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475" r:id="rId2"/>
    <p:sldId id="524" r:id="rId3"/>
    <p:sldId id="489" r:id="rId4"/>
    <p:sldId id="488" r:id="rId5"/>
    <p:sldId id="491" r:id="rId6"/>
    <p:sldId id="483" r:id="rId7"/>
    <p:sldId id="484" r:id="rId8"/>
    <p:sldId id="485" r:id="rId9"/>
    <p:sldId id="492" r:id="rId10"/>
    <p:sldId id="486" r:id="rId11"/>
    <p:sldId id="505" r:id="rId12"/>
    <p:sldId id="507" r:id="rId13"/>
    <p:sldId id="509" r:id="rId14"/>
    <p:sldId id="511" r:id="rId15"/>
    <p:sldId id="515" r:id="rId16"/>
    <p:sldId id="516" r:id="rId17"/>
    <p:sldId id="517" r:id="rId18"/>
    <p:sldId id="493" r:id="rId19"/>
    <p:sldId id="487" r:id="rId20"/>
    <p:sldId id="494" r:id="rId21"/>
    <p:sldId id="525" r:id="rId22"/>
    <p:sldId id="519" r:id="rId23"/>
    <p:sldId id="460" r:id="rId24"/>
    <p:sldId id="440" r:id="rId25"/>
    <p:sldId id="522" r:id="rId26"/>
    <p:sldId id="521" r:id="rId27"/>
    <p:sldId id="523" r:id="rId28"/>
    <p:sldId id="461" r:id="rId29"/>
    <p:sldId id="520" r:id="rId30"/>
    <p:sldId id="472" r:id="rId31"/>
    <p:sldId id="499" r:id="rId32"/>
    <p:sldId id="501" r:id="rId33"/>
    <p:sldId id="468" r:id="rId34"/>
    <p:sldId id="470" r:id="rId35"/>
    <p:sldId id="500" r:id="rId36"/>
    <p:sldId id="438" r:id="rId37"/>
    <p:sldId id="47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240"/>
    <a:srgbClr val="00FFFF"/>
    <a:srgbClr val="CC3300"/>
    <a:srgbClr val="2D653A"/>
    <a:srgbClr val="317133"/>
    <a:srgbClr val="00CC66"/>
    <a:srgbClr val="00FFCC"/>
    <a:srgbClr val="FBCEB5"/>
    <a:srgbClr val="294331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61" autoAdjust="0"/>
    <p:restoredTop sz="94656" autoAdjust="0"/>
  </p:normalViewPr>
  <p:slideViewPr>
    <p:cSldViewPr>
      <p:cViewPr>
        <p:scale>
          <a:sx n="87" d="100"/>
          <a:sy n="87" d="100"/>
        </p:scale>
        <p:origin x="-582" y="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harma.manoj\Local%20Settings\Temporary%20Internet%20Files\Content.Outlook\9T6KW7QE\Yellow%20belt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800"/>
            </a:pPr>
            <a:r>
              <a:rPr lang="en-US" sz="800" dirty="0"/>
              <a:t>Savings from 6 - Sigma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2286636045494543"/>
          <c:y val="0.29737378415933524"/>
          <c:w val="0.69168926800818387"/>
          <c:h val="0.35382121352478213"/>
        </c:manualLayout>
      </c:layout>
      <c:barChart>
        <c:barDir val="col"/>
        <c:grouping val="clustered"/>
        <c:ser>
          <c:idx val="0"/>
          <c:order val="0"/>
          <c:tx>
            <c:strRef>
              <c:f>Sheet1!$B$4</c:f>
              <c:strCache>
                <c:ptCount val="1"/>
                <c:pt idx="0">
                  <c:v>Savings (Mn $)</c:v>
                </c:pt>
              </c:strCache>
            </c:strRef>
          </c:tx>
          <c:dLbls>
            <c:showVal val="1"/>
          </c:dLbls>
          <c:cat>
            <c:strRef>
              <c:f>Sheet1!$A$5:$A$7</c:f>
              <c:strCache>
                <c:ptCount val="3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</c:strCache>
            </c:strRef>
          </c:cat>
          <c:val>
            <c:numRef>
              <c:f>Sheet1!$B$5:$B$7</c:f>
              <c:numCache>
                <c:formatCode>General</c:formatCode>
                <c:ptCount val="3"/>
                <c:pt idx="0">
                  <c:v>3.1</c:v>
                </c:pt>
                <c:pt idx="1">
                  <c:v>12.5</c:v>
                </c:pt>
                <c:pt idx="2">
                  <c:v>11.4</c:v>
                </c:pt>
              </c:numCache>
            </c:numRef>
          </c:val>
        </c:ser>
        <c:axId val="49150592"/>
        <c:axId val="49276416"/>
      </c:barChart>
      <c:catAx>
        <c:axId val="49150592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49276416"/>
        <c:crosses val="autoZero"/>
        <c:auto val="1"/>
        <c:lblAlgn val="ctr"/>
        <c:lblOffset val="100"/>
      </c:catAx>
      <c:valAx>
        <c:axId val="4927641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n-US" sz="800" dirty="0" smtClean="0"/>
                  <a:t>In </a:t>
                </a:r>
                <a:r>
                  <a:rPr lang="en-US" sz="800" dirty="0" err="1" smtClean="0"/>
                  <a:t>Mn</a:t>
                </a:r>
                <a:r>
                  <a:rPr lang="en-US" sz="800" dirty="0" smtClean="0"/>
                  <a:t>. USD</a:t>
                </a:r>
                <a:endParaRPr lang="en-US" sz="800" dirty="0"/>
              </a:p>
            </c:rich>
          </c:tx>
          <c:layout>
            <c:manualLayout>
              <c:xMode val="edge"/>
              <c:yMode val="edge"/>
              <c:x val="1.7800743657043171E-2"/>
              <c:y val="0.18168766404199474"/>
            </c:manualLayout>
          </c:layout>
        </c:title>
        <c:numFmt formatCode="General" sourceLinked="1"/>
        <c:tickLblPos val="nextTo"/>
        <c:crossAx val="49150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96303587052288"/>
          <c:y val="0.84795013123360063"/>
          <c:w val="0.27062955672207639"/>
          <c:h val="0.11014173228346573"/>
        </c:manualLayout>
      </c:layout>
      <c:txPr>
        <a:bodyPr/>
        <a:lstStyle/>
        <a:p>
          <a:pPr>
            <a:defRPr sz="600"/>
          </a:pPr>
          <a:endParaRPr lang="en-US"/>
        </a:p>
      </c:txPr>
    </c:legend>
    <c:plotVisOnly val="1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>
          <a:latin typeface="Verdana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title>
      <c:tx>
        <c:rich>
          <a:bodyPr/>
          <a:lstStyle/>
          <a:p>
            <a:pPr>
              <a:defRPr/>
            </a:pPr>
            <a:r>
              <a:rPr lang="en-US"/>
              <a:t>Yellow Belt Certified Employees</a:t>
            </a:r>
          </a:p>
        </c:rich>
      </c:tx>
      <c:layout>
        <c:manualLayout>
          <c:xMode val="edge"/>
          <c:yMode val="edge"/>
          <c:x val="0.20178700120112164"/>
          <c:y val="4.1190551181102361E-2"/>
        </c:manualLayout>
      </c:layout>
      <c:overlay val="1"/>
    </c:title>
    <c:plotArea>
      <c:layout>
        <c:manualLayout>
          <c:layoutTarget val="inner"/>
          <c:xMode val="edge"/>
          <c:yMode val="edge"/>
          <c:x val="5.2932213082303697E-2"/>
          <c:y val="0.12169973753280842"/>
          <c:w val="0.91961280957198788"/>
          <c:h val="0.54617637795275364"/>
        </c:manualLayout>
      </c:layout>
      <c:barChart>
        <c:barDir val="col"/>
        <c:grouping val="clustered"/>
        <c:ser>
          <c:idx val="0"/>
          <c:order val="0"/>
          <c:tx>
            <c:strRef>
              <c:f>'No of employees covered'!$D$9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 w="0">
              <a:noFill/>
            </a:ln>
            <a:effectLst>
              <a:outerShdw rotWithShape="0">
                <a:srgbClr val="000000">
                  <a:alpha val="63000"/>
                </a:srgbClr>
              </a:outerShdw>
            </a:effectLst>
          </c:spPr>
          <c:dLbls>
            <c:showVal val="1"/>
          </c:dLbls>
          <c:cat>
            <c:strRef>
              <c:f>'No of employees covered'!$C$10:$C$28</c:f>
              <c:strCache>
                <c:ptCount val="19"/>
                <c:pt idx="0">
                  <c:v>Year 09~10</c:v>
                </c:pt>
                <c:pt idx="1">
                  <c:v>April'10</c:v>
                </c:pt>
                <c:pt idx="2">
                  <c:v>May'10</c:v>
                </c:pt>
                <c:pt idx="3">
                  <c:v>June'10</c:v>
                </c:pt>
                <c:pt idx="4">
                  <c:v>July'10</c:v>
                </c:pt>
                <c:pt idx="5">
                  <c:v>Aug'10</c:v>
                </c:pt>
                <c:pt idx="6">
                  <c:v>Sep'10</c:v>
                </c:pt>
                <c:pt idx="7">
                  <c:v>Oct'10</c:v>
                </c:pt>
                <c:pt idx="8">
                  <c:v>Nov'10</c:v>
                </c:pt>
                <c:pt idx="9">
                  <c:v>Dec'10</c:v>
                </c:pt>
                <c:pt idx="10">
                  <c:v>Jan'11</c:v>
                </c:pt>
                <c:pt idx="11">
                  <c:v>Feb'11</c:v>
                </c:pt>
                <c:pt idx="12">
                  <c:v>Mar'11</c:v>
                </c:pt>
                <c:pt idx="13">
                  <c:v>April'11</c:v>
                </c:pt>
                <c:pt idx="14">
                  <c:v>May'11</c:v>
                </c:pt>
                <c:pt idx="15">
                  <c:v>June'11</c:v>
                </c:pt>
                <c:pt idx="16">
                  <c:v>July'11</c:v>
                </c:pt>
                <c:pt idx="17">
                  <c:v>Aug'11</c:v>
                </c:pt>
                <c:pt idx="18">
                  <c:v>Sep'11</c:v>
                </c:pt>
              </c:strCache>
            </c:strRef>
          </c:cat>
          <c:val>
            <c:numRef>
              <c:f>'No of employees covered'!$D$10:$D$28</c:f>
              <c:numCache>
                <c:formatCode>General</c:formatCode>
                <c:ptCount val="19"/>
                <c:pt idx="0">
                  <c:v>420</c:v>
                </c:pt>
                <c:pt idx="1">
                  <c:v>431</c:v>
                </c:pt>
                <c:pt idx="2">
                  <c:v>459</c:v>
                </c:pt>
                <c:pt idx="3">
                  <c:v>495</c:v>
                </c:pt>
                <c:pt idx="4">
                  <c:v>518</c:v>
                </c:pt>
                <c:pt idx="5">
                  <c:v>541</c:v>
                </c:pt>
                <c:pt idx="6">
                  <c:v>561</c:v>
                </c:pt>
                <c:pt idx="7">
                  <c:v>584</c:v>
                </c:pt>
                <c:pt idx="8">
                  <c:v>602</c:v>
                </c:pt>
                <c:pt idx="9">
                  <c:v>621</c:v>
                </c:pt>
                <c:pt idx="10">
                  <c:v>641</c:v>
                </c:pt>
                <c:pt idx="11">
                  <c:v>662</c:v>
                </c:pt>
                <c:pt idx="12">
                  <c:v>691</c:v>
                </c:pt>
                <c:pt idx="13">
                  <c:v>713</c:v>
                </c:pt>
                <c:pt idx="14">
                  <c:v>736</c:v>
                </c:pt>
                <c:pt idx="15">
                  <c:v>757</c:v>
                </c:pt>
                <c:pt idx="16">
                  <c:v>773</c:v>
                </c:pt>
                <c:pt idx="17">
                  <c:v>791</c:v>
                </c:pt>
                <c:pt idx="18">
                  <c:v>813</c:v>
                </c:pt>
              </c:numCache>
            </c:numRef>
          </c:val>
        </c:ser>
        <c:gapWidth val="98"/>
        <c:overlap val="-27"/>
        <c:axId val="49585536"/>
        <c:axId val="49603712"/>
      </c:barChart>
      <c:catAx>
        <c:axId val="49585536"/>
        <c:scaling>
          <c:orientation val="minMax"/>
        </c:scaling>
        <c:axPos val="b"/>
        <c:numFmt formatCode="General" sourceLinked="1"/>
        <c:tickLblPos val="nextTo"/>
        <c:crossAx val="49603712"/>
        <c:crosses val="autoZero"/>
        <c:auto val="1"/>
        <c:lblAlgn val="ctr"/>
        <c:lblOffset val="100"/>
      </c:catAx>
      <c:valAx>
        <c:axId val="49603712"/>
        <c:scaling>
          <c:orientation val="minMax"/>
          <c:min val="0"/>
        </c:scaling>
        <c:axPos val="l"/>
        <c:numFmt formatCode="General" sourceLinked="1"/>
        <c:tickLblPos val="nextTo"/>
        <c:crossAx val="49585536"/>
        <c:crosses val="autoZero"/>
        <c:crossBetween val="between"/>
        <c:majorUnit val="100"/>
      </c:valAx>
    </c:plotArea>
    <c:plotVisOnly val="1"/>
  </c:chart>
  <c:spPr>
    <a:solidFill>
      <a:srgbClr val="FFC000"/>
    </a:solidFill>
    <a:ln>
      <a:solidFill>
        <a:schemeClr val="tx1"/>
      </a:solidFill>
    </a:ln>
  </c:spPr>
  <c:txPr>
    <a:bodyPr/>
    <a:lstStyle/>
    <a:p>
      <a:pPr>
        <a:defRPr sz="700">
          <a:latin typeface="Verdana" pitchFamily="34" charset="0"/>
        </a:defRPr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3160C-DCA6-4819-BC59-D90DD87068A8}" type="doc">
      <dgm:prSet loTypeId="urn:microsoft.com/office/officeart/2005/8/layout/pyramid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E5520CDC-1F44-478B-943C-EE3AB80E1019}">
      <dgm:prSet phldrT="[Text]" custT="1"/>
      <dgm:spPr>
        <a:solidFill>
          <a:schemeClr val="bg2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400" dirty="0" smtClean="0">
              <a:latin typeface="Verdana" pitchFamily="34" charset="0"/>
            </a:rPr>
            <a:t>TUV 5 STAR</a:t>
          </a:r>
          <a:endParaRPr lang="en-US" sz="1400" dirty="0">
            <a:latin typeface="Verdana" pitchFamily="34" charset="0"/>
          </a:endParaRPr>
        </a:p>
      </dgm:t>
    </dgm:pt>
    <dgm:pt modelId="{1C4B379B-4777-4A54-ADB7-34DA063B67FD}" type="parTrans" cxnId="{EE72C508-3BB7-4879-995F-7224AADC24B6}">
      <dgm:prSet/>
      <dgm:spPr/>
      <dgm:t>
        <a:bodyPr/>
        <a:lstStyle/>
        <a:p>
          <a:endParaRPr lang="en-US" sz="1400">
            <a:latin typeface="Verdana" pitchFamily="34" charset="0"/>
          </a:endParaRPr>
        </a:p>
      </dgm:t>
    </dgm:pt>
    <dgm:pt modelId="{AF2F2934-2C50-4F62-A8BB-5ECC2785D2AA}" type="sibTrans" cxnId="{EE72C508-3BB7-4879-995F-7224AADC24B6}">
      <dgm:prSet/>
      <dgm:spPr/>
      <dgm:t>
        <a:bodyPr/>
        <a:lstStyle/>
        <a:p>
          <a:endParaRPr lang="en-US" sz="1400">
            <a:latin typeface="Verdana" pitchFamily="34" charset="0"/>
          </a:endParaRPr>
        </a:p>
      </dgm:t>
    </dgm:pt>
    <dgm:pt modelId="{D7AEAC09-187E-4836-AA1B-398ACBB593DE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400" dirty="0" smtClean="0">
              <a:latin typeface="Verdana" pitchFamily="34" charset="0"/>
            </a:rPr>
            <a:t>Green Leaf Certification</a:t>
          </a:r>
          <a:endParaRPr lang="en-US" sz="1400" dirty="0">
            <a:latin typeface="Verdana" pitchFamily="34" charset="0"/>
          </a:endParaRPr>
        </a:p>
      </dgm:t>
    </dgm:pt>
    <dgm:pt modelId="{C0253CB3-8A94-4DC9-96E1-F982ED32FD5E}" type="parTrans" cxnId="{6812F859-3D77-45E2-A98C-CA8283931623}">
      <dgm:prSet/>
      <dgm:spPr/>
      <dgm:t>
        <a:bodyPr/>
        <a:lstStyle/>
        <a:p>
          <a:endParaRPr lang="en-US" sz="1400">
            <a:latin typeface="Verdana" pitchFamily="34" charset="0"/>
          </a:endParaRPr>
        </a:p>
      </dgm:t>
    </dgm:pt>
    <dgm:pt modelId="{243AEBC1-10A4-433D-8257-6F1DC4DA2CEB}" type="sibTrans" cxnId="{6812F859-3D77-45E2-A98C-CA8283931623}">
      <dgm:prSet/>
      <dgm:spPr/>
      <dgm:t>
        <a:bodyPr/>
        <a:lstStyle/>
        <a:p>
          <a:endParaRPr lang="en-US" sz="1400">
            <a:latin typeface="Verdana" pitchFamily="34" charset="0"/>
          </a:endParaRPr>
        </a:p>
      </dgm:t>
    </dgm:pt>
    <dgm:pt modelId="{F6E52E50-3181-4D43-A9C9-BB4EE09326F5}">
      <dgm:prSet phldrT="[Text]" custT="1"/>
      <dgm:spPr>
        <a:solidFill>
          <a:srgbClr val="CCFF99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400" dirty="0" smtClean="0">
              <a:latin typeface="Verdana" pitchFamily="34" charset="0"/>
            </a:rPr>
            <a:t>SA 8000</a:t>
          </a:r>
          <a:endParaRPr lang="en-US" sz="1400" dirty="0">
            <a:latin typeface="Verdana" pitchFamily="34" charset="0"/>
          </a:endParaRPr>
        </a:p>
      </dgm:t>
    </dgm:pt>
    <dgm:pt modelId="{A9BEED6E-D13A-4395-AADB-F39165E6D7E3}" type="parTrans" cxnId="{7D027264-DEC6-45FF-A463-D6FDE2F04592}">
      <dgm:prSet/>
      <dgm:spPr/>
      <dgm:t>
        <a:bodyPr/>
        <a:lstStyle/>
        <a:p>
          <a:endParaRPr lang="en-US" sz="1400">
            <a:latin typeface="Verdana" pitchFamily="34" charset="0"/>
          </a:endParaRPr>
        </a:p>
      </dgm:t>
    </dgm:pt>
    <dgm:pt modelId="{991DE4E4-7628-4F89-817F-2D6CE4CB9D60}" type="sibTrans" cxnId="{7D027264-DEC6-45FF-A463-D6FDE2F04592}">
      <dgm:prSet/>
      <dgm:spPr/>
      <dgm:t>
        <a:bodyPr/>
        <a:lstStyle/>
        <a:p>
          <a:endParaRPr lang="en-US" sz="1400">
            <a:latin typeface="Verdana" pitchFamily="34" charset="0"/>
          </a:endParaRPr>
        </a:p>
      </dgm:t>
    </dgm:pt>
    <dgm:pt modelId="{FD7A74C8-ADBC-4B8D-A33E-A940BBCB485D}">
      <dgm:prSet phldrT="[Text]" custT="1"/>
      <dgm:spPr>
        <a:solidFill>
          <a:srgbClr val="FBCEB5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>
              <a:latin typeface="Verdana" pitchFamily="34" charset="0"/>
            </a:rPr>
            <a:t>OHSAS 18001</a:t>
          </a:r>
          <a:endParaRPr lang="en-US" sz="1400" dirty="0">
            <a:latin typeface="Verdana" pitchFamily="34" charset="0"/>
          </a:endParaRPr>
        </a:p>
      </dgm:t>
    </dgm:pt>
    <dgm:pt modelId="{346E18CF-94F8-40B5-B4B7-87B09957F060}" type="parTrans" cxnId="{DD5EB7CF-72E4-46F0-8E25-B8117B10BC46}">
      <dgm:prSet/>
      <dgm:spPr/>
      <dgm:t>
        <a:bodyPr/>
        <a:lstStyle/>
        <a:p>
          <a:endParaRPr lang="en-US" sz="1400"/>
        </a:p>
      </dgm:t>
    </dgm:pt>
    <dgm:pt modelId="{1728CE66-D6AC-4B4C-A0DA-D3BE1A055C31}" type="sibTrans" cxnId="{DD5EB7CF-72E4-46F0-8E25-B8117B10BC46}">
      <dgm:prSet/>
      <dgm:spPr/>
      <dgm:t>
        <a:bodyPr/>
        <a:lstStyle/>
        <a:p>
          <a:endParaRPr lang="en-US" sz="1400"/>
        </a:p>
      </dgm:t>
    </dgm:pt>
    <dgm:pt modelId="{3CECF547-EC6D-4F95-82C4-6531E8A9ADC3}">
      <dgm:prSet phldrT="[Text]" custT="1"/>
      <dgm:spPr>
        <a:solidFill>
          <a:srgbClr val="9966FF">
            <a:alpha val="89804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>
              <a:latin typeface="Verdana" pitchFamily="34" charset="0"/>
            </a:rPr>
            <a:t>ISO 14001</a:t>
          </a:r>
          <a:endParaRPr lang="en-US" sz="1400" dirty="0">
            <a:latin typeface="Verdana" pitchFamily="34" charset="0"/>
          </a:endParaRPr>
        </a:p>
      </dgm:t>
    </dgm:pt>
    <dgm:pt modelId="{DA6DB3C6-320D-49A5-B146-D1B1CC3BEAA5}" type="parTrans" cxnId="{1ED42896-9ABE-4F5A-AEF1-5E5C4B66CEF1}">
      <dgm:prSet/>
      <dgm:spPr/>
      <dgm:t>
        <a:bodyPr/>
        <a:lstStyle/>
        <a:p>
          <a:endParaRPr lang="en-US" sz="1400"/>
        </a:p>
      </dgm:t>
    </dgm:pt>
    <dgm:pt modelId="{F970092B-B944-4EB3-9EBD-A9098581CEC0}" type="sibTrans" cxnId="{1ED42896-9ABE-4F5A-AEF1-5E5C4B66CEF1}">
      <dgm:prSet/>
      <dgm:spPr/>
      <dgm:t>
        <a:bodyPr/>
        <a:lstStyle/>
        <a:p>
          <a:endParaRPr lang="en-US" sz="1400"/>
        </a:p>
      </dgm:t>
    </dgm:pt>
    <dgm:pt modelId="{DC26C02C-B855-44F8-BB4F-5A6F1399BE7C}">
      <dgm:prSet phldrT="[Text]" custT="1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>
              <a:latin typeface="Verdana" pitchFamily="34" charset="0"/>
            </a:rPr>
            <a:t>ISO 9001</a:t>
          </a:r>
          <a:endParaRPr lang="en-US" sz="1400" dirty="0">
            <a:latin typeface="Verdana" pitchFamily="34" charset="0"/>
          </a:endParaRPr>
        </a:p>
      </dgm:t>
    </dgm:pt>
    <dgm:pt modelId="{91A2D70E-0F9A-4D84-A7B3-1A9122BE89FD}" type="parTrans" cxnId="{96C31F4B-C7DD-41BA-813A-6EAD9ED1FC90}">
      <dgm:prSet/>
      <dgm:spPr/>
      <dgm:t>
        <a:bodyPr/>
        <a:lstStyle/>
        <a:p>
          <a:endParaRPr lang="en-US" sz="1400"/>
        </a:p>
      </dgm:t>
    </dgm:pt>
    <dgm:pt modelId="{E5B9BB9E-9C2C-4E40-A673-62F09957DC11}" type="sibTrans" cxnId="{96C31F4B-C7DD-41BA-813A-6EAD9ED1FC90}">
      <dgm:prSet/>
      <dgm:spPr/>
      <dgm:t>
        <a:bodyPr/>
        <a:lstStyle/>
        <a:p>
          <a:endParaRPr lang="en-US" sz="1400"/>
        </a:p>
      </dgm:t>
    </dgm:pt>
    <dgm:pt modelId="{41CC089A-1996-4DCA-9959-E80476B94074}" type="pres">
      <dgm:prSet presAssocID="{1CE3160C-DCA6-4819-BC59-D90DD87068A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BB7D065-E79F-40CA-853B-841C4219037B}" type="pres">
      <dgm:prSet presAssocID="{1CE3160C-DCA6-4819-BC59-D90DD87068A8}" presName="pyramid" presStyleLbl="node1" presStyleIdx="0" presStyleCnt="1" custLinFactNeighborX="23629" custLinFactNeighborY="-4839"/>
      <dgm:spPr>
        <a:solidFill>
          <a:schemeClr val="accent5">
            <a:lumMod val="20000"/>
            <a:lumOff val="80000"/>
          </a:schemeClr>
        </a:solidFill>
      </dgm:spPr>
    </dgm:pt>
    <dgm:pt modelId="{3F07B6B9-C22E-4AD2-8458-CA332B8B0F5B}" type="pres">
      <dgm:prSet presAssocID="{1CE3160C-DCA6-4819-BC59-D90DD87068A8}" presName="theList" presStyleCnt="0"/>
      <dgm:spPr/>
    </dgm:pt>
    <dgm:pt modelId="{79C68713-0830-4863-9FCC-A8469A9C2C8C}" type="pres">
      <dgm:prSet presAssocID="{E5520CDC-1F44-478B-943C-EE3AB80E1019}" presName="aNode" presStyleLbl="fgAcc1" presStyleIdx="0" presStyleCnt="6" custLinFactY="10282" custLinFactNeighborX="-273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EFED4-5292-40CC-A8EF-E41F7065AEEC}" type="pres">
      <dgm:prSet presAssocID="{E5520CDC-1F44-478B-943C-EE3AB80E1019}" presName="aSpace" presStyleCnt="0"/>
      <dgm:spPr/>
    </dgm:pt>
    <dgm:pt modelId="{556BCB47-4A2B-4BBE-B560-F022C866F369}" type="pres">
      <dgm:prSet presAssocID="{D7AEAC09-187E-4836-AA1B-398ACBB593DE}" presName="aNode" presStyleLbl="fgAcc1" presStyleIdx="1" presStyleCnt="6" custLinFactY="11218" custLinFactNeighborX="-273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C80F0-8D5F-4824-AB39-F479559C6C81}" type="pres">
      <dgm:prSet presAssocID="{D7AEAC09-187E-4836-AA1B-398ACBB593DE}" presName="aSpace" presStyleCnt="0"/>
      <dgm:spPr/>
    </dgm:pt>
    <dgm:pt modelId="{52C845B3-ADAC-40D9-A4CD-11592A99915A}" type="pres">
      <dgm:prSet presAssocID="{F6E52E50-3181-4D43-A9C9-BB4EE09326F5}" presName="aNode" presStyleLbl="fgAcc1" presStyleIdx="2" presStyleCnt="6" custLinFactY="16495" custLinFactNeighborX="-273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9A144-FE63-4086-A5B3-285695BF10D9}" type="pres">
      <dgm:prSet presAssocID="{F6E52E50-3181-4D43-A9C9-BB4EE09326F5}" presName="aSpace" presStyleCnt="0"/>
      <dgm:spPr/>
    </dgm:pt>
    <dgm:pt modelId="{9639C7DB-763C-46DF-BBD3-EB035064E9AC}" type="pres">
      <dgm:prSet presAssocID="{FD7A74C8-ADBC-4B8D-A33E-A940BBCB485D}" presName="aNode" presStyleLbl="fgAcc1" presStyleIdx="3" presStyleCnt="6" custLinFactY="23496" custLinFactNeighborX="-273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F9B17-B214-4FC6-B792-5EA33A32A067}" type="pres">
      <dgm:prSet presAssocID="{FD7A74C8-ADBC-4B8D-A33E-A940BBCB485D}" presName="aSpace" presStyleCnt="0"/>
      <dgm:spPr/>
    </dgm:pt>
    <dgm:pt modelId="{86C3F26F-9899-4546-938D-782D94AB2FE8}" type="pres">
      <dgm:prSet presAssocID="{3CECF547-EC6D-4F95-82C4-6531E8A9ADC3}" presName="aNode" presStyleLbl="fgAcc1" presStyleIdx="4" presStyleCnt="6" custLinFactY="23496" custLinFactNeighborX="-273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7F7B7-97F0-44A3-A38D-BA5C7678D429}" type="pres">
      <dgm:prSet presAssocID="{3CECF547-EC6D-4F95-82C4-6531E8A9ADC3}" presName="aSpace" presStyleCnt="0"/>
      <dgm:spPr/>
    </dgm:pt>
    <dgm:pt modelId="{D1DDEFF3-6DAB-414F-B560-9860FA30304E}" type="pres">
      <dgm:prSet presAssocID="{DC26C02C-B855-44F8-BB4F-5A6F1399BE7C}" presName="aNode" presStyleLbl="fgAcc1" presStyleIdx="5" presStyleCnt="6" custLinFactY="23496" custLinFactNeighborX="-273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7804D-9006-4B35-845A-EE5EA284591B}" type="pres">
      <dgm:prSet presAssocID="{DC26C02C-B855-44F8-BB4F-5A6F1399BE7C}" presName="aSpace" presStyleCnt="0"/>
      <dgm:spPr/>
    </dgm:pt>
  </dgm:ptLst>
  <dgm:cxnLst>
    <dgm:cxn modelId="{EE72C508-3BB7-4879-995F-7224AADC24B6}" srcId="{1CE3160C-DCA6-4819-BC59-D90DD87068A8}" destId="{E5520CDC-1F44-478B-943C-EE3AB80E1019}" srcOrd="0" destOrd="0" parTransId="{1C4B379B-4777-4A54-ADB7-34DA063B67FD}" sibTransId="{AF2F2934-2C50-4F62-A8BB-5ECC2785D2AA}"/>
    <dgm:cxn modelId="{51AFA419-5223-4468-B413-296D60356BDD}" type="presOf" srcId="{E5520CDC-1F44-478B-943C-EE3AB80E1019}" destId="{79C68713-0830-4863-9FCC-A8469A9C2C8C}" srcOrd="0" destOrd="0" presId="urn:microsoft.com/office/officeart/2005/8/layout/pyramid2"/>
    <dgm:cxn modelId="{165BA41D-2331-4EEA-86BF-2F6CE383D3D0}" type="presOf" srcId="{FD7A74C8-ADBC-4B8D-A33E-A940BBCB485D}" destId="{9639C7DB-763C-46DF-BBD3-EB035064E9AC}" srcOrd="0" destOrd="0" presId="urn:microsoft.com/office/officeart/2005/8/layout/pyramid2"/>
    <dgm:cxn modelId="{DD5EB7CF-72E4-46F0-8E25-B8117B10BC46}" srcId="{1CE3160C-DCA6-4819-BC59-D90DD87068A8}" destId="{FD7A74C8-ADBC-4B8D-A33E-A940BBCB485D}" srcOrd="3" destOrd="0" parTransId="{346E18CF-94F8-40B5-B4B7-87B09957F060}" sibTransId="{1728CE66-D6AC-4B4C-A0DA-D3BE1A055C31}"/>
    <dgm:cxn modelId="{A230A81D-C1C0-4995-9B4C-4188592C7831}" type="presOf" srcId="{D7AEAC09-187E-4836-AA1B-398ACBB593DE}" destId="{556BCB47-4A2B-4BBE-B560-F022C866F369}" srcOrd="0" destOrd="0" presId="urn:microsoft.com/office/officeart/2005/8/layout/pyramid2"/>
    <dgm:cxn modelId="{6812F859-3D77-45E2-A98C-CA8283931623}" srcId="{1CE3160C-DCA6-4819-BC59-D90DD87068A8}" destId="{D7AEAC09-187E-4836-AA1B-398ACBB593DE}" srcOrd="1" destOrd="0" parTransId="{C0253CB3-8A94-4DC9-96E1-F982ED32FD5E}" sibTransId="{243AEBC1-10A4-433D-8257-6F1DC4DA2CEB}"/>
    <dgm:cxn modelId="{FFC9DCE0-1969-4DF0-9135-94DC408022BD}" type="presOf" srcId="{1CE3160C-DCA6-4819-BC59-D90DD87068A8}" destId="{41CC089A-1996-4DCA-9959-E80476B94074}" srcOrd="0" destOrd="0" presId="urn:microsoft.com/office/officeart/2005/8/layout/pyramid2"/>
    <dgm:cxn modelId="{9B4645BD-2E67-4A64-9AC5-5B265B486600}" type="presOf" srcId="{DC26C02C-B855-44F8-BB4F-5A6F1399BE7C}" destId="{D1DDEFF3-6DAB-414F-B560-9860FA30304E}" srcOrd="0" destOrd="0" presId="urn:microsoft.com/office/officeart/2005/8/layout/pyramid2"/>
    <dgm:cxn modelId="{96C31F4B-C7DD-41BA-813A-6EAD9ED1FC90}" srcId="{1CE3160C-DCA6-4819-BC59-D90DD87068A8}" destId="{DC26C02C-B855-44F8-BB4F-5A6F1399BE7C}" srcOrd="5" destOrd="0" parTransId="{91A2D70E-0F9A-4D84-A7B3-1A9122BE89FD}" sibTransId="{E5B9BB9E-9C2C-4E40-A673-62F09957DC11}"/>
    <dgm:cxn modelId="{7D027264-DEC6-45FF-A463-D6FDE2F04592}" srcId="{1CE3160C-DCA6-4819-BC59-D90DD87068A8}" destId="{F6E52E50-3181-4D43-A9C9-BB4EE09326F5}" srcOrd="2" destOrd="0" parTransId="{A9BEED6E-D13A-4395-AADB-F39165E6D7E3}" sibTransId="{991DE4E4-7628-4F89-817F-2D6CE4CB9D60}"/>
    <dgm:cxn modelId="{577A1F15-82F6-4460-9E95-B57AE4B5B4BE}" type="presOf" srcId="{F6E52E50-3181-4D43-A9C9-BB4EE09326F5}" destId="{52C845B3-ADAC-40D9-A4CD-11592A99915A}" srcOrd="0" destOrd="0" presId="urn:microsoft.com/office/officeart/2005/8/layout/pyramid2"/>
    <dgm:cxn modelId="{1ED42896-9ABE-4F5A-AEF1-5E5C4B66CEF1}" srcId="{1CE3160C-DCA6-4819-BC59-D90DD87068A8}" destId="{3CECF547-EC6D-4F95-82C4-6531E8A9ADC3}" srcOrd="4" destOrd="0" parTransId="{DA6DB3C6-320D-49A5-B146-D1B1CC3BEAA5}" sibTransId="{F970092B-B944-4EB3-9EBD-A9098581CEC0}"/>
    <dgm:cxn modelId="{1EB9DB12-FFF5-4568-B2F3-5F5C0DB1CF35}" type="presOf" srcId="{3CECF547-EC6D-4F95-82C4-6531E8A9ADC3}" destId="{86C3F26F-9899-4546-938D-782D94AB2FE8}" srcOrd="0" destOrd="0" presId="urn:microsoft.com/office/officeart/2005/8/layout/pyramid2"/>
    <dgm:cxn modelId="{2BC4DEFC-C732-4628-A229-3979B16769BF}" type="presParOf" srcId="{41CC089A-1996-4DCA-9959-E80476B94074}" destId="{6BB7D065-E79F-40CA-853B-841C4219037B}" srcOrd="0" destOrd="0" presId="urn:microsoft.com/office/officeart/2005/8/layout/pyramid2"/>
    <dgm:cxn modelId="{058DC2C4-1A72-41CE-BA23-84AD8A4C3574}" type="presParOf" srcId="{41CC089A-1996-4DCA-9959-E80476B94074}" destId="{3F07B6B9-C22E-4AD2-8458-CA332B8B0F5B}" srcOrd="1" destOrd="0" presId="urn:microsoft.com/office/officeart/2005/8/layout/pyramid2"/>
    <dgm:cxn modelId="{6FB7AE4B-AFB3-4177-A2E6-F226FBCB0AB7}" type="presParOf" srcId="{3F07B6B9-C22E-4AD2-8458-CA332B8B0F5B}" destId="{79C68713-0830-4863-9FCC-A8469A9C2C8C}" srcOrd="0" destOrd="0" presId="urn:microsoft.com/office/officeart/2005/8/layout/pyramid2"/>
    <dgm:cxn modelId="{3598B3DB-5287-4961-A3C1-4F9A22FFE633}" type="presParOf" srcId="{3F07B6B9-C22E-4AD2-8458-CA332B8B0F5B}" destId="{D04EFED4-5292-40CC-A8EF-E41F7065AEEC}" srcOrd="1" destOrd="0" presId="urn:microsoft.com/office/officeart/2005/8/layout/pyramid2"/>
    <dgm:cxn modelId="{8E7E9DAD-B5C2-4FE9-8CD0-04DAB041B89F}" type="presParOf" srcId="{3F07B6B9-C22E-4AD2-8458-CA332B8B0F5B}" destId="{556BCB47-4A2B-4BBE-B560-F022C866F369}" srcOrd="2" destOrd="0" presId="urn:microsoft.com/office/officeart/2005/8/layout/pyramid2"/>
    <dgm:cxn modelId="{D820E14A-D4D3-4816-93AF-0E337F8E0B2C}" type="presParOf" srcId="{3F07B6B9-C22E-4AD2-8458-CA332B8B0F5B}" destId="{B3BC80F0-8D5F-4824-AB39-F479559C6C81}" srcOrd="3" destOrd="0" presId="urn:microsoft.com/office/officeart/2005/8/layout/pyramid2"/>
    <dgm:cxn modelId="{46D11257-48E1-42EB-828B-E54C7C4BA178}" type="presParOf" srcId="{3F07B6B9-C22E-4AD2-8458-CA332B8B0F5B}" destId="{52C845B3-ADAC-40D9-A4CD-11592A99915A}" srcOrd="4" destOrd="0" presId="urn:microsoft.com/office/officeart/2005/8/layout/pyramid2"/>
    <dgm:cxn modelId="{294B70D8-97F3-406C-B327-A359699768B1}" type="presParOf" srcId="{3F07B6B9-C22E-4AD2-8458-CA332B8B0F5B}" destId="{B519A144-FE63-4086-A5B3-285695BF10D9}" srcOrd="5" destOrd="0" presId="urn:microsoft.com/office/officeart/2005/8/layout/pyramid2"/>
    <dgm:cxn modelId="{E4BBA6AE-3D03-46C7-BDEF-5FA256472F6F}" type="presParOf" srcId="{3F07B6B9-C22E-4AD2-8458-CA332B8B0F5B}" destId="{9639C7DB-763C-46DF-BBD3-EB035064E9AC}" srcOrd="6" destOrd="0" presId="urn:microsoft.com/office/officeart/2005/8/layout/pyramid2"/>
    <dgm:cxn modelId="{DBB5EED0-09A0-4650-B80B-94650F3587BF}" type="presParOf" srcId="{3F07B6B9-C22E-4AD2-8458-CA332B8B0F5B}" destId="{165F9B17-B214-4FC6-B792-5EA33A32A067}" srcOrd="7" destOrd="0" presId="urn:microsoft.com/office/officeart/2005/8/layout/pyramid2"/>
    <dgm:cxn modelId="{C56C939A-D599-49CE-8B7A-4F1189B2A097}" type="presParOf" srcId="{3F07B6B9-C22E-4AD2-8458-CA332B8B0F5B}" destId="{86C3F26F-9899-4546-938D-782D94AB2FE8}" srcOrd="8" destOrd="0" presId="urn:microsoft.com/office/officeart/2005/8/layout/pyramid2"/>
    <dgm:cxn modelId="{B000DD58-09CE-4CBA-AAB8-5ED74C14178E}" type="presParOf" srcId="{3F07B6B9-C22E-4AD2-8458-CA332B8B0F5B}" destId="{1487F7B7-97F0-44A3-A38D-BA5C7678D429}" srcOrd="9" destOrd="0" presId="urn:microsoft.com/office/officeart/2005/8/layout/pyramid2"/>
    <dgm:cxn modelId="{DB156A1C-1301-4653-A993-940EBFEAF8DF}" type="presParOf" srcId="{3F07B6B9-C22E-4AD2-8458-CA332B8B0F5B}" destId="{D1DDEFF3-6DAB-414F-B560-9860FA30304E}" srcOrd="10" destOrd="0" presId="urn:microsoft.com/office/officeart/2005/8/layout/pyramid2"/>
    <dgm:cxn modelId="{467AC412-C7A8-4A10-ABB3-EA5D9E6331E6}" type="presParOf" srcId="{3F07B6B9-C22E-4AD2-8458-CA332B8B0F5B}" destId="{A7F7804D-9006-4B35-845A-EE5EA284591B}" srcOrd="11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6D0BDE-6117-4025-9801-2F6B07566EB8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258634-22A3-45F7-A1CD-388BCD0E7DA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  <a:ln w="12700">
          <a:solidFill>
            <a:schemeClr val="tx1"/>
          </a:solidFill>
          <a:prstDash val="solid"/>
        </a:ln>
      </dgm:spPr>
      <dgm:t>
        <a:bodyPr/>
        <a:lstStyle/>
        <a:p>
          <a:pPr algn="l"/>
          <a:endParaRPr lang="en-US" sz="1100" b="0" smtClean="0">
            <a:solidFill>
              <a:schemeClr val="tx1"/>
            </a:solidFill>
            <a:latin typeface="Verdana" pitchFamily="34" charset="0"/>
          </a:endParaRPr>
        </a:p>
        <a:p>
          <a:pPr algn="l"/>
          <a:r>
            <a:rPr lang="en-US" sz="1200" b="1" smtClean="0">
              <a:solidFill>
                <a:schemeClr val="tx1"/>
              </a:solidFill>
              <a:effectLst/>
              <a:latin typeface="Verdana" pitchFamily="34" charset="0"/>
            </a:rPr>
            <a:t>Management &amp; Total Quality Management</a:t>
          </a:r>
        </a:p>
        <a:p>
          <a:pPr algn="l"/>
          <a:endParaRPr lang="en-US" sz="1100" b="0" dirty="0" smtClean="0">
            <a:solidFill>
              <a:schemeClr val="tx1"/>
            </a:solidFill>
            <a:latin typeface="Verdana" pitchFamily="34" charset="0"/>
          </a:endParaRPr>
        </a:p>
      </dgm:t>
    </dgm:pt>
    <dgm:pt modelId="{008C68BB-F791-4538-B973-568E8A5430A9}" type="parTrans" cxnId="{08E424BF-BAE5-4050-B453-11D832C83184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8E58C381-E52F-4ACB-953F-44250A53DC65}" type="sibTrans" cxnId="{08E424BF-BAE5-4050-B453-11D832C83184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E8BF2D97-A023-4F2A-9320-26895274E5B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US" sz="1200" b="1" smtClean="0">
              <a:solidFill>
                <a:schemeClr val="tx1"/>
              </a:solidFill>
              <a:effectLst/>
              <a:latin typeface="Verdana" pitchFamily="34" charset="0"/>
            </a:rPr>
            <a:t>Quality Management Principles</a:t>
          </a:r>
          <a:endParaRPr lang="en-US" sz="1200" b="1" dirty="0" smtClean="0"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9D245639-D07C-46AC-B612-3C17BCF77362}" type="parTrans" cxnId="{27D30A9E-716C-49CD-B9FA-A88627F19F26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93C721A0-1B87-4CBF-A913-EA184AF6D692}" type="sibTrans" cxnId="{27D30A9E-716C-49CD-B9FA-A88627F19F26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63AF6F5A-559A-4124-9857-5419F568E87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Quality System : Definition and Need</a:t>
          </a:r>
        </a:p>
      </dgm:t>
    </dgm:pt>
    <dgm:pt modelId="{09FEFC5D-9EE5-4809-A265-442D73DE9838}" type="parTrans" cxnId="{393EB81D-3137-4BC5-ADA7-DFCC6B473E59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7FC8730C-83CF-4B74-9DC4-1E3413DD1C14}" type="sibTrans" cxnId="{393EB81D-3137-4BC5-ADA7-DFCC6B473E59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71D5EA9A-74DC-488A-9A08-AC8AB492D9D5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QMS Competence Building Process</a:t>
          </a:r>
        </a:p>
      </dgm:t>
    </dgm:pt>
    <dgm:pt modelId="{EA4E1C60-B6E5-4DD4-B8F3-4E73B2846DE1}" type="parTrans" cxnId="{806A2A79-F7D5-47F9-A49E-B7B6FFE7459D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3FF90B22-BC4B-419A-8AED-2EFE4EA9B2C3}" type="sibTrans" cxnId="{806A2A79-F7D5-47F9-A49E-B7B6FFE7459D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D31EDCAF-7209-48E8-81A8-AE8CAF57C4C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Competence Building &amp; Trainings at Moser Baer</a:t>
          </a:r>
        </a:p>
      </dgm:t>
    </dgm:pt>
    <dgm:pt modelId="{85F89179-6D2D-4AD7-86EB-5E5C7EC8CE12}" type="parTrans" cxnId="{9C0CFB9C-AC80-4DC4-98ED-842E3A1050F2}">
      <dgm:prSet/>
      <dgm:spPr/>
      <dgm:t>
        <a:bodyPr/>
        <a:lstStyle/>
        <a:p>
          <a:endParaRPr lang="en-US"/>
        </a:p>
      </dgm:t>
    </dgm:pt>
    <dgm:pt modelId="{694930AC-1420-4E94-89BB-09BDEDC6DF6F}" type="sibTrans" cxnId="{9C0CFB9C-AC80-4DC4-98ED-842E3A1050F2}">
      <dgm:prSet/>
      <dgm:spPr/>
      <dgm:t>
        <a:bodyPr/>
        <a:lstStyle/>
        <a:p>
          <a:endParaRPr lang="en-US"/>
        </a:p>
      </dgm:t>
    </dgm:pt>
    <dgm:pt modelId="{338F6440-1A2C-4522-AB66-FDD85789F5F7}" type="pres">
      <dgm:prSet presAssocID="{026D0BDE-6117-4025-9801-2F6B07566EB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F725BE-A4AD-4280-98F0-884BE56A8145}" type="pres">
      <dgm:prSet presAssocID="{31258634-22A3-45F7-A1CD-388BCD0E7DA5}" presName="comp" presStyleCnt="0"/>
      <dgm:spPr/>
      <dgm:t>
        <a:bodyPr/>
        <a:lstStyle/>
        <a:p>
          <a:endParaRPr lang="en-US"/>
        </a:p>
      </dgm:t>
    </dgm:pt>
    <dgm:pt modelId="{AB7886E5-BF5A-45E4-9DF7-F885BEEDCDA7}" type="pres">
      <dgm:prSet presAssocID="{31258634-22A3-45F7-A1CD-388BCD0E7DA5}" presName="box" presStyleLbl="node1" presStyleIdx="0" presStyleCnt="5"/>
      <dgm:spPr/>
      <dgm:t>
        <a:bodyPr/>
        <a:lstStyle/>
        <a:p>
          <a:endParaRPr lang="en-US"/>
        </a:p>
      </dgm:t>
    </dgm:pt>
    <dgm:pt modelId="{8F01530C-1D1B-4AC6-8610-D33683E3F41F}" type="pres">
      <dgm:prSet presAssocID="{31258634-22A3-45F7-A1CD-388BCD0E7DA5}" presName="img" presStyleLbl="fgImgPlace1" presStyleIdx="0" presStyleCnt="5" custScaleX="29172" custScaleY="62622"/>
      <dgm:spPr>
        <a:prstGeom prst="rect">
          <a:avLst/>
        </a:prstGeom>
        <a:solidFill>
          <a:srgbClr val="2D653A"/>
        </a:solidFill>
      </dgm:spPr>
      <dgm:t>
        <a:bodyPr/>
        <a:lstStyle/>
        <a:p>
          <a:endParaRPr lang="en-US"/>
        </a:p>
      </dgm:t>
    </dgm:pt>
    <dgm:pt modelId="{83DED99F-E340-4109-B6A2-8D9B41FC8974}" type="pres">
      <dgm:prSet presAssocID="{31258634-22A3-45F7-A1CD-388BCD0E7DA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046E1-781B-4B9E-81B7-CF80B5F1F8DB}" type="pres">
      <dgm:prSet presAssocID="{8E58C381-E52F-4ACB-953F-44250A53DC65}" presName="spacer" presStyleCnt="0"/>
      <dgm:spPr/>
      <dgm:t>
        <a:bodyPr/>
        <a:lstStyle/>
        <a:p>
          <a:endParaRPr lang="en-US"/>
        </a:p>
      </dgm:t>
    </dgm:pt>
    <dgm:pt modelId="{77C0F317-E757-40FE-836D-3AC9095D5585}" type="pres">
      <dgm:prSet presAssocID="{E8BF2D97-A023-4F2A-9320-26895274E5B3}" presName="comp" presStyleCnt="0"/>
      <dgm:spPr/>
      <dgm:t>
        <a:bodyPr/>
        <a:lstStyle/>
        <a:p>
          <a:endParaRPr lang="en-US"/>
        </a:p>
      </dgm:t>
    </dgm:pt>
    <dgm:pt modelId="{2DBCE2F0-9B18-48D4-86C9-DDD036D9475D}" type="pres">
      <dgm:prSet presAssocID="{E8BF2D97-A023-4F2A-9320-26895274E5B3}" presName="box" presStyleLbl="node1" presStyleIdx="1" presStyleCnt="5"/>
      <dgm:spPr/>
      <dgm:t>
        <a:bodyPr/>
        <a:lstStyle/>
        <a:p>
          <a:endParaRPr lang="en-US"/>
        </a:p>
      </dgm:t>
    </dgm:pt>
    <dgm:pt modelId="{4F374D28-CA68-4CCF-B8DC-6E7EC66416A1}" type="pres">
      <dgm:prSet presAssocID="{E8BF2D97-A023-4F2A-9320-26895274E5B3}" presName="img" presStyleLbl="fgImgPlace1" presStyleIdx="1" presStyleCnt="5" custScaleX="29172" custScaleY="62281"/>
      <dgm:spPr>
        <a:solidFill>
          <a:srgbClr val="2D653A"/>
        </a:solidFill>
      </dgm:spPr>
      <dgm:t>
        <a:bodyPr/>
        <a:lstStyle/>
        <a:p>
          <a:endParaRPr lang="en-US"/>
        </a:p>
      </dgm:t>
    </dgm:pt>
    <dgm:pt modelId="{087C8DF3-D6FC-4490-97E6-89859319E3E1}" type="pres">
      <dgm:prSet presAssocID="{E8BF2D97-A023-4F2A-9320-26895274E5B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92154-9BBD-4421-B1A5-D63592A5635E}" type="pres">
      <dgm:prSet presAssocID="{93C721A0-1B87-4CBF-A913-EA184AF6D692}" presName="spacer" presStyleCnt="0"/>
      <dgm:spPr/>
      <dgm:t>
        <a:bodyPr/>
        <a:lstStyle/>
        <a:p>
          <a:endParaRPr lang="en-US"/>
        </a:p>
      </dgm:t>
    </dgm:pt>
    <dgm:pt modelId="{1C4CDFEE-A2B6-46D0-B3E8-A9B7A94C4AEE}" type="pres">
      <dgm:prSet presAssocID="{63AF6F5A-559A-4124-9857-5419F568E874}" presName="comp" presStyleCnt="0"/>
      <dgm:spPr/>
      <dgm:t>
        <a:bodyPr/>
        <a:lstStyle/>
        <a:p>
          <a:endParaRPr lang="en-US"/>
        </a:p>
      </dgm:t>
    </dgm:pt>
    <dgm:pt modelId="{3537F075-1FBB-481A-B65F-C7DC0F3D2200}" type="pres">
      <dgm:prSet presAssocID="{63AF6F5A-559A-4124-9857-5419F568E874}" presName="box" presStyleLbl="node1" presStyleIdx="2" presStyleCnt="5"/>
      <dgm:spPr/>
      <dgm:t>
        <a:bodyPr/>
        <a:lstStyle/>
        <a:p>
          <a:endParaRPr lang="en-US"/>
        </a:p>
      </dgm:t>
    </dgm:pt>
    <dgm:pt modelId="{651C602A-17FF-4569-9DA6-84E4A722B373}" type="pres">
      <dgm:prSet presAssocID="{63AF6F5A-559A-4124-9857-5419F568E874}" presName="img" presStyleLbl="fgImgPlace1" presStyleIdx="2" presStyleCnt="5" custScaleX="29172" custScaleY="74611"/>
      <dgm:spPr>
        <a:solidFill>
          <a:srgbClr val="2D653A"/>
        </a:solidFill>
      </dgm:spPr>
      <dgm:t>
        <a:bodyPr/>
        <a:lstStyle/>
        <a:p>
          <a:endParaRPr lang="en-US"/>
        </a:p>
      </dgm:t>
    </dgm:pt>
    <dgm:pt modelId="{D47BCDBF-B405-480C-BAB0-93DECE1172D3}" type="pres">
      <dgm:prSet presAssocID="{63AF6F5A-559A-4124-9857-5419F568E87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370F0-A0CE-4D75-B159-7CA8FFC91FD5}" type="pres">
      <dgm:prSet presAssocID="{7FC8730C-83CF-4B74-9DC4-1E3413DD1C14}" presName="spacer" presStyleCnt="0"/>
      <dgm:spPr/>
      <dgm:t>
        <a:bodyPr/>
        <a:lstStyle/>
        <a:p>
          <a:endParaRPr lang="en-US"/>
        </a:p>
      </dgm:t>
    </dgm:pt>
    <dgm:pt modelId="{ACF8CDE9-8186-4022-8654-0D558E149979}" type="pres">
      <dgm:prSet presAssocID="{71D5EA9A-74DC-488A-9A08-AC8AB492D9D5}" presName="comp" presStyleCnt="0"/>
      <dgm:spPr/>
      <dgm:t>
        <a:bodyPr/>
        <a:lstStyle/>
        <a:p>
          <a:endParaRPr lang="en-US"/>
        </a:p>
      </dgm:t>
    </dgm:pt>
    <dgm:pt modelId="{D3B24B60-46A0-4F11-84C0-1339DE9535C6}" type="pres">
      <dgm:prSet presAssocID="{71D5EA9A-74DC-488A-9A08-AC8AB492D9D5}" presName="box" presStyleLbl="node1" presStyleIdx="3" presStyleCnt="5"/>
      <dgm:spPr/>
      <dgm:t>
        <a:bodyPr/>
        <a:lstStyle/>
        <a:p>
          <a:endParaRPr lang="en-US"/>
        </a:p>
      </dgm:t>
    </dgm:pt>
    <dgm:pt modelId="{7B71C9EA-EC4E-4C1C-906B-26E309F5F147}" type="pres">
      <dgm:prSet presAssocID="{71D5EA9A-74DC-488A-9A08-AC8AB492D9D5}" presName="img" presStyleLbl="fgImgPlace1" presStyleIdx="3" presStyleCnt="5" custScaleX="29172" custScaleY="63156"/>
      <dgm:spPr>
        <a:solidFill>
          <a:srgbClr val="2D653A"/>
        </a:solidFill>
      </dgm:spPr>
      <dgm:t>
        <a:bodyPr/>
        <a:lstStyle/>
        <a:p>
          <a:endParaRPr lang="en-US"/>
        </a:p>
      </dgm:t>
    </dgm:pt>
    <dgm:pt modelId="{6AC127B1-31EF-4962-931E-AB20907DBFE6}" type="pres">
      <dgm:prSet presAssocID="{71D5EA9A-74DC-488A-9A08-AC8AB492D9D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11F0B-6ABE-449E-9DC4-74123A7D7D6E}" type="pres">
      <dgm:prSet presAssocID="{3FF90B22-BC4B-419A-8AED-2EFE4EA9B2C3}" presName="spacer" presStyleCnt="0"/>
      <dgm:spPr/>
      <dgm:t>
        <a:bodyPr/>
        <a:lstStyle/>
        <a:p>
          <a:endParaRPr lang="en-US"/>
        </a:p>
      </dgm:t>
    </dgm:pt>
    <dgm:pt modelId="{63BF1A8A-A781-48A6-9FF4-FC87D51F5654}" type="pres">
      <dgm:prSet presAssocID="{D31EDCAF-7209-48E8-81A8-AE8CAF57C4C2}" presName="comp" presStyleCnt="0"/>
      <dgm:spPr/>
      <dgm:t>
        <a:bodyPr/>
        <a:lstStyle/>
        <a:p>
          <a:endParaRPr lang="en-US"/>
        </a:p>
      </dgm:t>
    </dgm:pt>
    <dgm:pt modelId="{0FABCED0-C10D-4686-8399-995086FA30F3}" type="pres">
      <dgm:prSet presAssocID="{D31EDCAF-7209-48E8-81A8-AE8CAF57C4C2}" presName="box" presStyleLbl="node1" presStyleIdx="4" presStyleCnt="5"/>
      <dgm:spPr/>
      <dgm:t>
        <a:bodyPr/>
        <a:lstStyle/>
        <a:p>
          <a:endParaRPr lang="en-US"/>
        </a:p>
      </dgm:t>
    </dgm:pt>
    <dgm:pt modelId="{D99ED690-AD0F-4FDE-AD78-D35E986BACC4}" type="pres">
      <dgm:prSet presAssocID="{D31EDCAF-7209-48E8-81A8-AE8CAF57C4C2}" presName="img" presStyleLbl="fgImgPlace1" presStyleIdx="4" presStyleCnt="5" custScaleX="29172" custScaleY="61213"/>
      <dgm:spPr>
        <a:solidFill>
          <a:srgbClr val="2D653A"/>
        </a:solidFill>
      </dgm:spPr>
      <dgm:t>
        <a:bodyPr/>
        <a:lstStyle/>
        <a:p>
          <a:endParaRPr lang="en-US"/>
        </a:p>
      </dgm:t>
    </dgm:pt>
    <dgm:pt modelId="{BE8927DA-E4BE-4E5A-8BFD-BE64FF5A17D4}" type="pres">
      <dgm:prSet presAssocID="{D31EDCAF-7209-48E8-81A8-AE8CAF57C4C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3EB81D-3137-4BC5-ADA7-DFCC6B473E59}" srcId="{026D0BDE-6117-4025-9801-2F6B07566EB8}" destId="{63AF6F5A-559A-4124-9857-5419F568E874}" srcOrd="2" destOrd="0" parTransId="{09FEFC5D-9EE5-4809-A265-442D73DE9838}" sibTransId="{7FC8730C-83CF-4B74-9DC4-1E3413DD1C14}"/>
    <dgm:cxn modelId="{27D30A9E-716C-49CD-B9FA-A88627F19F26}" srcId="{026D0BDE-6117-4025-9801-2F6B07566EB8}" destId="{E8BF2D97-A023-4F2A-9320-26895274E5B3}" srcOrd="1" destOrd="0" parTransId="{9D245639-D07C-46AC-B612-3C17BCF77362}" sibTransId="{93C721A0-1B87-4CBF-A913-EA184AF6D692}"/>
    <dgm:cxn modelId="{9B4B93F1-28FE-4788-B9F2-1668071005C8}" type="presOf" srcId="{E8BF2D97-A023-4F2A-9320-26895274E5B3}" destId="{087C8DF3-D6FC-4490-97E6-89859319E3E1}" srcOrd="1" destOrd="0" presId="urn:microsoft.com/office/officeart/2005/8/layout/vList4"/>
    <dgm:cxn modelId="{1E517D63-248A-4737-BA60-16E1DF9A828C}" type="presOf" srcId="{026D0BDE-6117-4025-9801-2F6B07566EB8}" destId="{338F6440-1A2C-4522-AB66-FDD85789F5F7}" srcOrd="0" destOrd="0" presId="urn:microsoft.com/office/officeart/2005/8/layout/vList4"/>
    <dgm:cxn modelId="{9C0CFB9C-AC80-4DC4-98ED-842E3A1050F2}" srcId="{026D0BDE-6117-4025-9801-2F6B07566EB8}" destId="{D31EDCAF-7209-48E8-81A8-AE8CAF57C4C2}" srcOrd="4" destOrd="0" parTransId="{85F89179-6D2D-4AD7-86EB-5E5C7EC8CE12}" sibTransId="{694930AC-1420-4E94-89BB-09BDEDC6DF6F}"/>
    <dgm:cxn modelId="{3F03BD5C-5A9F-4F19-A5C3-EA7FDAD6E813}" type="presOf" srcId="{63AF6F5A-559A-4124-9857-5419F568E874}" destId="{D47BCDBF-B405-480C-BAB0-93DECE1172D3}" srcOrd="1" destOrd="0" presId="urn:microsoft.com/office/officeart/2005/8/layout/vList4"/>
    <dgm:cxn modelId="{70380C04-87AA-435A-A74F-54224E06A9CF}" type="presOf" srcId="{31258634-22A3-45F7-A1CD-388BCD0E7DA5}" destId="{83DED99F-E340-4109-B6A2-8D9B41FC8974}" srcOrd="1" destOrd="0" presId="urn:microsoft.com/office/officeart/2005/8/layout/vList4"/>
    <dgm:cxn modelId="{ACFA2F7C-3EA4-46AB-96C5-2C0C94FFC39C}" type="presOf" srcId="{D31EDCAF-7209-48E8-81A8-AE8CAF57C4C2}" destId="{BE8927DA-E4BE-4E5A-8BFD-BE64FF5A17D4}" srcOrd="1" destOrd="0" presId="urn:microsoft.com/office/officeart/2005/8/layout/vList4"/>
    <dgm:cxn modelId="{10D26D61-CF09-465B-A1D9-292DFA745276}" type="presOf" srcId="{63AF6F5A-559A-4124-9857-5419F568E874}" destId="{3537F075-1FBB-481A-B65F-C7DC0F3D2200}" srcOrd="0" destOrd="0" presId="urn:microsoft.com/office/officeart/2005/8/layout/vList4"/>
    <dgm:cxn modelId="{5D13D1EE-280B-47D3-98F4-86FE26E62973}" type="presOf" srcId="{D31EDCAF-7209-48E8-81A8-AE8CAF57C4C2}" destId="{0FABCED0-C10D-4686-8399-995086FA30F3}" srcOrd="0" destOrd="0" presId="urn:microsoft.com/office/officeart/2005/8/layout/vList4"/>
    <dgm:cxn modelId="{30E14038-8236-4A67-8C81-012991560EA4}" type="presOf" srcId="{71D5EA9A-74DC-488A-9A08-AC8AB492D9D5}" destId="{D3B24B60-46A0-4F11-84C0-1339DE9535C6}" srcOrd="0" destOrd="0" presId="urn:microsoft.com/office/officeart/2005/8/layout/vList4"/>
    <dgm:cxn modelId="{7425E225-EE14-4F3D-9FC2-A97112A0B45C}" type="presOf" srcId="{E8BF2D97-A023-4F2A-9320-26895274E5B3}" destId="{2DBCE2F0-9B18-48D4-86C9-DDD036D9475D}" srcOrd="0" destOrd="0" presId="urn:microsoft.com/office/officeart/2005/8/layout/vList4"/>
    <dgm:cxn modelId="{29B60914-2F8B-4298-A39A-5175E84E7AA4}" type="presOf" srcId="{31258634-22A3-45F7-A1CD-388BCD0E7DA5}" destId="{AB7886E5-BF5A-45E4-9DF7-F885BEEDCDA7}" srcOrd="0" destOrd="0" presId="urn:microsoft.com/office/officeart/2005/8/layout/vList4"/>
    <dgm:cxn modelId="{08E424BF-BAE5-4050-B453-11D832C83184}" srcId="{026D0BDE-6117-4025-9801-2F6B07566EB8}" destId="{31258634-22A3-45F7-A1CD-388BCD0E7DA5}" srcOrd="0" destOrd="0" parTransId="{008C68BB-F791-4538-B973-568E8A5430A9}" sibTransId="{8E58C381-E52F-4ACB-953F-44250A53DC65}"/>
    <dgm:cxn modelId="{806A2A79-F7D5-47F9-A49E-B7B6FFE7459D}" srcId="{026D0BDE-6117-4025-9801-2F6B07566EB8}" destId="{71D5EA9A-74DC-488A-9A08-AC8AB492D9D5}" srcOrd="3" destOrd="0" parTransId="{EA4E1C60-B6E5-4DD4-B8F3-4E73B2846DE1}" sibTransId="{3FF90B22-BC4B-419A-8AED-2EFE4EA9B2C3}"/>
    <dgm:cxn modelId="{A4F86B73-9BAC-40A9-9D7D-1F42CE82D870}" type="presOf" srcId="{71D5EA9A-74DC-488A-9A08-AC8AB492D9D5}" destId="{6AC127B1-31EF-4962-931E-AB20907DBFE6}" srcOrd="1" destOrd="0" presId="urn:microsoft.com/office/officeart/2005/8/layout/vList4"/>
    <dgm:cxn modelId="{B8BA63E2-9C38-48F4-8006-4872386A3B64}" type="presParOf" srcId="{338F6440-1A2C-4522-AB66-FDD85789F5F7}" destId="{A3F725BE-A4AD-4280-98F0-884BE56A8145}" srcOrd="0" destOrd="0" presId="urn:microsoft.com/office/officeart/2005/8/layout/vList4"/>
    <dgm:cxn modelId="{B11E846F-7820-4914-B58B-CBA1A0B4E370}" type="presParOf" srcId="{A3F725BE-A4AD-4280-98F0-884BE56A8145}" destId="{AB7886E5-BF5A-45E4-9DF7-F885BEEDCDA7}" srcOrd="0" destOrd="0" presId="urn:microsoft.com/office/officeart/2005/8/layout/vList4"/>
    <dgm:cxn modelId="{19F83CA0-9901-485E-800A-66C670C3CF2A}" type="presParOf" srcId="{A3F725BE-A4AD-4280-98F0-884BE56A8145}" destId="{8F01530C-1D1B-4AC6-8610-D33683E3F41F}" srcOrd="1" destOrd="0" presId="urn:microsoft.com/office/officeart/2005/8/layout/vList4"/>
    <dgm:cxn modelId="{50B517D9-DD33-4F50-AB7F-FD775802BFA2}" type="presParOf" srcId="{A3F725BE-A4AD-4280-98F0-884BE56A8145}" destId="{83DED99F-E340-4109-B6A2-8D9B41FC8974}" srcOrd="2" destOrd="0" presId="urn:microsoft.com/office/officeart/2005/8/layout/vList4"/>
    <dgm:cxn modelId="{36F80BC2-A903-4A1C-823D-525482EBF5F7}" type="presParOf" srcId="{338F6440-1A2C-4522-AB66-FDD85789F5F7}" destId="{478046E1-781B-4B9E-81B7-CF80B5F1F8DB}" srcOrd="1" destOrd="0" presId="urn:microsoft.com/office/officeart/2005/8/layout/vList4"/>
    <dgm:cxn modelId="{12C7FEE7-81C5-4798-A38D-D045839C86F6}" type="presParOf" srcId="{338F6440-1A2C-4522-AB66-FDD85789F5F7}" destId="{77C0F317-E757-40FE-836D-3AC9095D5585}" srcOrd="2" destOrd="0" presId="urn:microsoft.com/office/officeart/2005/8/layout/vList4"/>
    <dgm:cxn modelId="{CB659C09-F94C-4B29-9985-C163134D6386}" type="presParOf" srcId="{77C0F317-E757-40FE-836D-3AC9095D5585}" destId="{2DBCE2F0-9B18-48D4-86C9-DDD036D9475D}" srcOrd="0" destOrd="0" presId="urn:microsoft.com/office/officeart/2005/8/layout/vList4"/>
    <dgm:cxn modelId="{CE86FF28-C6A0-436A-8010-16E338C18644}" type="presParOf" srcId="{77C0F317-E757-40FE-836D-3AC9095D5585}" destId="{4F374D28-CA68-4CCF-B8DC-6E7EC66416A1}" srcOrd="1" destOrd="0" presId="urn:microsoft.com/office/officeart/2005/8/layout/vList4"/>
    <dgm:cxn modelId="{854F6AE4-DDEB-4B00-9BC2-69A6F909CF25}" type="presParOf" srcId="{77C0F317-E757-40FE-836D-3AC9095D5585}" destId="{087C8DF3-D6FC-4490-97E6-89859319E3E1}" srcOrd="2" destOrd="0" presId="urn:microsoft.com/office/officeart/2005/8/layout/vList4"/>
    <dgm:cxn modelId="{8F152BE9-5253-4824-B1F4-940CB86994DC}" type="presParOf" srcId="{338F6440-1A2C-4522-AB66-FDD85789F5F7}" destId="{74092154-9BBD-4421-B1A5-D63592A5635E}" srcOrd="3" destOrd="0" presId="urn:microsoft.com/office/officeart/2005/8/layout/vList4"/>
    <dgm:cxn modelId="{47BF5185-351D-4805-A481-BE79BB1006B7}" type="presParOf" srcId="{338F6440-1A2C-4522-AB66-FDD85789F5F7}" destId="{1C4CDFEE-A2B6-46D0-B3E8-A9B7A94C4AEE}" srcOrd="4" destOrd="0" presId="urn:microsoft.com/office/officeart/2005/8/layout/vList4"/>
    <dgm:cxn modelId="{E40C98D0-A12A-4916-A308-B535A525DFA3}" type="presParOf" srcId="{1C4CDFEE-A2B6-46D0-B3E8-A9B7A94C4AEE}" destId="{3537F075-1FBB-481A-B65F-C7DC0F3D2200}" srcOrd="0" destOrd="0" presId="urn:microsoft.com/office/officeart/2005/8/layout/vList4"/>
    <dgm:cxn modelId="{F6055B92-C823-4A03-9497-D9225FB17912}" type="presParOf" srcId="{1C4CDFEE-A2B6-46D0-B3E8-A9B7A94C4AEE}" destId="{651C602A-17FF-4569-9DA6-84E4A722B373}" srcOrd="1" destOrd="0" presId="urn:microsoft.com/office/officeart/2005/8/layout/vList4"/>
    <dgm:cxn modelId="{23359051-7F2A-4F31-9A04-E7EFB2E1E63D}" type="presParOf" srcId="{1C4CDFEE-A2B6-46D0-B3E8-A9B7A94C4AEE}" destId="{D47BCDBF-B405-480C-BAB0-93DECE1172D3}" srcOrd="2" destOrd="0" presId="urn:microsoft.com/office/officeart/2005/8/layout/vList4"/>
    <dgm:cxn modelId="{E0808DCC-0E93-4DFF-9FD0-3AE9D5CFDF26}" type="presParOf" srcId="{338F6440-1A2C-4522-AB66-FDD85789F5F7}" destId="{6B2370F0-A0CE-4D75-B159-7CA8FFC91FD5}" srcOrd="5" destOrd="0" presId="urn:microsoft.com/office/officeart/2005/8/layout/vList4"/>
    <dgm:cxn modelId="{C35358FA-7E2C-4ED1-86BE-5E08ABE8CFD5}" type="presParOf" srcId="{338F6440-1A2C-4522-AB66-FDD85789F5F7}" destId="{ACF8CDE9-8186-4022-8654-0D558E149979}" srcOrd="6" destOrd="0" presId="urn:microsoft.com/office/officeart/2005/8/layout/vList4"/>
    <dgm:cxn modelId="{E2CF9922-A1F3-4062-A514-2FA8E999B92B}" type="presParOf" srcId="{ACF8CDE9-8186-4022-8654-0D558E149979}" destId="{D3B24B60-46A0-4F11-84C0-1339DE9535C6}" srcOrd="0" destOrd="0" presId="urn:microsoft.com/office/officeart/2005/8/layout/vList4"/>
    <dgm:cxn modelId="{C8251B46-2502-4278-B87D-5A13E1D5AAD3}" type="presParOf" srcId="{ACF8CDE9-8186-4022-8654-0D558E149979}" destId="{7B71C9EA-EC4E-4C1C-906B-26E309F5F147}" srcOrd="1" destOrd="0" presId="urn:microsoft.com/office/officeart/2005/8/layout/vList4"/>
    <dgm:cxn modelId="{B1CB6A3C-C2F6-40C3-ACEE-B1A0C0D655BA}" type="presParOf" srcId="{ACF8CDE9-8186-4022-8654-0D558E149979}" destId="{6AC127B1-31EF-4962-931E-AB20907DBFE6}" srcOrd="2" destOrd="0" presId="urn:microsoft.com/office/officeart/2005/8/layout/vList4"/>
    <dgm:cxn modelId="{E7257BEA-4E30-46D0-ABB0-91A4266882F8}" type="presParOf" srcId="{338F6440-1A2C-4522-AB66-FDD85789F5F7}" destId="{3FA11F0B-6ABE-449E-9DC4-74123A7D7D6E}" srcOrd="7" destOrd="0" presId="urn:microsoft.com/office/officeart/2005/8/layout/vList4"/>
    <dgm:cxn modelId="{EDEE7DE9-B7AB-477E-BAF9-B05C47907549}" type="presParOf" srcId="{338F6440-1A2C-4522-AB66-FDD85789F5F7}" destId="{63BF1A8A-A781-48A6-9FF4-FC87D51F5654}" srcOrd="8" destOrd="0" presId="urn:microsoft.com/office/officeart/2005/8/layout/vList4"/>
    <dgm:cxn modelId="{1C9E81D5-428A-4C87-A3F0-5C636D94CB5E}" type="presParOf" srcId="{63BF1A8A-A781-48A6-9FF4-FC87D51F5654}" destId="{0FABCED0-C10D-4686-8399-995086FA30F3}" srcOrd="0" destOrd="0" presId="urn:microsoft.com/office/officeart/2005/8/layout/vList4"/>
    <dgm:cxn modelId="{E38602FD-5F54-4567-9228-FCFE78602C89}" type="presParOf" srcId="{63BF1A8A-A781-48A6-9FF4-FC87D51F5654}" destId="{D99ED690-AD0F-4FDE-AD78-D35E986BACC4}" srcOrd="1" destOrd="0" presId="urn:microsoft.com/office/officeart/2005/8/layout/vList4"/>
    <dgm:cxn modelId="{EF8372BD-D294-4042-9FB5-2E680CACCB95}" type="presParOf" srcId="{63BF1A8A-A781-48A6-9FF4-FC87D51F5654}" destId="{BE8927DA-E4BE-4E5A-8BFD-BE64FF5A17D4}" srcOrd="2" destOrd="0" presId="urn:microsoft.com/office/officeart/2005/8/layout/vList4"/>
  </dgm:cxnLst>
  <dgm:bg>
    <a:noFill/>
  </dgm:bg>
  <dgm:whole>
    <a:ln>
      <a:noFill/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6D0BDE-6117-4025-9801-2F6B07566EB8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258634-22A3-45F7-A1CD-388BCD0E7DA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tx1"/>
        </a:solidFill>
        <a:ln w="12700">
          <a:solidFill>
            <a:schemeClr val="tx1"/>
          </a:solidFill>
          <a:prstDash val="solid"/>
        </a:ln>
      </dgm:spPr>
      <dgm:t>
        <a:bodyPr/>
        <a:lstStyle/>
        <a:p>
          <a:pPr algn="l"/>
          <a:endParaRPr lang="en-US" sz="1100" b="0" dirty="0" smtClean="0">
            <a:solidFill>
              <a:schemeClr val="bg1"/>
            </a:solidFill>
            <a:latin typeface="Verdana" pitchFamily="34" charset="0"/>
          </a:endParaRPr>
        </a:p>
        <a:p>
          <a:pPr algn="l"/>
          <a:r>
            <a:rPr lang="en-US" sz="1400" b="1" dirty="0" smtClean="0">
              <a:solidFill>
                <a:schemeClr val="bg1"/>
              </a:solidFill>
              <a:effectLst/>
              <a:latin typeface="Verdana" pitchFamily="34" charset="0"/>
            </a:rPr>
            <a:t>Management &amp; Total Quality Management</a:t>
          </a:r>
        </a:p>
        <a:p>
          <a:pPr algn="l"/>
          <a:endParaRPr lang="en-US" sz="1100" b="0" dirty="0" smtClean="0">
            <a:solidFill>
              <a:schemeClr val="tx1"/>
            </a:solidFill>
            <a:latin typeface="Verdana" pitchFamily="34" charset="0"/>
          </a:endParaRPr>
        </a:p>
      </dgm:t>
    </dgm:pt>
    <dgm:pt modelId="{008C68BB-F791-4538-B973-568E8A5430A9}" type="parTrans" cxnId="{08E424BF-BAE5-4050-B453-11D832C83184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8E58C381-E52F-4ACB-953F-44250A53DC65}" type="sibTrans" cxnId="{08E424BF-BAE5-4050-B453-11D832C83184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E8BF2D97-A023-4F2A-9320-26895274E5B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Quality Management Principles</a:t>
          </a:r>
        </a:p>
      </dgm:t>
    </dgm:pt>
    <dgm:pt modelId="{9D245639-D07C-46AC-B612-3C17BCF77362}" type="parTrans" cxnId="{27D30A9E-716C-49CD-B9FA-A88627F19F26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93C721A0-1B87-4CBF-A913-EA184AF6D692}" type="sibTrans" cxnId="{27D30A9E-716C-49CD-B9FA-A88627F19F26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63AF6F5A-559A-4124-9857-5419F568E87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Quality System : Definition and Need</a:t>
          </a:r>
        </a:p>
      </dgm:t>
    </dgm:pt>
    <dgm:pt modelId="{09FEFC5D-9EE5-4809-A265-442D73DE9838}" type="parTrans" cxnId="{393EB81D-3137-4BC5-ADA7-DFCC6B473E59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7FC8730C-83CF-4B74-9DC4-1E3413DD1C14}" type="sibTrans" cxnId="{393EB81D-3137-4BC5-ADA7-DFCC6B473E59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71D5EA9A-74DC-488A-9A08-AC8AB492D9D5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QMS Competence Building Process</a:t>
          </a:r>
        </a:p>
      </dgm:t>
    </dgm:pt>
    <dgm:pt modelId="{EA4E1C60-B6E5-4DD4-B8F3-4E73B2846DE1}" type="parTrans" cxnId="{806A2A79-F7D5-47F9-A49E-B7B6FFE7459D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3FF90B22-BC4B-419A-8AED-2EFE4EA9B2C3}" type="sibTrans" cxnId="{806A2A79-F7D5-47F9-A49E-B7B6FFE7459D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D31EDCAF-7209-48E8-81A8-AE8CAF57C4C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Competence Building &amp; Trainings at Moser Baer</a:t>
          </a:r>
        </a:p>
      </dgm:t>
    </dgm:pt>
    <dgm:pt modelId="{85F89179-6D2D-4AD7-86EB-5E5C7EC8CE12}" type="parTrans" cxnId="{9C0CFB9C-AC80-4DC4-98ED-842E3A1050F2}">
      <dgm:prSet/>
      <dgm:spPr/>
      <dgm:t>
        <a:bodyPr/>
        <a:lstStyle/>
        <a:p>
          <a:endParaRPr lang="en-US"/>
        </a:p>
      </dgm:t>
    </dgm:pt>
    <dgm:pt modelId="{694930AC-1420-4E94-89BB-09BDEDC6DF6F}" type="sibTrans" cxnId="{9C0CFB9C-AC80-4DC4-98ED-842E3A1050F2}">
      <dgm:prSet/>
      <dgm:spPr/>
      <dgm:t>
        <a:bodyPr/>
        <a:lstStyle/>
        <a:p>
          <a:endParaRPr lang="en-US"/>
        </a:p>
      </dgm:t>
    </dgm:pt>
    <dgm:pt modelId="{338F6440-1A2C-4522-AB66-FDD85789F5F7}" type="pres">
      <dgm:prSet presAssocID="{026D0BDE-6117-4025-9801-2F6B07566EB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F725BE-A4AD-4280-98F0-884BE56A8145}" type="pres">
      <dgm:prSet presAssocID="{31258634-22A3-45F7-A1CD-388BCD0E7DA5}" presName="comp" presStyleCnt="0"/>
      <dgm:spPr/>
      <dgm:t>
        <a:bodyPr/>
        <a:lstStyle/>
        <a:p>
          <a:endParaRPr lang="en-US"/>
        </a:p>
      </dgm:t>
    </dgm:pt>
    <dgm:pt modelId="{AB7886E5-BF5A-45E4-9DF7-F885BEEDCDA7}" type="pres">
      <dgm:prSet presAssocID="{31258634-22A3-45F7-A1CD-388BCD0E7DA5}" presName="box" presStyleLbl="node1" presStyleIdx="0" presStyleCnt="5"/>
      <dgm:spPr/>
      <dgm:t>
        <a:bodyPr/>
        <a:lstStyle/>
        <a:p>
          <a:endParaRPr lang="en-US"/>
        </a:p>
      </dgm:t>
    </dgm:pt>
    <dgm:pt modelId="{8F01530C-1D1B-4AC6-8610-D33683E3F41F}" type="pres">
      <dgm:prSet presAssocID="{31258634-22A3-45F7-A1CD-388BCD0E7DA5}" presName="img" presStyleLbl="fgImgPlace1" presStyleIdx="0" presStyleCnt="5" custScaleX="29172" custScaleY="62622"/>
      <dgm:spPr>
        <a:prstGeom prst="rect">
          <a:avLst/>
        </a:prstGeom>
        <a:solidFill>
          <a:schemeClr val="bg1"/>
        </a:solidFill>
      </dgm:spPr>
      <dgm:t>
        <a:bodyPr/>
        <a:lstStyle/>
        <a:p>
          <a:endParaRPr lang="en-US"/>
        </a:p>
      </dgm:t>
    </dgm:pt>
    <dgm:pt modelId="{83DED99F-E340-4109-B6A2-8D9B41FC8974}" type="pres">
      <dgm:prSet presAssocID="{31258634-22A3-45F7-A1CD-388BCD0E7DA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046E1-781B-4B9E-81B7-CF80B5F1F8DB}" type="pres">
      <dgm:prSet presAssocID="{8E58C381-E52F-4ACB-953F-44250A53DC65}" presName="spacer" presStyleCnt="0"/>
      <dgm:spPr/>
      <dgm:t>
        <a:bodyPr/>
        <a:lstStyle/>
        <a:p>
          <a:endParaRPr lang="en-US"/>
        </a:p>
      </dgm:t>
    </dgm:pt>
    <dgm:pt modelId="{77C0F317-E757-40FE-836D-3AC9095D5585}" type="pres">
      <dgm:prSet presAssocID="{E8BF2D97-A023-4F2A-9320-26895274E5B3}" presName="comp" presStyleCnt="0"/>
      <dgm:spPr/>
      <dgm:t>
        <a:bodyPr/>
        <a:lstStyle/>
        <a:p>
          <a:endParaRPr lang="en-US"/>
        </a:p>
      </dgm:t>
    </dgm:pt>
    <dgm:pt modelId="{2DBCE2F0-9B18-48D4-86C9-DDD036D9475D}" type="pres">
      <dgm:prSet presAssocID="{E8BF2D97-A023-4F2A-9320-26895274E5B3}" presName="box" presStyleLbl="node1" presStyleIdx="1" presStyleCnt="5"/>
      <dgm:spPr/>
      <dgm:t>
        <a:bodyPr/>
        <a:lstStyle/>
        <a:p>
          <a:endParaRPr lang="en-US"/>
        </a:p>
      </dgm:t>
    </dgm:pt>
    <dgm:pt modelId="{4F374D28-CA68-4CCF-B8DC-6E7EC66416A1}" type="pres">
      <dgm:prSet presAssocID="{E8BF2D97-A023-4F2A-9320-26895274E5B3}" presName="img" presStyleLbl="fgImgPlace1" presStyleIdx="1" presStyleCnt="5" custScaleX="29172" custScaleY="62281"/>
      <dgm:spPr>
        <a:solidFill>
          <a:srgbClr val="2D653A"/>
        </a:solidFill>
      </dgm:spPr>
      <dgm:t>
        <a:bodyPr/>
        <a:lstStyle/>
        <a:p>
          <a:endParaRPr lang="en-US"/>
        </a:p>
      </dgm:t>
    </dgm:pt>
    <dgm:pt modelId="{087C8DF3-D6FC-4490-97E6-89859319E3E1}" type="pres">
      <dgm:prSet presAssocID="{E8BF2D97-A023-4F2A-9320-26895274E5B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92154-9BBD-4421-B1A5-D63592A5635E}" type="pres">
      <dgm:prSet presAssocID="{93C721A0-1B87-4CBF-A913-EA184AF6D692}" presName="spacer" presStyleCnt="0"/>
      <dgm:spPr/>
      <dgm:t>
        <a:bodyPr/>
        <a:lstStyle/>
        <a:p>
          <a:endParaRPr lang="en-US"/>
        </a:p>
      </dgm:t>
    </dgm:pt>
    <dgm:pt modelId="{1C4CDFEE-A2B6-46D0-B3E8-A9B7A94C4AEE}" type="pres">
      <dgm:prSet presAssocID="{63AF6F5A-559A-4124-9857-5419F568E874}" presName="comp" presStyleCnt="0"/>
      <dgm:spPr/>
      <dgm:t>
        <a:bodyPr/>
        <a:lstStyle/>
        <a:p>
          <a:endParaRPr lang="en-US"/>
        </a:p>
      </dgm:t>
    </dgm:pt>
    <dgm:pt modelId="{3537F075-1FBB-481A-B65F-C7DC0F3D2200}" type="pres">
      <dgm:prSet presAssocID="{63AF6F5A-559A-4124-9857-5419F568E874}" presName="box" presStyleLbl="node1" presStyleIdx="2" presStyleCnt="5"/>
      <dgm:spPr/>
      <dgm:t>
        <a:bodyPr/>
        <a:lstStyle/>
        <a:p>
          <a:endParaRPr lang="en-US"/>
        </a:p>
      </dgm:t>
    </dgm:pt>
    <dgm:pt modelId="{651C602A-17FF-4569-9DA6-84E4A722B373}" type="pres">
      <dgm:prSet presAssocID="{63AF6F5A-559A-4124-9857-5419F568E874}" presName="img" presStyleLbl="fgImgPlace1" presStyleIdx="2" presStyleCnt="5" custScaleX="29172" custScaleY="74611"/>
      <dgm:spPr>
        <a:solidFill>
          <a:srgbClr val="2D653A"/>
        </a:solidFill>
      </dgm:spPr>
      <dgm:t>
        <a:bodyPr/>
        <a:lstStyle/>
        <a:p>
          <a:endParaRPr lang="en-US"/>
        </a:p>
      </dgm:t>
    </dgm:pt>
    <dgm:pt modelId="{D47BCDBF-B405-480C-BAB0-93DECE1172D3}" type="pres">
      <dgm:prSet presAssocID="{63AF6F5A-559A-4124-9857-5419F568E87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370F0-A0CE-4D75-B159-7CA8FFC91FD5}" type="pres">
      <dgm:prSet presAssocID="{7FC8730C-83CF-4B74-9DC4-1E3413DD1C14}" presName="spacer" presStyleCnt="0"/>
      <dgm:spPr/>
      <dgm:t>
        <a:bodyPr/>
        <a:lstStyle/>
        <a:p>
          <a:endParaRPr lang="en-US"/>
        </a:p>
      </dgm:t>
    </dgm:pt>
    <dgm:pt modelId="{ACF8CDE9-8186-4022-8654-0D558E149979}" type="pres">
      <dgm:prSet presAssocID="{71D5EA9A-74DC-488A-9A08-AC8AB492D9D5}" presName="comp" presStyleCnt="0"/>
      <dgm:spPr/>
      <dgm:t>
        <a:bodyPr/>
        <a:lstStyle/>
        <a:p>
          <a:endParaRPr lang="en-US"/>
        </a:p>
      </dgm:t>
    </dgm:pt>
    <dgm:pt modelId="{D3B24B60-46A0-4F11-84C0-1339DE9535C6}" type="pres">
      <dgm:prSet presAssocID="{71D5EA9A-74DC-488A-9A08-AC8AB492D9D5}" presName="box" presStyleLbl="node1" presStyleIdx="3" presStyleCnt="5"/>
      <dgm:spPr/>
      <dgm:t>
        <a:bodyPr/>
        <a:lstStyle/>
        <a:p>
          <a:endParaRPr lang="en-US"/>
        </a:p>
      </dgm:t>
    </dgm:pt>
    <dgm:pt modelId="{7B71C9EA-EC4E-4C1C-906B-26E309F5F147}" type="pres">
      <dgm:prSet presAssocID="{71D5EA9A-74DC-488A-9A08-AC8AB492D9D5}" presName="img" presStyleLbl="fgImgPlace1" presStyleIdx="3" presStyleCnt="5" custScaleX="29172" custScaleY="63156"/>
      <dgm:spPr>
        <a:solidFill>
          <a:srgbClr val="2D653A"/>
        </a:solidFill>
      </dgm:spPr>
      <dgm:t>
        <a:bodyPr/>
        <a:lstStyle/>
        <a:p>
          <a:endParaRPr lang="en-US"/>
        </a:p>
      </dgm:t>
    </dgm:pt>
    <dgm:pt modelId="{6AC127B1-31EF-4962-931E-AB20907DBFE6}" type="pres">
      <dgm:prSet presAssocID="{71D5EA9A-74DC-488A-9A08-AC8AB492D9D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11F0B-6ABE-449E-9DC4-74123A7D7D6E}" type="pres">
      <dgm:prSet presAssocID="{3FF90B22-BC4B-419A-8AED-2EFE4EA9B2C3}" presName="spacer" presStyleCnt="0"/>
      <dgm:spPr/>
      <dgm:t>
        <a:bodyPr/>
        <a:lstStyle/>
        <a:p>
          <a:endParaRPr lang="en-US"/>
        </a:p>
      </dgm:t>
    </dgm:pt>
    <dgm:pt modelId="{63BF1A8A-A781-48A6-9FF4-FC87D51F5654}" type="pres">
      <dgm:prSet presAssocID="{D31EDCAF-7209-48E8-81A8-AE8CAF57C4C2}" presName="comp" presStyleCnt="0"/>
      <dgm:spPr/>
      <dgm:t>
        <a:bodyPr/>
        <a:lstStyle/>
        <a:p>
          <a:endParaRPr lang="en-US"/>
        </a:p>
      </dgm:t>
    </dgm:pt>
    <dgm:pt modelId="{0FABCED0-C10D-4686-8399-995086FA30F3}" type="pres">
      <dgm:prSet presAssocID="{D31EDCAF-7209-48E8-81A8-AE8CAF57C4C2}" presName="box" presStyleLbl="node1" presStyleIdx="4" presStyleCnt="5"/>
      <dgm:spPr/>
      <dgm:t>
        <a:bodyPr/>
        <a:lstStyle/>
        <a:p>
          <a:endParaRPr lang="en-US"/>
        </a:p>
      </dgm:t>
    </dgm:pt>
    <dgm:pt modelId="{D99ED690-AD0F-4FDE-AD78-D35E986BACC4}" type="pres">
      <dgm:prSet presAssocID="{D31EDCAF-7209-48E8-81A8-AE8CAF57C4C2}" presName="img" presStyleLbl="fgImgPlace1" presStyleIdx="4" presStyleCnt="5" custScaleX="29172" custScaleY="61213"/>
      <dgm:spPr>
        <a:solidFill>
          <a:srgbClr val="2D653A"/>
        </a:solidFill>
      </dgm:spPr>
      <dgm:t>
        <a:bodyPr/>
        <a:lstStyle/>
        <a:p>
          <a:endParaRPr lang="en-US"/>
        </a:p>
      </dgm:t>
    </dgm:pt>
    <dgm:pt modelId="{BE8927DA-E4BE-4E5A-8BFD-BE64FF5A17D4}" type="pres">
      <dgm:prSet presAssocID="{D31EDCAF-7209-48E8-81A8-AE8CAF57C4C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3EB81D-3137-4BC5-ADA7-DFCC6B473E59}" srcId="{026D0BDE-6117-4025-9801-2F6B07566EB8}" destId="{63AF6F5A-559A-4124-9857-5419F568E874}" srcOrd="2" destOrd="0" parTransId="{09FEFC5D-9EE5-4809-A265-442D73DE9838}" sibTransId="{7FC8730C-83CF-4B74-9DC4-1E3413DD1C14}"/>
    <dgm:cxn modelId="{DF754458-5D44-489F-8F68-D1E4975314BF}" type="presOf" srcId="{D31EDCAF-7209-48E8-81A8-AE8CAF57C4C2}" destId="{0FABCED0-C10D-4686-8399-995086FA30F3}" srcOrd="0" destOrd="0" presId="urn:microsoft.com/office/officeart/2005/8/layout/vList4"/>
    <dgm:cxn modelId="{3C645489-67FE-48AB-B4AE-E9F49730C6DA}" type="presOf" srcId="{31258634-22A3-45F7-A1CD-388BCD0E7DA5}" destId="{AB7886E5-BF5A-45E4-9DF7-F885BEEDCDA7}" srcOrd="0" destOrd="0" presId="urn:microsoft.com/office/officeart/2005/8/layout/vList4"/>
    <dgm:cxn modelId="{27D30A9E-716C-49CD-B9FA-A88627F19F26}" srcId="{026D0BDE-6117-4025-9801-2F6B07566EB8}" destId="{E8BF2D97-A023-4F2A-9320-26895274E5B3}" srcOrd="1" destOrd="0" parTransId="{9D245639-D07C-46AC-B612-3C17BCF77362}" sibTransId="{93C721A0-1B87-4CBF-A913-EA184AF6D692}"/>
    <dgm:cxn modelId="{9C0CFB9C-AC80-4DC4-98ED-842E3A1050F2}" srcId="{026D0BDE-6117-4025-9801-2F6B07566EB8}" destId="{D31EDCAF-7209-48E8-81A8-AE8CAF57C4C2}" srcOrd="4" destOrd="0" parTransId="{85F89179-6D2D-4AD7-86EB-5E5C7EC8CE12}" sibTransId="{694930AC-1420-4E94-89BB-09BDEDC6DF6F}"/>
    <dgm:cxn modelId="{7251BE4F-1D65-404D-A9C8-096B3D8D6CBE}" type="presOf" srcId="{63AF6F5A-559A-4124-9857-5419F568E874}" destId="{3537F075-1FBB-481A-B65F-C7DC0F3D2200}" srcOrd="0" destOrd="0" presId="urn:microsoft.com/office/officeart/2005/8/layout/vList4"/>
    <dgm:cxn modelId="{FC67DD7C-C364-4AB1-BEF3-C1D818E232F0}" type="presOf" srcId="{E8BF2D97-A023-4F2A-9320-26895274E5B3}" destId="{2DBCE2F0-9B18-48D4-86C9-DDD036D9475D}" srcOrd="0" destOrd="0" presId="urn:microsoft.com/office/officeart/2005/8/layout/vList4"/>
    <dgm:cxn modelId="{8FEBCF80-E1F2-4113-8B2A-451C1DE3B45B}" type="presOf" srcId="{63AF6F5A-559A-4124-9857-5419F568E874}" destId="{D47BCDBF-B405-480C-BAB0-93DECE1172D3}" srcOrd="1" destOrd="0" presId="urn:microsoft.com/office/officeart/2005/8/layout/vList4"/>
    <dgm:cxn modelId="{FB55B2CA-CF49-408E-A3D6-451B3777FBE5}" type="presOf" srcId="{E8BF2D97-A023-4F2A-9320-26895274E5B3}" destId="{087C8DF3-D6FC-4490-97E6-89859319E3E1}" srcOrd="1" destOrd="0" presId="urn:microsoft.com/office/officeart/2005/8/layout/vList4"/>
    <dgm:cxn modelId="{C276DEF5-A0F3-450E-9395-75E579FC881E}" type="presOf" srcId="{31258634-22A3-45F7-A1CD-388BCD0E7DA5}" destId="{83DED99F-E340-4109-B6A2-8D9B41FC8974}" srcOrd="1" destOrd="0" presId="urn:microsoft.com/office/officeart/2005/8/layout/vList4"/>
    <dgm:cxn modelId="{08E424BF-BAE5-4050-B453-11D832C83184}" srcId="{026D0BDE-6117-4025-9801-2F6B07566EB8}" destId="{31258634-22A3-45F7-A1CD-388BCD0E7DA5}" srcOrd="0" destOrd="0" parTransId="{008C68BB-F791-4538-B973-568E8A5430A9}" sibTransId="{8E58C381-E52F-4ACB-953F-44250A53DC65}"/>
    <dgm:cxn modelId="{806A2A79-F7D5-47F9-A49E-B7B6FFE7459D}" srcId="{026D0BDE-6117-4025-9801-2F6B07566EB8}" destId="{71D5EA9A-74DC-488A-9A08-AC8AB492D9D5}" srcOrd="3" destOrd="0" parTransId="{EA4E1C60-B6E5-4DD4-B8F3-4E73B2846DE1}" sibTransId="{3FF90B22-BC4B-419A-8AED-2EFE4EA9B2C3}"/>
    <dgm:cxn modelId="{F8232353-5E19-4586-BB70-46079568348E}" type="presOf" srcId="{71D5EA9A-74DC-488A-9A08-AC8AB492D9D5}" destId="{6AC127B1-31EF-4962-931E-AB20907DBFE6}" srcOrd="1" destOrd="0" presId="urn:microsoft.com/office/officeart/2005/8/layout/vList4"/>
    <dgm:cxn modelId="{0E12F356-404D-4A14-BC59-76B221B20B41}" type="presOf" srcId="{71D5EA9A-74DC-488A-9A08-AC8AB492D9D5}" destId="{D3B24B60-46A0-4F11-84C0-1339DE9535C6}" srcOrd="0" destOrd="0" presId="urn:microsoft.com/office/officeart/2005/8/layout/vList4"/>
    <dgm:cxn modelId="{FFAAB72D-B72E-42E5-9F9F-C315271CCB0B}" type="presOf" srcId="{D31EDCAF-7209-48E8-81A8-AE8CAF57C4C2}" destId="{BE8927DA-E4BE-4E5A-8BFD-BE64FF5A17D4}" srcOrd="1" destOrd="0" presId="urn:microsoft.com/office/officeart/2005/8/layout/vList4"/>
    <dgm:cxn modelId="{AC99EB0F-AC9D-4D97-B838-0FF39C1199C3}" type="presOf" srcId="{026D0BDE-6117-4025-9801-2F6B07566EB8}" destId="{338F6440-1A2C-4522-AB66-FDD85789F5F7}" srcOrd="0" destOrd="0" presId="urn:microsoft.com/office/officeart/2005/8/layout/vList4"/>
    <dgm:cxn modelId="{ED8C814E-66B2-4DCE-8BB6-F0300FC1EC12}" type="presParOf" srcId="{338F6440-1A2C-4522-AB66-FDD85789F5F7}" destId="{A3F725BE-A4AD-4280-98F0-884BE56A8145}" srcOrd="0" destOrd="0" presId="urn:microsoft.com/office/officeart/2005/8/layout/vList4"/>
    <dgm:cxn modelId="{F1943983-812D-4B10-84BE-04A1C61665D8}" type="presParOf" srcId="{A3F725BE-A4AD-4280-98F0-884BE56A8145}" destId="{AB7886E5-BF5A-45E4-9DF7-F885BEEDCDA7}" srcOrd="0" destOrd="0" presId="urn:microsoft.com/office/officeart/2005/8/layout/vList4"/>
    <dgm:cxn modelId="{A71BC3E3-6B3C-4C56-9CB4-6F6A2E13BB06}" type="presParOf" srcId="{A3F725BE-A4AD-4280-98F0-884BE56A8145}" destId="{8F01530C-1D1B-4AC6-8610-D33683E3F41F}" srcOrd="1" destOrd="0" presId="urn:microsoft.com/office/officeart/2005/8/layout/vList4"/>
    <dgm:cxn modelId="{C392A8CD-C709-4841-90AC-4295515BFD60}" type="presParOf" srcId="{A3F725BE-A4AD-4280-98F0-884BE56A8145}" destId="{83DED99F-E340-4109-B6A2-8D9B41FC8974}" srcOrd="2" destOrd="0" presId="urn:microsoft.com/office/officeart/2005/8/layout/vList4"/>
    <dgm:cxn modelId="{649208FF-8E87-47BE-8F95-767C18B9EEE9}" type="presParOf" srcId="{338F6440-1A2C-4522-AB66-FDD85789F5F7}" destId="{478046E1-781B-4B9E-81B7-CF80B5F1F8DB}" srcOrd="1" destOrd="0" presId="urn:microsoft.com/office/officeart/2005/8/layout/vList4"/>
    <dgm:cxn modelId="{20F0DCEE-E015-487D-AC9E-BE67CA6AE218}" type="presParOf" srcId="{338F6440-1A2C-4522-AB66-FDD85789F5F7}" destId="{77C0F317-E757-40FE-836D-3AC9095D5585}" srcOrd="2" destOrd="0" presId="urn:microsoft.com/office/officeart/2005/8/layout/vList4"/>
    <dgm:cxn modelId="{063F63F5-0B1C-47B8-B4FF-ADE3A8540B0A}" type="presParOf" srcId="{77C0F317-E757-40FE-836D-3AC9095D5585}" destId="{2DBCE2F0-9B18-48D4-86C9-DDD036D9475D}" srcOrd="0" destOrd="0" presId="urn:microsoft.com/office/officeart/2005/8/layout/vList4"/>
    <dgm:cxn modelId="{8C49EC9F-0B45-4819-9CA1-9EA69F1A3A64}" type="presParOf" srcId="{77C0F317-E757-40FE-836D-3AC9095D5585}" destId="{4F374D28-CA68-4CCF-B8DC-6E7EC66416A1}" srcOrd="1" destOrd="0" presId="urn:microsoft.com/office/officeart/2005/8/layout/vList4"/>
    <dgm:cxn modelId="{278E5312-07F6-4755-B015-A799A58602D7}" type="presParOf" srcId="{77C0F317-E757-40FE-836D-3AC9095D5585}" destId="{087C8DF3-D6FC-4490-97E6-89859319E3E1}" srcOrd="2" destOrd="0" presId="urn:microsoft.com/office/officeart/2005/8/layout/vList4"/>
    <dgm:cxn modelId="{21817650-77CE-4FD1-9415-1C81DB1AFE05}" type="presParOf" srcId="{338F6440-1A2C-4522-AB66-FDD85789F5F7}" destId="{74092154-9BBD-4421-B1A5-D63592A5635E}" srcOrd="3" destOrd="0" presId="urn:microsoft.com/office/officeart/2005/8/layout/vList4"/>
    <dgm:cxn modelId="{EEFB226B-453A-497E-A4AD-2D43E1BE6DFE}" type="presParOf" srcId="{338F6440-1A2C-4522-AB66-FDD85789F5F7}" destId="{1C4CDFEE-A2B6-46D0-B3E8-A9B7A94C4AEE}" srcOrd="4" destOrd="0" presId="urn:microsoft.com/office/officeart/2005/8/layout/vList4"/>
    <dgm:cxn modelId="{24641022-2E36-4A59-A2A6-0703B2AE3A1F}" type="presParOf" srcId="{1C4CDFEE-A2B6-46D0-B3E8-A9B7A94C4AEE}" destId="{3537F075-1FBB-481A-B65F-C7DC0F3D2200}" srcOrd="0" destOrd="0" presId="urn:microsoft.com/office/officeart/2005/8/layout/vList4"/>
    <dgm:cxn modelId="{61DF964B-92BF-4A66-9C67-E6C965F36AD4}" type="presParOf" srcId="{1C4CDFEE-A2B6-46D0-B3E8-A9B7A94C4AEE}" destId="{651C602A-17FF-4569-9DA6-84E4A722B373}" srcOrd="1" destOrd="0" presId="urn:microsoft.com/office/officeart/2005/8/layout/vList4"/>
    <dgm:cxn modelId="{4161F30C-C0F8-4216-B23B-0B19F974CA7C}" type="presParOf" srcId="{1C4CDFEE-A2B6-46D0-B3E8-A9B7A94C4AEE}" destId="{D47BCDBF-B405-480C-BAB0-93DECE1172D3}" srcOrd="2" destOrd="0" presId="urn:microsoft.com/office/officeart/2005/8/layout/vList4"/>
    <dgm:cxn modelId="{33AD0930-259A-4322-BD2F-5B31B5B5B32E}" type="presParOf" srcId="{338F6440-1A2C-4522-AB66-FDD85789F5F7}" destId="{6B2370F0-A0CE-4D75-B159-7CA8FFC91FD5}" srcOrd="5" destOrd="0" presId="urn:microsoft.com/office/officeart/2005/8/layout/vList4"/>
    <dgm:cxn modelId="{55494CED-E53B-41D0-87DE-C9C95E843EC0}" type="presParOf" srcId="{338F6440-1A2C-4522-AB66-FDD85789F5F7}" destId="{ACF8CDE9-8186-4022-8654-0D558E149979}" srcOrd="6" destOrd="0" presId="urn:microsoft.com/office/officeart/2005/8/layout/vList4"/>
    <dgm:cxn modelId="{10D156CE-0FD5-4DEE-A0EE-5F9C34A7E23D}" type="presParOf" srcId="{ACF8CDE9-8186-4022-8654-0D558E149979}" destId="{D3B24B60-46A0-4F11-84C0-1339DE9535C6}" srcOrd="0" destOrd="0" presId="urn:microsoft.com/office/officeart/2005/8/layout/vList4"/>
    <dgm:cxn modelId="{5753C1B0-61C7-464B-A79E-E2569C89C4FB}" type="presParOf" srcId="{ACF8CDE9-8186-4022-8654-0D558E149979}" destId="{7B71C9EA-EC4E-4C1C-906B-26E309F5F147}" srcOrd="1" destOrd="0" presId="urn:microsoft.com/office/officeart/2005/8/layout/vList4"/>
    <dgm:cxn modelId="{971DFC06-9D0C-4B97-9A96-AF7DA1BFCB75}" type="presParOf" srcId="{ACF8CDE9-8186-4022-8654-0D558E149979}" destId="{6AC127B1-31EF-4962-931E-AB20907DBFE6}" srcOrd="2" destOrd="0" presId="urn:microsoft.com/office/officeart/2005/8/layout/vList4"/>
    <dgm:cxn modelId="{22EC5768-552C-4DA4-B729-C34D0E53A244}" type="presParOf" srcId="{338F6440-1A2C-4522-AB66-FDD85789F5F7}" destId="{3FA11F0B-6ABE-449E-9DC4-74123A7D7D6E}" srcOrd="7" destOrd="0" presId="urn:microsoft.com/office/officeart/2005/8/layout/vList4"/>
    <dgm:cxn modelId="{A63EB994-468C-4BDF-A4C0-9855AEF3AAA0}" type="presParOf" srcId="{338F6440-1A2C-4522-AB66-FDD85789F5F7}" destId="{63BF1A8A-A781-48A6-9FF4-FC87D51F5654}" srcOrd="8" destOrd="0" presId="urn:microsoft.com/office/officeart/2005/8/layout/vList4"/>
    <dgm:cxn modelId="{AC48A396-DA93-4CC5-A928-3567B06DA43F}" type="presParOf" srcId="{63BF1A8A-A781-48A6-9FF4-FC87D51F5654}" destId="{0FABCED0-C10D-4686-8399-995086FA30F3}" srcOrd="0" destOrd="0" presId="urn:microsoft.com/office/officeart/2005/8/layout/vList4"/>
    <dgm:cxn modelId="{F5A33F09-8302-4016-81A5-76F9C985D862}" type="presParOf" srcId="{63BF1A8A-A781-48A6-9FF4-FC87D51F5654}" destId="{D99ED690-AD0F-4FDE-AD78-D35E986BACC4}" srcOrd="1" destOrd="0" presId="urn:microsoft.com/office/officeart/2005/8/layout/vList4"/>
    <dgm:cxn modelId="{9AA794F9-4543-441E-8F19-08E3B5DD7B3F}" type="presParOf" srcId="{63BF1A8A-A781-48A6-9FF4-FC87D51F5654}" destId="{BE8927DA-E4BE-4E5A-8BFD-BE64FF5A17D4}" srcOrd="2" destOrd="0" presId="urn:microsoft.com/office/officeart/2005/8/layout/vList4"/>
  </dgm:cxnLst>
  <dgm:bg>
    <a:noFill/>
  </dgm:bg>
  <dgm:whole>
    <a:ln>
      <a:noFill/>
    </a:ln>
  </dgm:whole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6D0BDE-6117-4025-9801-2F6B07566EB8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258634-22A3-45F7-A1CD-388BCD0E7DA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  <a:ln w="12700">
          <a:solidFill>
            <a:schemeClr val="tx1"/>
          </a:solidFill>
          <a:prstDash val="solid"/>
        </a:ln>
      </dgm:spPr>
      <dgm:t>
        <a:bodyPr/>
        <a:lstStyle/>
        <a:p>
          <a:pPr algn="l"/>
          <a:endParaRPr lang="en-US" sz="1100" b="0" dirty="0" smtClean="0">
            <a:solidFill>
              <a:schemeClr val="bg1"/>
            </a:solidFill>
            <a:latin typeface="Verdana" pitchFamily="34" charset="0"/>
          </a:endParaRPr>
        </a:p>
        <a:p>
          <a:pPr algn="l"/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Management &amp; Total Quality Management</a:t>
          </a:r>
        </a:p>
        <a:p>
          <a:pPr algn="l"/>
          <a:endParaRPr lang="en-US" sz="1100" b="0" dirty="0" smtClean="0">
            <a:solidFill>
              <a:schemeClr val="tx1"/>
            </a:solidFill>
            <a:latin typeface="Verdana" pitchFamily="34" charset="0"/>
          </a:endParaRPr>
        </a:p>
      </dgm:t>
    </dgm:pt>
    <dgm:pt modelId="{008C68BB-F791-4538-B973-568E8A5430A9}" type="parTrans" cxnId="{08E424BF-BAE5-4050-B453-11D832C83184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8E58C381-E52F-4ACB-953F-44250A53DC65}" type="sibTrans" cxnId="{08E424BF-BAE5-4050-B453-11D832C83184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E8BF2D97-A023-4F2A-9320-26895274E5B3}">
      <dgm:prSet phldrT="[Text]" custT="1"/>
      <dgm:spPr>
        <a:solidFill>
          <a:schemeClr val="tx1"/>
        </a:solidFill>
      </dgm:spPr>
      <dgm:t>
        <a:bodyPr/>
        <a:lstStyle/>
        <a:p>
          <a:pPr algn="l"/>
          <a:r>
            <a:rPr lang="en-US" sz="1600" b="1" dirty="0" smtClean="0">
              <a:solidFill>
                <a:schemeClr val="bg1"/>
              </a:solidFill>
              <a:effectLst/>
              <a:latin typeface="Verdana" pitchFamily="34" charset="0"/>
            </a:rPr>
            <a:t>Quality Management Principles</a:t>
          </a:r>
        </a:p>
      </dgm:t>
    </dgm:pt>
    <dgm:pt modelId="{9D245639-D07C-46AC-B612-3C17BCF77362}" type="parTrans" cxnId="{27D30A9E-716C-49CD-B9FA-A88627F19F26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93C721A0-1B87-4CBF-A913-EA184AF6D692}" type="sibTrans" cxnId="{27D30A9E-716C-49CD-B9FA-A88627F19F26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63AF6F5A-559A-4124-9857-5419F568E87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Quality System : Definition and Need</a:t>
          </a:r>
        </a:p>
      </dgm:t>
    </dgm:pt>
    <dgm:pt modelId="{09FEFC5D-9EE5-4809-A265-442D73DE9838}" type="parTrans" cxnId="{393EB81D-3137-4BC5-ADA7-DFCC6B473E59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7FC8730C-83CF-4B74-9DC4-1E3413DD1C14}" type="sibTrans" cxnId="{393EB81D-3137-4BC5-ADA7-DFCC6B473E59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71D5EA9A-74DC-488A-9A08-AC8AB492D9D5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QMS Competence Building Process</a:t>
          </a:r>
        </a:p>
      </dgm:t>
    </dgm:pt>
    <dgm:pt modelId="{EA4E1C60-B6E5-4DD4-B8F3-4E73B2846DE1}" type="parTrans" cxnId="{806A2A79-F7D5-47F9-A49E-B7B6FFE7459D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3FF90B22-BC4B-419A-8AED-2EFE4EA9B2C3}" type="sibTrans" cxnId="{806A2A79-F7D5-47F9-A49E-B7B6FFE7459D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D31EDCAF-7209-48E8-81A8-AE8CAF57C4C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Competence Building &amp; Trainings at Moser Baer</a:t>
          </a:r>
        </a:p>
      </dgm:t>
    </dgm:pt>
    <dgm:pt modelId="{85F89179-6D2D-4AD7-86EB-5E5C7EC8CE12}" type="parTrans" cxnId="{9C0CFB9C-AC80-4DC4-98ED-842E3A1050F2}">
      <dgm:prSet/>
      <dgm:spPr/>
      <dgm:t>
        <a:bodyPr/>
        <a:lstStyle/>
        <a:p>
          <a:endParaRPr lang="en-US"/>
        </a:p>
      </dgm:t>
    </dgm:pt>
    <dgm:pt modelId="{694930AC-1420-4E94-89BB-09BDEDC6DF6F}" type="sibTrans" cxnId="{9C0CFB9C-AC80-4DC4-98ED-842E3A1050F2}">
      <dgm:prSet/>
      <dgm:spPr/>
      <dgm:t>
        <a:bodyPr/>
        <a:lstStyle/>
        <a:p>
          <a:endParaRPr lang="en-US"/>
        </a:p>
      </dgm:t>
    </dgm:pt>
    <dgm:pt modelId="{338F6440-1A2C-4522-AB66-FDD85789F5F7}" type="pres">
      <dgm:prSet presAssocID="{026D0BDE-6117-4025-9801-2F6B07566EB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F725BE-A4AD-4280-98F0-884BE56A8145}" type="pres">
      <dgm:prSet presAssocID="{31258634-22A3-45F7-A1CD-388BCD0E7DA5}" presName="comp" presStyleCnt="0"/>
      <dgm:spPr/>
      <dgm:t>
        <a:bodyPr/>
        <a:lstStyle/>
        <a:p>
          <a:endParaRPr lang="en-US"/>
        </a:p>
      </dgm:t>
    </dgm:pt>
    <dgm:pt modelId="{AB7886E5-BF5A-45E4-9DF7-F885BEEDCDA7}" type="pres">
      <dgm:prSet presAssocID="{31258634-22A3-45F7-A1CD-388BCD0E7DA5}" presName="box" presStyleLbl="node1" presStyleIdx="0" presStyleCnt="5"/>
      <dgm:spPr/>
      <dgm:t>
        <a:bodyPr/>
        <a:lstStyle/>
        <a:p>
          <a:endParaRPr lang="en-US"/>
        </a:p>
      </dgm:t>
    </dgm:pt>
    <dgm:pt modelId="{8F01530C-1D1B-4AC6-8610-D33683E3F41F}" type="pres">
      <dgm:prSet presAssocID="{31258634-22A3-45F7-A1CD-388BCD0E7DA5}" presName="img" presStyleLbl="fgImgPlace1" presStyleIdx="0" presStyleCnt="5" custScaleX="29172" custScaleY="62622"/>
      <dgm:spPr>
        <a:prstGeom prst="rect">
          <a:avLst/>
        </a:prstGeom>
        <a:solidFill>
          <a:srgbClr val="317133"/>
        </a:solidFill>
      </dgm:spPr>
      <dgm:t>
        <a:bodyPr/>
        <a:lstStyle/>
        <a:p>
          <a:endParaRPr lang="en-US"/>
        </a:p>
      </dgm:t>
    </dgm:pt>
    <dgm:pt modelId="{83DED99F-E340-4109-B6A2-8D9B41FC8974}" type="pres">
      <dgm:prSet presAssocID="{31258634-22A3-45F7-A1CD-388BCD0E7DA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046E1-781B-4B9E-81B7-CF80B5F1F8DB}" type="pres">
      <dgm:prSet presAssocID="{8E58C381-E52F-4ACB-953F-44250A53DC65}" presName="spacer" presStyleCnt="0"/>
      <dgm:spPr/>
      <dgm:t>
        <a:bodyPr/>
        <a:lstStyle/>
        <a:p>
          <a:endParaRPr lang="en-US"/>
        </a:p>
      </dgm:t>
    </dgm:pt>
    <dgm:pt modelId="{77C0F317-E757-40FE-836D-3AC9095D5585}" type="pres">
      <dgm:prSet presAssocID="{E8BF2D97-A023-4F2A-9320-26895274E5B3}" presName="comp" presStyleCnt="0"/>
      <dgm:spPr/>
      <dgm:t>
        <a:bodyPr/>
        <a:lstStyle/>
        <a:p>
          <a:endParaRPr lang="en-US"/>
        </a:p>
      </dgm:t>
    </dgm:pt>
    <dgm:pt modelId="{2DBCE2F0-9B18-48D4-86C9-DDD036D9475D}" type="pres">
      <dgm:prSet presAssocID="{E8BF2D97-A023-4F2A-9320-26895274E5B3}" presName="box" presStyleLbl="node1" presStyleIdx="1" presStyleCnt="5"/>
      <dgm:spPr/>
      <dgm:t>
        <a:bodyPr/>
        <a:lstStyle/>
        <a:p>
          <a:endParaRPr lang="en-US"/>
        </a:p>
      </dgm:t>
    </dgm:pt>
    <dgm:pt modelId="{4F374D28-CA68-4CCF-B8DC-6E7EC66416A1}" type="pres">
      <dgm:prSet presAssocID="{E8BF2D97-A023-4F2A-9320-26895274E5B3}" presName="img" presStyleLbl="fgImgPlace1" presStyleIdx="1" presStyleCnt="5" custScaleX="29172" custScaleY="62281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087C8DF3-D6FC-4490-97E6-89859319E3E1}" type="pres">
      <dgm:prSet presAssocID="{E8BF2D97-A023-4F2A-9320-26895274E5B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92154-9BBD-4421-B1A5-D63592A5635E}" type="pres">
      <dgm:prSet presAssocID="{93C721A0-1B87-4CBF-A913-EA184AF6D692}" presName="spacer" presStyleCnt="0"/>
      <dgm:spPr/>
      <dgm:t>
        <a:bodyPr/>
        <a:lstStyle/>
        <a:p>
          <a:endParaRPr lang="en-US"/>
        </a:p>
      </dgm:t>
    </dgm:pt>
    <dgm:pt modelId="{1C4CDFEE-A2B6-46D0-B3E8-A9B7A94C4AEE}" type="pres">
      <dgm:prSet presAssocID="{63AF6F5A-559A-4124-9857-5419F568E874}" presName="comp" presStyleCnt="0"/>
      <dgm:spPr/>
      <dgm:t>
        <a:bodyPr/>
        <a:lstStyle/>
        <a:p>
          <a:endParaRPr lang="en-US"/>
        </a:p>
      </dgm:t>
    </dgm:pt>
    <dgm:pt modelId="{3537F075-1FBB-481A-B65F-C7DC0F3D2200}" type="pres">
      <dgm:prSet presAssocID="{63AF6F5A-559A-4124-9857-5419F568E874}" presName="box" presStyleLbl="node1" presStyleIdx="2" presStyleCnt="5"/>
      <dgm:spPr/>
      <dgm:t>
        <a:bodyPr/>
        <a:lstStyle/>
        <a:p>
          <a:endParaRPr lang="en-US"/>
        </a:p>
      </dgm:t>
    </dgm:pt>
    <dgm:pt modelId="{651C602A-17FF-4569-9DA6-84E4A722B373}" type="pres">
      <dgm:prSet presAssocID="{63AF6F5A-559A-4124-9857-5419F568E874}" presName="img" presStyleLbl="fgImgPlace1" presStyleIdx="2" presStyleCnt="5" custScaleX="29172" custScaleY="74611"/>
      <dgm:spPr>
        <a:solidFill>
          <a:srgbClr val="2D653A"/>
        </a:solidFill>
      </dgm:spPr>
      <dgm:t>
        <a:bodyPr/>
        <a:lstStyle/>
        <a:p>
          <a:endParaRPr lang="en-US"/>
        </a:p>
      </dgm:t>
    </dgm:pt>
    <dgm:pt modelId="{D47BCDBF-B405-480C-BAB0-93DECE1172D3}" type="pres">
      <dgm:prSet presAssocID="{63AF6F5A-559A-4124-9857-5419F568E87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370F0-A0CE-4D75-B159-7CA8FFC91FD5}" type="pres">
      <dgm:prSet presAssocID="{7FC8730C-83CF-4B74-9DC4-1E3413DD1C14}" presName="spacer" presStyleCnt="0"/>
      <dgm:spPr/>
      <dgm:t>
        <a:bodyPr/>
        <a:lstStyle/>
        <a:p>
          <a:endParaRPr lang="en-US"/>
        </a:p>
      </dgm:t>
    </dgm:pt>
    <dgm:pt modelId="{ACF8CDE9-8186-4022-8654-0D558E149979}" type="pres">
      <dgm:prSet presAssocID="{71D5EA9A-74DC-488A-9A08-AC8AB492D9D5}" presName="comp" presStyleCnt="0"/>
      <dgm:spPr/>
      <dgm:t>
        <a:bodyPr/>
        <a:lstStyle/>
        <a:p>
          <a:endParaRPr lang="en-US"/>
        </a:p>
      </dgm:t>
    </dgm:pt>
    <dgm:pt modelId="{D3B24B60-46A0-4F11-84C0-1339DE9535C6}" type="pres">
      <dgm:prSet presAssocID="{71D5EA9A-74DC-488A-9A08-AC8AB492D9D5}" presName="box" presStyleLbl="node1" presStyleIdx="3" presStyleCnt="5"/>
      <dgm:spPr/>
      <dgm:t>
        <a:bodyPr/>
        <a:lstStyle/>
        <a:p>
          <a:endParaRPr lang="en-US"/>
        </a:p>
      </dgm:t>
    </dgm:pt>
    <dgm:pt modelId="{7B71C9EA-EC4E-4C1C-906B-26E309F5F147}" type="pres">
      <dgm:prSet presAssocID="{71D5EA9A-74DC-488A-9A08-AC8AB492D9D5}" presName="img" presStyleLbl="fgImgPlace1" presStyleIdx="3" presStyleCnt="5" custScaleX="29172" custScaleY="63156"/>
      <dgm:spPr>
        <a:solidFill>
          <a:srgbClr val="2D653A"/>
        </a:solidFill>
      </dgm:spPr>
      <dgm:t>
        <a:bodyPr/>
        <a:lstStyle/>
        <a:p>
          <a:endParaRPr lang="en-US"/>
        </a:p>
      </dgm:t>
    </dgm:pt>
    <dgm:pt modelId="{6AC127B1-31EF-4962-931E-AB20907DBFE6}" type="pres">
      <dgm:prSet presAssocID="{71D5EA9A-74DC-488A-9A08-AC8AB492D9D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11F0B-6ABE-449E-9DC4-74123A7D7D6E}" type="pres">
      <dgm:prSet presAssocID="{3FF90B22-BC4B-419A-8AED-2EFE4EA9B2C3}" presName="spacer" presStyleCnt="0"/>
      <dgm:spPr/>
      <dgm:t>
        <a:bodyPr/>
        <a:lstStyle/>
        <a:p>
          <a:endParaRPr lang="en-US"/>
        </a:p>
      </dgm:t>
    </dgm:pt>
    <dgm:pt modelId="{63BF1A8A-A781-48A6-9FF4-FC87D51F5654}" type="pres">
      <dgm:prSet presAssocID="{D31EDCAF-7209-48E8-81A8-AE8CAF57C4C2}" presName="comp" presStyleCnt="0"/>
      <dgm:spPr/>
      <dgm:t>
        <a:bodyPr/>
        <a:lstStyle/>
        <a:p>
          <a:endParaRPr lang="en-US"/>
        </a:p>
      </dgm:t>
    </dgm:pt>
    <dgm:pt modelId="{0FABCED0-C10D-4686-8399-995086FA30F3}" type="pres">
      <dgm:prSet presAssocID="{D31EDCAF-7209-48E8-81A8-AE8CAF57C4C2}" presName="box" presStyleLbl="node1" presStyleIdx="4" presStyleCnt="5"/>
      <dgm:spPr/>
      <dgm:t>
        <a:bodyPr/>
        <a:lstStyle/>
        <a:p>
          <a:endParaRPr lang="en-US"/>
        </a:p>
      </dgm:t>
    </dgm:pt>
    <dgm:pt modelId="{D99ED690-AD0F-4FDE-AD78-D35E986BACC4}" type="pres">
      <dgm:prSet presAssocID="{D31EDCAF-7209-48E8-81A8-AE8CAF57C4C2}" presName="img" presStyleLbl="fgImgPlace1" presStyleIdx="4" presStyleCnt="5" custScaleX="29172" custScaleY="61213"/>
      <dgm:spPr>
        <a:solidFill>
          <a:srgbClr val="2D653A"/>
        </a:solidFill>
      </dgm:spPr>
      <dgm:t>
        <a:bodyPr/>
        <a:lstStyle/>
        <a:p>
          <a:endParaRPr lang="en-US"/>
        </a:p>
      </dgm:t>
    </dgm:pt>
    <dgm:pt modelId="{BE8927DA-E4BE-4E5A-8BFD-BE64FF5A17D4}" type="pres">
      <dgm:prSet presAssocID="{D31EDCAF-7209-48E8-81A8-AE8CAF57C4C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3EB81D-3137-4BC5-ADA7-DFCC6B473E59}" srcId="{026D0BDE-6117-4025-9801-2F6B07566EB8}" destId="{63AF6F5A-559A-4124-9857-5419F568E874}" srcOrd="2" destOrd="0" parTransId="{09FEFC5D-9EE5-4809-A265-442D73DE9838}" sibTransId="{7FC8730C-83CF-4B74-9DC4-1E3413DD1C14}"/>
    <dgm:cxn modelId="{27D30A9E-716C-49CD-B9FA-A88627F19F26}" srcId="{026D0BDE-6117-4025-9801-2F6B07566EB8}" destId="{E8BF2D97-A023-4F2A-9320-26895274E5B3}" srcOrd="1" destOrd="0" parTransId="{9D245639-D07C-46AC-B612-3C17BCF77362}" sibTransId="{93C721A0-1B87-4CBF-A913-EA184AF6D692}"/>
    <dgm:cxn modelId="{209EAE4C-DB6A-488D-93E2-ED46E71684CF}" type="presOf" srcId="{E8BF2D97-A023-4F2A-9320-26895274E5B3}" destId="{087C8DF3-D6FC-4490-97E6-89859319E3E1}" srcOrd="1" destOrd="0" presId="urn:microsoft.com/office/officeart/2005/8/layout/vList4"/>
    <dgm:cxn modelId="{8FDBEDDE-214C-4EA7-BE56-87E0841D1D28}" type="presOf" srcId="{D31EDCAF-7209-48E8-81A8-AE8CAF57C4C2}" destId="{BE8927DA-E4BE-4E5A-8BFD-BE64FF5A17D4}" srcOrd="1" destOrd="0" presId="urn:microsoft.com/office/officeart/2005/8/layout/vList4"/>
    <dgm:cxn modelId="{9C0CFB9C-AC80-4DC4-98ED-842E3A1050F2}" srcId="{026D0BDE-6117-4025-9801-2F6B07566EB8}" destId="{D31EDCAF-7209-48E8-81A8-AE8CAF57C4C2}" srcOrd="4" destOrd="0" parTransId="{85F89179-6D2D-4AD7-86EB-5E5C7EC8CE12}" sibTransId="{694930AC-1420-4E94-89BB-09BDEDC6DF6F}"/>
    <dgm:cxn modelId="{24119BF4-339B-43DC-971F-11120799B6DA}" type="presOf" srcId="{71D5EA9A-74DC-488A-9A08-AC8AB492D9D5}" destId="{D3B24B60-46A0-4F11-84C0-1339DE9535C6}" srcOrd="0" destOrd="0" presId="urn:microsoft.com/office/officeart/2005/8/layout/vList4"/>
    <dgm:cxn modelId="{06434572-6D2F-4D10-846F-5A48F58322F5}" type="presOf" srcId="{63AF6F5A-559A-4124-9857-5419F568E874}" destId="{3537F075-1FBB-481A-B65F-C7DC0F3D2200}" srcOrd="0" destOrd="0" presId="urn:microsoft.com/office/officeart/2005/8/layout/vList4"/>
    <dgm:cxn modelId="{A736EDEA-3FBB-476B-8C58-44E0F91EA192}" type="presOf" srcId="{31258634-22A3-45F7-A1CD-388BCD0E7DA5}" destId="{83DED99F-E340-4109-B6A2-8D9B41FC8974}" srcOrd="1" destOrd="0" presId="urn:microsoft.com/office/officeart/2005/8/layout/vList4"/>
    <dgm:cxn modelId="{B0E51225-47B9-4E9C-AF70-49C4BCE20DC1}" type="presOf" srcId="{026D0BDE-6117-4025-9801-2F6B07566EB8}" destId="{338F6440-1A2C-4522-AB66-FDD85789F5F7}" srcOrd="0" destOrd="0" presId="urn:microsoft.com/office/officeart/2005/8/layout/vList4"/>
    <dgm:cxn modelId="{7F015B60-2CA3-4BB0-9B2E-790117A269BF}" type="presOf" srcId="{31258634-22A3-45F7-A1CD-388BCD0E7DA5}" destId="{AB7886E5-BF5A-45E4-9DF7-F885BEEDCDA7}" srcOrd="0" destOrd="0" presId="urn:microsoft.com/office/officeart/2005/8/layout/vList4"/>
    <dgm:cxn modelId="{8DACE48E-DDB5-456E-8BE7-63FD7539AA43}" type="presOf" srcId="{D31EDCAF-7209-48E8-81A8-AE8CAF57C4C2}" destId="{0FABCED0-C10D-4686-8399-995086FA30F3}" srcOrd="0" destOrd="0" presId="urn:microsoft.com/office/officeart/2005/8/layout/vList4"/>
    <dgm:cxn modelId="{029C0BEA-04F7-4549-92B2-5FC18BDF7A45}" type="presOf" srcId="{E8BF2D97-A023-4F2A-9320-26895274E5B3}" destId="{2DBCE2F0-9B18-48D4-86C9-DDD036D9475D}" srcOrd="0" destOrd="0" presId="urn:microsoft.com/office/officeart/2005/8/layout/vList4"/>
    <dgm:cxn modelId="{08E424BF-BAE5-4050-B453-11D832C83184}" srcId="{026D0BDE-6117-4025-9801-2F6B07566EB8}" destId="{31258634-22A3-45F7-A1CD-388BCD0E7DA5}" srcOrd="0" destOrd="0" parTransId="{008C68BB-F791-4538-B973-568E8A5430A9}" sibTransId="{8E58C381-E52F-4ACB-953F-44250A53DC65}"/>
    <dgm:cxn modelId="{806A2A79-F7D5-47F9-A49E-B7B6FFE7459D}" srcId="{026D0BDE-6117-4025-9801-2F6B07566EB8}" destId="{71D5EA9A-74DC-488A-9A08-AC8AB492D9D5}" srcOrd="3" destOrd="0" parTransId="{EA4E1C60-B6E5-4DD4-B8F3-4E73B2846DE1}" sibTransId="{3FF90B22-BC4B-419A-8AED-2EFE4EA9B2C3}"/>
    <dgm:cxn modelId="{61D949F0-5AF6-4663-83DE-A0276F3FC000}" type="presOf" srcId="{71D5EA9A-74DC-488A-9A08-AC8AB492D9D5}" destId="{6AC127B1-31EF-4962-931E-AB20907DBFE6}" srcOrd="1" destOrd="0" presId="urn:microsoft.com/office/officeart/2005/8/layout/vList4"/>
    <dgm:cxn modelId="{527E91FF-D16A-4AEE-8619-43B9150CAC0B}" type="presOf" srcId="{63AF6F5A-559A-4124-9857-5419F568E874}" destId="{D47BCDBF-B405-480C-BAB0-93DECE1172D3}" srcOrd="1" destOrd="0" presId="urn:microsoft.com/office/officeart/2005/8/layout/vList4"/>
    <dgm:cxn modelId="{C12ECC43-AD32-4FF3-9F8B-00B3BCD71B83}" type="presParOf" srcId="{338F6440-1A2C-4522-AB66-FDD85789F5F7}" destId="{A3F725BE-A4AD-4280-98F0-884BE56A8145}" srcOrd="0" destOrd="0" presId="urn:microsoft.com/office/officeart/2005/8/layout/vList4"/>
    <dgm:cxn modelId="{F9F04D12-486C-4F50-8D19-5E7126D2574B}" type="presParOf" srcId="{A3F725BE-A4AD-4280-98F0-884BE56A8145}" destId="{AB7886E5-BF5A-45E4-9DF7-F885BEEDCDA7}" srcOrd="0" destOrd="0" presId="urn:microsoft.com/office/officeart/2005/8/layout/vList4"/>
    <dgm:cxn modelId="{76988B33-6C9A-41AF-9D9D-6375B6E8712A}" type="presParOf" srcId="{A3F725BE-A4AD-4280-98F0-884BE56A8145}" destId="{8F01530C-1D1B-4AC6-8610-D33683E3F41F}" srcOrd="1" destOrd="0" presId="urn:microsoft.com/office/officeart/2005/8/layout/vList4"/>
    <dgm:cxn modelId="{25A37D57-1C44-4678-B8AB-990E77C43B94}" type="presParOf" srcId="{A3F725BE-A4AD-4280-98F0-884BE56A8145}" destId="{83DED99F-E340-4109-B6A2-8D9B41FC8974}" srcOrd="2" destOrd="0" presId="urn:microsoft.com/office/officeart/2005/8/layout/vList4"/>
    <dgm:cxn modelId="{6626E59C-9E76-4DDE-9470-B5F699725397}" type="presParOf" srcId="{338F6440-1A2C-4522-AB66-FDD85789F5F7}" destId="{478046E1-781B-4B9E-81B7-CF80B5F1F8DB}" srcOrd="1" destOrd="0" presId="urn:microsoft.com/office/officeart/2005/8/layout/vList4"/>
    <dgm:cxn modelId="{FAECC23F-F7AF-4B70-B4EB-953C9D9779B5}" type="presParOf" srcId="{338F6440-1A2C-4522-AB66-FDD85789F5F7}" destId="{77C0F317-E757-40FE-836D-3AC9095D5585}" srcOrd="2" destOrd="0" presId="urn:microsoft.com/office/officeart/2005/8/layout/vList4"/>
    <dgm:cxn modelId="{36A52187-9569-4441-814A-9405C32D57AA}" type="presParOf" srcId="{77C0F317-E757-40FE-836D-3AC9095D5585}" destId="{2DBCE2F0-9B18-48D4-86C9-DDD036D9475D}" srcOrd="0" destOrd="0" presId="urn:microsoft.com/office/officeart/2005/8/layout/vList4"/>
    <dgm:cxn modelId="{78354851-53D7-4262-AEC8-A07810EC04EC}" type="presParOf" srcId="{77C0F317-E757-40FE-836D-3AC9095D5585}" destId="{4F374D28-CA68-4CCF-B8DC-6E7EC66416A1}" srcOrd="1" destOrd="0" presId="urn:microsoft.com/office/officeart/2005/8/layout/vList4"/>
    <dgm:cxn modelId="{8D42447C-FDE5-4CB6-81D5-3AFB07C3651A}" type="presParOf" srcId="{77C0F317-E757-40FE-836D-3AC9095D5585}" destId="{087C8DF3-D6FC-4490-97E6-89859319E3E1}" srcOrd="2" destOrd="0" presId="urn:microsoft.com/office/officeart/2005/8/layout/vList4"/>
    <dgm:cxn modelId="{312E78FC-74A0-427A-8932-FA81920E3343}" type="presParOf" srcId="{338F6440-1A2C-4522-AB66-FDD85789F5F7}" destId="{74092154-9BBD-4421-B1A5-D63592A5635E}" srcOrd="3" destOrd="0" presId="urn:microsoft.com/office/officeart/2005/8/layout/vList4"/>
    <dgm:cxn modelId="{715C4B05-43D0-4868-9EDD-E59FF4CF2530}" type="presParOf" srcId="{338F6440-1A2C-4522-AB66-FDD85789F5F7}" destId="{1C4CDFEE-A2B6-46D0-B3E8-A9B7A94C4AEE}" srcOrd="4" destOrd="0" presId="urn:microsoft.com/office/officeart/2005/8/layout/vList4"/>
    <dgm:cxn modelId="{51743DD4-D74D-42B7-A1B7-DC623075A165}" type="presParOf" srcId="{1C4CDFEE-A2B6-46D0-B3E8-A9B7A94C4AEE}" destId="{3537F075-1FBB-481A-B65F-C7DC0F3D2200}" srcOrd="0" destOrd="0" presId="urn:microsoft.com/office/officeart/2005/8/layout/vList4"/>
    <dgm:cxn modelId="{E0544D12-D2C2-47E9-92F8-C86A4004D9BB}" type="presParOf" srcId="{1C4CDFEE-A2B6-46D0-B3E8-A9B7A94C4AEE}" destId="{651C602A-17FF-4569-9DA6-84E4A722B373}" srcOrd="1" destOrd="0" presId="urn:microsoft.com/office/officeart/2005/8/layout/vList4"/>
    <dgm:cxn modelId="{7B9D49FA-7A5F-4EAE-BEC1-61DB7C5B2CDC}" type="presParOf" srcId="{1C4CDFEE-A2B6-46D0-B3E8-A9B7A94C4AEE}" destId="{D47BCDBF-B405-480C-BAB0-93DECE1172D3}" srcOrd="2" destOrd="0" presId="urn:microsoft.com/office/officeart/2005/8/layout/vList4"/>
    <dgm:cxn modelId="{5BF91F43-6281-474D-A248-D481A0A30DCF}" type="presParOf" srcId="{338F6440-1A2C-4522-AB66-FDD85789F5F7}" destId="{6B2370F0-A0CE-4D75-B159-7CA8FFC91FD5}" srcOrd="5" destOrd="0" presId="urn:microsoft.com/office/officeart/2005/8/layout/vList4"/>
    <dgm:cxn modelId="{2C33A630-322C-49C6-90B1-24A1EB5B3EF0}" type="presParOf" srcId="{338F6440-1A2C-4522-AB66-FDD85789F5F7}" destId="{ACF8CDE9-8186-4022-8654-0D558E149979}" srcOrd="6" destOrd="0" presId="urn:microsoft.com/office/officeart/2005/8/layout/vList4"/>
    <dgm:cxn modelId="{9830E977-A18C-4EAF-986F-7B8A0190A7A2}" type="presParOf" srcId="{ACF8CDE9-8186-4022-8654-0D558E149979}" destId="{D3B24B60-46A0-4F11-84C0-1339DE9535C6}" srcOrd="0" destOrd="0" presId="urn:microsoft.com/office/officeart/2005/8/layout/vList4"/>
    <dgm:cxn modelId="{91C875CB-7B2E-4F34-8AC8-7F2923624312}" type="presParOf" srcId="{ACF8CDE9-8186-4022-8654-0D558E149979}" destId="{7B71C9EA-EC4E-4C1C-906B-26E309F5F147}" srcOrd="1" destOrd="0" presId="urn:microsoft.com/office/officeart/2005/8/layout/vList4"/>
    <dgm:cxn modelId="{984F75A9-C89C-4AC1-B501-453A60A8C138}" type="presParOf" srcId="{ACF8CDE9-8186-4022-8654-0D558E149979}" destId="{6AC127B1-31EF-4962-931E-AB20907DBFE6}" srcOrd="2" destOrd="0" presId="urn:microsoft.com/office/officeart/2005/8/layout/vList4"/>
    <dgm:cxn modelId="{D7702948-7EC6-489F-98A7-16AF8473E2A4}" type="presParOf" srcId="{338F6440-1A2C-4522-AB66-FDD85789F5F7}" destId="{3FA11F0B-6ABE-449E-9DC4-74123A7D7D6E}" srcOrd="7" destOrd="0" presId="urn:microsoft.com/office/officeart/2005/8/layout/vList4"/>
    <dgm:cxn modelId="{45095366-DF49-46FC-AE37-37D836AB93CA}" type="presParOf" srcId="{338F6440-1A2C-4522-AB66-FDD85789F5F7}" destId="{63BF1A8A-A781-48A6-9FF4-FC87D51F5654}" srcOrd="8" destOrd="0" presId="urn:microsoft.com/office/officeart/2005/8/layout/vList4"/>
    <dgm:cxn modelId="{ABF6F226-F16E-47DE-8403-50481AAF1F45}" type="presParOf" srcId="{63BF1A8A-A781-48A6-9FF4-FC87D51F5654}" destId="{0FABCED0-C10D-4686-8399-995086FA30F3}" srcOrd="0" destOrd="0" presId="urn:microsoft.com/office/officeart/2005/8/layout/vList4"/>
    <dgm:cxn modelId="{6FB260D4-885A-4087-BD3D-184EA317AE83}" type="presParOf" srcId="{63BF1A8A-A781-48A6-9FF4-FC87D51F5654}" destId="{D99ED690-AD0F-4FDE-AD78-D35E986BACC4}" srcOrd="1" destOrd="0" presId="urn:microsoft.com/office/officeart/2005/8/layout/vList4"/>
    <dgm:cxn modelId="{8B9E7240-A04B-4CC7-A107-1FEE0C705479}" type="presParOf" srcId="{63BF1A8A-A781-48A6-9FF4-FC87D51F5654}" destId="{BE8927DA-E4BE-4E5A-8BFD-BE64FF5A17D4}" srcOrd="2" destOrd="0" presId="urn:microsoft.com/office/officeart/2005/8/layout/vList4"/>
  </dgm:cxnLst>
  <dgm:bg>
    <a:noFill/>
  </dgm:bg>
  <dgm:whole>
    <a:ln>
      <a:noFill/>
    </a:ln>
  </dgm:whole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6D0BDE-6117-4025-9801-2F6B07566EB8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258634-22A3-45F7-A1CD-388BCD0E7DA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  <a:ln w="12700">
          <a:solidFill>
            <a:schemeClr val="tx1"/>
          </a:solidFill>
          <a:prstDash val="solid"/>
        </a:ln>
      </dgm:spPr>
      <dgm:t>
        <a:bodyPr/>
        <a:lstStyle/>
        <a:p>
          <a:pPr algn="l"/>
          <a:endParaRPr lang="en-US" sz="1100" b="0" dirty="0" smtClean="0">
            <a:solidFill>
              <a:schemeClr val="tx1"/>
            </a:solidFill>
            <a:latin typeface="Verdana" pitchFamily="34" charset="0"/>
          </a:endParaRPr>
        </a:p>
        <a:p>
          <a:pPr algn="l"/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Management &amp; Total Quality Management</a:t>
          </a:r>
        </a:p>
        <a:p>
          <a:pPr algn="l"/>
          <a:endParaRPr lang="en-US" sz="1100" b="0" dirty="0" smtClean="0">
            <a:solidFill>
              <a:schemeClr val="tx1"/>
            </a:solidFill>
            <a:latin typeface="Verdana" pitchFamily="34" charset="0"/>
          </a:endParaRPr>
        </a:p>
      </dgm:t>
    </dgm:pt>
    <dgm:pt modelId="{008C68BB-F791-4538-B973-568E8A5430A9}" type="parTrans" cxnId="{08E424BF-BAE5-4050-B453-11D832C83184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8E58C381-E52F-4ACB-953F-44250A53DC65}" type="sibTrans" cxnId="{08E424BF-BAE5-4050-B453-11D832C83184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E8BF2D97-A023-4F2A-9320-26895274E5B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Quality Management Principles</a:t>
          </a:r>
        </a:p>
      </dgm:t>
    </dgm:pt>
    <dgm:pt modelId="{9D245639-D07C-46AC-B612-3C17BCF77362}" type="parTrans" cxnId="{27D30A9E-716C-49CD-B9FA-A88627F19F26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93C721A0-1B87-4CBF-A913-EA184AF6D692}" type="sibTrans" cxnId="{27D30A9E-716C-49CD-B9FA-A88627F19F26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63AF6F5A-559A-4124-9857-5419F568E874}">
      <dgm:prSet phldrT="[Text]" custT="1"/>
      <dgm:spPr>
        <a:solidFill>
          <a:schemeClr val="tx1"/>
        </a:solidFill>
      </dgm:spPr>
      <dgm:t>
        <a:bodyPr/>
        <a:lstStyle/>
        <a:p>
          <a:pPr algn="l"/>
          <a:r>
            <a:rPr lang="en-US" sz="1600" b="1" dirty="0" smtClean="0">
              <a:solidFill>
                <a:schemeClr val="bg1"/>
              </a:solidFill>
              <a:effectLst/>
              <a:latin typeface="Verdana" pitchFamily="34" charset="0"/>
            </a:rPr>
            <a:t>Quality System : Definition and Need</a:t>
          </a:r>
        </a:p>
      </dgm:t>
    </dgm:pt>
    <dgm:pt modelId="{09FEFC5D-9EE5-4809-A265-442D73DE9838}" type="parTrans" cxnId="{393EB81D-3137-4BC5-ADA7-DFCC6B473E59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7FC8730C-83CF-4B74-9DC4-1E3413DD1C14}" type="sibTrans" cxnId="{393EB81D-3137-4BC5-ADA7-DFCC6B473E59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71D5EA9A-74DC-488A-9A08-AC8AB492D9D5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QMS Competence Building Process</a:t>
          </a:r>
        </a:p>
      </dgm:t>
    </dgm:pt>
    <dgm:pt modelId="{EA4E1C60-B6E5-4DD4-B8F3-4E73B2846DE1}" type="parTrans" cxnId="{806A2A79-F7D5-47F9-A49E-B7B6FFE7459D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3FF90B22-BC4B-419A-8AED-2EFE4EA9B2C3}" type="sibTrans" cxnId="{806A2A79-F7D5-47F9-A49E-B7B6FFE7459D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D31EDCAF-7209-48E8-81A8-AE8CAF57C4C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Competence Building &amp; Trainings at Moser Baer Group</a:t>
          </a:r>
        </a:p>
      </dgm:t>
    </dgm:pt>
    <dgm:pt modelId="{85F89179-6D2D-4AD7-86EB-5E5C7EC8CE12}" type="parTrans" cxnId="{9C0CFB9C-AC80-4DC4-98ED-842E3A1050F2}">
      <dgm:prSet/>
      <dgm:spPr/>
      <dgm:t>
        <a:bodyPr/>
        <a:lstStyle/>
        <a:p>
          <a:endParaRPr lang="en-US"/>
        </a:p>
      </dgm:t>
    </dgm:pt>
    <dgm:pt modelId="{694930AC-1420-4E94-89BB-09BDEDC6DF6F}" type="sibTrans" cxnId="{9C0CFB9C-AC80-4DC4-98ED-842E3A1050F2}">
      <dgm:prSet/>
      <dgm:spPr/>
      <dgm:t>
        <a:bodyPr/>
        <a:lstStyle/>
        <a:p>
          <a:endParaRPr lang="en-US"/>
        </a:p>
      </dgm:t>
    </dgm:pt>
    <dgm:pt modelId="{338F6440-1A2C-4522-AB66-FDD85789F5F7}" type="pres">
      <dgm:prSet presAssocID="{026D0BDE-6117-4025-9801-2F6B07566EB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F725BE-A4AD-4280-98F0-884BE56A8145}" type="pres">
      <dgm:prSet presAssocID="{31258634-22A3-45F7-A1CD-388BCD0E7DA5}" presName="comp" presStyleCnt="0"/>
      <dgm:spPr/>
      <dgm:t>
        <a:bodyPr/>
        <a:lstStyle/>
        <a:p>
          <a:endParaRPr lang="en-US"/>
        </a:p>
      </dgm:t>
    </dgm:pt>
    <dgm:pt modelId="{AB7886E5-BF5A-45E4-9DF7-F885BEEDCDA7}" type="pres">
      <dgm:prSet presAssocID="{31258634-22A3-45F7-A1CD-388BCD0E7DA5}" presName="box" presStyleLbl="node1" presStyleIdx="0" presStyleCnt="5"/>
      <dgm:spPr/>
      <dgm:t>
        <a:bodyPr/>
        <a:lstStyle/>
        <a:p>
          <a:endParaRPr lang="en-US"/>
        </a:p>
      </dgm:t>
    </dgm:pt>
    <dgm:pt modelId="{8F01530C-1D1B-4AC6-8610-D33683E3F41F}" type="pres">
      <dgm:prSet presAssocID="{31258634-22A3-45F7-A1CD-388BCD0E7DA5}" presName="img" presStyleLbl="fgImgPlace1" presStyleIdx="0" presStyleCnt="5" custScaleX="29172" custScaleY="62622"/>
      <dgm:spPr>
        <a:prstGeom prst="rect">
          <a:avLst/>
        </a:prstGeom>
        <a:solidFill>
          <a:srgbClr val="2D653A"/>
        </a:solidFill>
      </dgm:spPr>
      <dgm:t>
        <a:bodyPr/>
        <a:lstStyle/>
        <a:p>
          <a:endParaRPr lang="en-US"/>
        </a:p>
      </dgm:t>
    </dgm:pt>
    <dgm:pt modelId="{83DED99F-E340-4109-B6A2-8D9B41FC8974}" type="pres">
      <dgm:prSet presAssocID="{31258634-22A3-45F7-A1CD-388BCD0E7DA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046E1-781B-4B9E-81B7-CF80B5F1F8DB}" type="pres">
      <dgm:prSet presAssocID="{8E58C381-E52F-4ACB-953F-44250A53DC65}" presName="spacer" presStyleCnt="0"/>
      <dgm:spPr/>
      <dgm:t>
        <a:bodyPr/>
        <a:lstStyle/>
        <a:p>
          <a:endParaRPr lang="en-US"/>
        </a:p>
      </dgm:t>
    </dgm:pt>
    <dgm:pt modelId="{77C0F317-E757-40FE-836D-3AC9095D5585}" type="pres">
      <dgm:prSet presAssocID="{E8BF2D97-A023-4F2A-9320-26895274E5B3}" presName="comp" presStyleCnt="0"/>
      <dgm:spPr/>
      <dgm:t>
        <a:bodyPr/>
        <a:lstStyle/>
        <a:p>
          <a:endParaRPr lang="en-US"/>
        </a:p>
      </dgm:t>
    </dgm:pt>
    <dgm:pt modelId="{2DBCE2F0-9B18-48D4-86C9-DDD036D9475D}" type="pres">
      <dgm:prSet presAssocID="{E8BF2D97-A023-4F2A-9320-26895274E5B3}" presName="box" presStyleLbl="node1" presStyleIdx="1" presStyleCnt="5"/>
      <dgm:spPr/>
      <dgm:t>
        <a:bodyPr/>
        <a:lstStyle/>
        <a:p>
          <a:endParaRPr lang="en-US"/>
        </a:p>
      </dgm:t>
    </dgm:pt>
    <dgm:pt modelId="{4F374D28-CA68-4CCF-B8DC-6E7EC66416A1}" type="pres">
      <dgm:prSet presAssocID="{E8BF2D97-A023-4F2A-9320-26895274E5B3}" presName="img" presStyleLbl="fgImgPlace1" presStyleIdx="1" presStyleCnt="5" custScaleX="29172" custScaleY="62281"/>
      <dgm:spPr>
        <a:solidFill>
          <a:srgbClr val="2D653A"/>
        </a:solidFill>
      </dgm:spPr>
      <dgm:t>
        <a:bodyPr/>
        <a:lstStyle/>
        <a:p>
          <a:endParaRPr lang="en-US"/>
        </a:p>
      </dgm:t>
    </dgm:pt>
    <dgm:pt modelId="{087C8DF3-D6FC-4490-97E6-89859319E3E1}" type="pres">
      <dgm:prSet presAssocID="{E8BF2D97-A023-4F2A-9320-26895274E5B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92154-9BBD-4421-B1A5-D63592A5635E}" type="pres">
      <dgm:prSet presAssocID="{93C721A0-1B87-4CBF-A913-EA184AF6D692}" presName="spacer" presStyleCnt="0"/>
      <dgm:spPr/>
      <dgm:t>
        <a:bodyPr/>
        <a:lstStyle/>
        <a:p>
          <a:endParaRPr lang="en-US"/>
        </a:p>
      </dgm:t>
    </dgm:pt>
    <dgm:pt modelId="{1C4CDFEE-A2B6-46D0-B3E8-A9B7A94C4AEE}" type="pres">
      <dgm:prSet presAssocID="{63AF6F5A-559A-4124-9857-5419F568E874}" presName="comp" presStyleCnt="0"/>
      <dgm:spPr/>
      <dgm:t>
        <a:bodyPr/>
        <a:lstStyle/>
        <a:p>
          <a:endParaRPr lang="en-US"/>
        </a:p>
      </dgm:t>
    </dgm:pt>
    <dgm:pt modelId="{3537F075-1FBB-481A-B65F-C7DC0F3D2200}" type="pres">
      <dgm:prSet presAssocID="{63AF6F5A-559A-4124-9857-5419F568E874}" presName="box" presStyleLbl="node1" presStyleIdx="2" presStyleCnt="5"/>
      <dgm:spPr/>
      <dgm:t>
        <a:bodyPr/>
        <a:lstStyle/>
        <a:p>
          <a:endParaRPr lang="en-US"/>
        </a:p>
      </dgm:t>
    </dgm:pt>
    <dgm:pt modelId="{651C602A-17FF-4569-9DA6-84E4A722B373}" type="pres">
      <dgm:prSet presAssocID="{63AF6F5A-559A-4124-9857-5419F568E874}" presName="img" presStyleLbl="fgImgPlace1" presStyleIdx="2" presStyleCnt="5" custScaleX="29172" custScaleY="74611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D47BCDBF-B405-480C-BAB0-93DECE1172D3}" type="pres">
      <dgm:prSet presAssocID="{63AF6F5A-559A-4124-9857-5419F568E87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370F0-A0CE-4D75-B159-7CA8FFC91FD5}" type="pres">
      <dgm:prSet presAssocID="{7FC8730C-83CF-4B74-9DC4-1E3413DD1C14}" presName="spacer" presStyleCnt="0"/>
      <dgm:spPr/>
      <dgm:t>
        <a:bodyPr/>
        <a:lstStyle/>
        <a:p>
          <a:endParaRPr lang="en-US"/>
        </a:p>
      </dgm:t>
    </dgm:pt>
    <dgm:pt modelId="{ACF8CDE9-8186-4022-8654-0D558E149979}" type="pres">
      <dgm:prSet presAssocID="{71D5EA9A-74DC-488A-9A08-AC8AB492D9D5}" presName="comp" presStyleCnt="0"/>
      <dgm:spPr/>
      <dgm:t>
        <a:bodyPr/>
        <a:lstStyle/>
        <a:p>
          <a:endParaRPr lang="en-US"/>
        </a:p>
      </dgm:t>
    </dgm:pt>
    <dgm:pt modelId="{D3B24B60-46A0-4F11-84C0-1339DE9535C6}" type="pres">
      <dgm:prSet presAssocID="{71D5EA9A-74DC-488A-9A08-AC8AB492D9D5}" presName="box" presStyleLbl="node1" presStyleIdx="3" presStyleCnt="5"/>
      <dgm:spPr/>
      <dgm:t>
        <a:bodyPr/>
        <a:lstStyle/>
        <a:p>
          <a:endParaRPr lang="en-US"/>
        </a:p>
      </dgm:t>
    </dgm:pt>
    <dgm:pt modelId="{7B71C9EA-EC4E-4C1C-906B-26E309F5F147}" type="pres">
      <dgm:prSet presAssocID="{71D5EA9A-74DC-488A-9A08-AC8AB492D9D5}" presName="img" presStyleLbl="fgImgPlace1" presStyleIdx="3" presStyleCnt="5" custScaleX="29172" custScaleY="63156"/>
      <dgm:spPr>
        <a:solidFill>
          <a:srgbClr val="2D653A"/>
        </a:solidFill>
      </dgm:spPr>
      <dgm:t>
        <a:bodyPr/>
        <a:lstStyle/>
        <a:p>
          <a:endParaRPr lang="en-US"/>
        </a:p>
      </dgm:t>
    </dgm:pt>
    <dgm:pt modelId="{6AC127B1-31EF-4962-931E-AB20907DBFE6}" type="pres">
      <dgm:prSet presAssocID="{71D5EA9A-74DC-488A-9A08-AC8AB492D9D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11F0B-6ABE-449E-9DC4-74123A7D7D6E}" type="pres">
      <dgm:prSet presAssocID="{3FF90B22-BC4B-419A-8AED-2EFE4EA9B2C3}" presName="spacer" presStyleCnt="0"/>
      <dgm:spPr/>
      <dgm:t>
        <a:bodyPr/>
        <a:lstStyle/>
        <a:p>
          <a:endParaRPr lang="en-US"/>
        </a:p>
      </dgm:t>
    </dgm:pt>
    <dgm:pt modelId="{63BF1A8A-A781-48A6-9FF4-FC87D51F5654}" type="pres">
      <dgm:prSet presAssocID="{D31EDCAF-7209-48E8-81A8-AE8CAF57C4C2}" presName="comp" presStyleCnt="0"/>
      <dgm:spPr/>
      <dgm:t>
        <a:bodyPr/>
        <a:lstStyle/>
        <a:p>
          <a:endParaRPr lang="en-US"/>
        </a:p>
      </dgm:t>
    </dgm:pt>
    <dgm:pt modelId="{0FABCED0-C10D-4686-8399-995086FA30F3}" type="pres">
      <dgm:prSet presAssocID="{D31EDCAF-7209-48E8-81A8-AE8CAF57C4C2}" presName="box" presStyleLbl="node1" presStyleIdx="4" presStyleCnt="5"/>
      <dgm:spPr/>
      <dgm:t>
        <a:bodyPr/>
        <a:lstStyle/>
        <a:p>
          <a:endParaRPr lang="en-US"/>
        </a:p>
      </dgm:t>
    </dgm:pt>
    <dgm:pt modelId="{D99ED690-AD0F-4FDE-AD78-D35E986BACC4}" type="pres">
      <dgm:prSet presAssocID="{D31EDCAF-7209-48E8-81A8-AE8CAF57C4C2}" presName="img" presStyleLbl="fgImgPlace1" presStyleIdx="4" presStyleCnt="5" custScaleX="29172" custScaleY="61213"/>
      <dgm:spPr>
        <a:solidFill>
          <a:srgbClr val="2D653A"/>
        </a:solidFill>
      </dgm:spPr>
      <dgm:t>
        <a:bodyPr/>
        <a:lstStyle/>
        <a:p>
          <a:endParaRPr lang="en-US"/>
        </a:p>
      </dgm:t>
    </dgm:pt>
    <dgm:pt modelId="{BE8927DA-E4BE-4E5A-8BFD-BE64FF5A17D4}" type="pres">
      <dgm:prSet presAssocID="{D31EDCAF-7209-48E8-81A8-AE8CAF57C4C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3EB81D-3137-4BC5-ADA7-DFCC6B473E59}" srcId="{026D0BDE-6117-4025-9801-2F6B07566EB8}" destId="{63AF6F5A-559A-4124-9857-5419F568E874}" srcOrd="2" destOrd="0" parTransId="{09FEFC5D-9EE5-4809-A265-442D73DE9838}" sibTransId="{7FC8730C-83CF-4B74-9DC4-1E3413DD1C14}"/>
    <dgm:cxn modelId="{27D30A9E-716C-49CD-B9FA-A88627F19F26}" srcId="{026D0BDE-6117-4025-9801-2F6B07566EB8}" destId="{E8BF2D97-A023-4F2A-9320-26895274E5B3}" srcOrd="1" destOrd="0" parTransId="{9D245639-D07C-46AC-B612-3C17BCF77362}" sibTransId="{93C721A0-1B87-4CBF-A913-EA184AF6D692}"/>
    <dgm:cxn modelId="{9C0CFB9C-AC80-4DC4-98ED-842E3A1050F2}" srcId="{026D0BDE-6117-4025-9801-2F6B07566EB8}" destId="{D31EDCAF-7209-48E8-81A8-AE8CAF57C4C2}" srcOrd="4" destOrd="0" parTransId="{85F89179-6D2D-4AD7-86EB-5E5C7EC8CE12}" sibTransId="{694930AC-1420-4E94-89BB-09BDEDC6DF6F}"/>
    <dgm:cxn modelId="{13017923-370B-451F-9317-09CC25E8BA7D}" type="presOf" srcId="{31258634-22A3-45F7-A1CD-388BCD0E7DA5}" destId="{83DED99F-E340-4109-B6A2-8D9B41FC8974}" srcOrd="1" destOrd="0" presId="urn:microsoft.com/office/officeart/2005/8/layout/vList4"/>
    <dgm:cxn modelId="{99F84974-AE66-4823-BA99-EB58A359639F}" type="presOf" srcId="{E8BF2D97-A023-4F2A-9320-26895274E5B3}" destId="{2DBCE2F0-9B18-48D4-86C9-DDD036D9475D}" srcOrd="0" destOrd="0" presId="urn:microsoft.com/office/officeart/2005/8/layout/vList4"/>
    <dgm:cxn modelId="{F36D113B-F939-4668-B897-7269BFE99A5E}" type="presOf" srcId="{31258634-22A3-45F7-A1CD-388BCD0E7DA5}" destId="{AB7886E5-BF5A-45E4-9DF7-F885BEEDCDA7}" srcOrd="0" destOrd="0" presId="urn:microsoft.com/office/officeart/2005/8/layout/vList4"/>
    <dgm:cxn modelId="{664C52FE-2D9E-4EB4-93B1-EAEB95A9A743}" type="presOf" srcId="{71D5EA9A-74DC-488A-9A08-AC8AB492D9D5}" destId="{6AC127B1-31EF-4962-931E-AB20907DBFE6}" srcOrd="1" destOrd="0" presId="urn:microsoft.com/office/officeart/2005/8/layout/vList4"/>
    <dgm:cxn modelId="{BF596B6F-0ED7-40B5-A3B8-F5D2A6119140}" type="presOf" srcId="{63AF6F5A-559A-4124-9857-5419F568E874}" destId="{D47BCDBF-B405-480C-BAB0-93DECE1172D3}" srcOrd="1" destOrd="0" presId="urn:microsoft.com/office/officeart/2005/8/layout/vList4"/>
    <dgm:cxn modelId="{232A2937-E397-4A82-8118-DC17B2C4B89C}" type="presOf" srcId="{026D0BDE-6117-4025-9801-2F6B07566EB8}" destId="{338F6440-1A2C-4522-AB66-FDD85789F5F7}" srcOrd="0" destOrd="0" presId="urn:microsoft.com/office/officeart/2005/8/layout/vList4"/>
    <dgm:cxn modelId="{624D602C-62A5-4E20-9C69-3AF3D6AD6734}" type="presOf" srcId="{71D5EA9A-74DC-488A-9A08-AC8AB492D9D5}" destId="{D3B24B60-46A0-4F11-84C0-1339DE9535C6}" srcOrd="0" destOrd="0" presId="urn:microsoft.com/office/officeart/2005/8/layout/vList4"/>
    <dgm:cxn modelId="{271B3B06-AD8D-4597-99CD-2C7B34DB8F45}" type="presOf" srcId="{D31EDCAF-7209-48E8-81A8-AE8CAF57C4C2}" destId="{0FABCED0-C10D-4686-8399-995086FA30F3}" srcOrd="0" destOrd="0" presId="urn:microsoft.com/office/officeart/2005/8/layout/vList4"/>
    <dgm:cxn modelId="{08E424BF-BAE5-4050-B453-11D832C83184}" srcId="{026D0BDE-6117-4025-9801-2F6B07566EB8}" destId="{31258634-22A3-45F7-A1CD-388BCD0E7DA5}" srcOrd="0" destOrd="0" parTransId="{008C68BB-F791-4538-B973-568E8A5430A9}" sibTransId="{8E58C381-E52F-4ACB-953F-44250A53DC65}"/>
    <dgm:cxn modelId="{806A2A79-F7D5-47F9-A49E-B7B6FFE7459D}" srcId="{026D0BDE-6117-4025-9801-2F6B07566EB8}" destId="{71D5EA9A-74DC-488A-9A08-AC8AB492D9D5}" srcOrd="3" destOrd="0" parTransId="{EA4E1C60-B6E5-4DD4-B8F3-4E73B2846DE1}" sibTransId="{3FF90B22-BC4B-419A-8AED-2EFE4EA9B2C3}"/>
    <dgm:cxn modelId="{CE53C697-6F26-4811-B861-25C649AA67AB}" type="presOf" srcId="{D31EDCAF-7209-48E8-81A8-AE8CAF57C4C2}" destId="{BE8927DA-E4BE-4E5A-8BFD-BE64FF5A17D4}" srcOrd="1" destOrd="0" presId="urn:microsoft.com/office/officeart/2005/8/layout/vList4"/>
    <dgm:cxn modelId="{493074A4-5221-4335-A25F-958DE5D5BE45}" type="presOf" srcId="{E8BF2D97-A023-4F2A-9320-26895274E5B3}" destId="{087C8DF3-D6FC-4490-97E6-89859319E3E1}" srcOrd="1" destOrd="0" presId="urn:microsoft.com/office/officeart/2005/8/layout/vList4"/>
    <dgm:cxn modelId="{A41182C4-D1FB-4340-9139-60EC56686BD5}" type="presOf" srcId="{63AF6F5A-559A-4124-9857-5419F568E874}" destId="{3537F075-1FBB-481A-B65F-C7DC0F3D2200}" srcOrd="0" destOrd="0" presId="urn:microsoft.com/office/officeart/2005/8/layout/vList4"/>
    <dgm:cxn modelId="{233AF6BA-C32A-4AF3-B938-F8BD084EAA3E}" type="presParOf" srcId="{338F6440-1A2C-4522-AB66-FDD85789F5F7}" destId="{A3F725BE-A4AD-4280-98F0-884BE56A8145}" srcOrd="0" destOrd="0" presId="urn:microsoft.com/office/officeart/2005/8/layout/vList4"/>
    <dgm:cxn modelId="{650709B2-3833-44FE-BE2C-6C700711ABD1}" type="presParOf" srcId="{A3F725BE-A4AD-4280-98F0-884BE56A8145}" destId="{AB7886E5-BF5A-45E4-9DF7-F885BEEDCDA7}" srcOrd="0" destOrd="0" presId="urn:microsoft.com/office/officeart/2005/8/layout/vList4"/>
    <dgm:cxn modelId="{9B05829E-EDC1-49A0-AF2E-10A375BAA1EF}" type="presParOf" srcId="{A3F725BE-A4AD-4280-98F0-884BE56A8145}" destId="{8F01530C-1D1B-4AC6-8610-D33683E3F41F}" srcOrd="1" destOrd="0" presId="urn:microsoft.com/office/officeart/2005/8/layout/vList4"/>
    <dgm:cxn modelId="{A188BAFB-B8EC-4EE8-BF83-D93168229279}" type="presParOf" srcId="{A3F725BE-A4AD-4280-98F0-884BE56A8145}" destId="{83DED99F-E340-4109-B6A2-8D9B41FC8974}" srcOrd="2" destOrd="0" presId="urn:microsoft.com/office/officeart/2005/8/layout/vList4"/>
    <dgm:cxn modelId="{8F7FF300-F6C6-4D67-AB0D-E247C40DF228}" type="presParOf" srcId="{338F6440-1A2C-4522-AB66-FDD85789F5F7}" destId="{478046E1-781B-4B9E-81B7-CF80B5F1F8DB}" srcOrd="1" destOrd="0" presId="urn:microsoft.com/office/officeart/2005/8/layout/vList4"/>
    <dgm:cxn modelId="{AB77A5B1-D3C4-40B9-8C21-2BFA98143CE7}" type="presParOf" srcId="{338F6440-1A2C-4522-AB66-FDD85789F5F7}" destId="{77C0F317-E757-40FE-836D-3AC9095D5585}" srcOrd="2" destOrd="0" presId="urn:microsoft.com/office/officeart/2005/8/layout/vList4"/>
    <dgm:cxn modelId="{3C24B588-0973-4EEC-BF03-FDD5D2B31107}" type="presParOf" srcId="{77C0F317-E757-40FE-836D-3AC9095D5585}" destId="{2DBCE2F0-9B18-48D4-86C9-DDD036D9475D}" srcOrd="0" destOrd="0" presId="urn:microsoft.com/office/officeart/2005/8/layout/vList4"/>
    <dgm:cxn modelId="{4E7A7595-3929-4031-A868-5B37C35CCF90}" type="presParOf" srcId="{77C0F317-E757-40FE-836D-3AC9095D5585}" destId="{4F374D28-CA68-4CCF-B8DC-6E7EC66416A1}" srcOrd="1" destOrd="0" presId="urn:microsoft.com/office/officeart/2005/8/layout/vList4"/>
    <dgm:cxn modelId="{BEB7126A-639B-4EDD-A732-79CE311054A4}" type="presParOf" srcId="{77C0F317-E757-40FE-836D-3AC9095D5585}" destId="{087C8DF3-D6FC-4490-97E6-89859319E3E1}" srcOrd="2" destOrd="0" presId="urn:microsoft.com/office/officeart/2005/8/layout/vList4"/>
    <dgm:cxn modelId="{66912734-9D90-495C-B8B0-F6FF2048220E}" type="presParOf" srcId="{338F6440-1A2C-4522-AB66-FDD85789F5F7}" destId="{74092154-9BBD-4421-B1A5-D63592A5635E}" srcOrd="3" destOrd="0" presId="urn:microsoft.com/office/officeart/2005/8/layout/vList4"/>
    <dgm:cxn modelId="{82D4822D-AE79-4CBB-9DED-1E59DADAB864}" type="presParOf" srcId="{338F6440-1A2C-4522-AB66-FDD85789F5F7}" destId="{1C4CDFEE-A2B6-46D0-B3E8-A9B7A94C4AEE}" srcOrd="4" destOrd="0" presId="urn:microsoft.com/office/officeart/2005/8/layout/vList4"/>
    <dgm:cxn modelId="{7287AF87-FB71-42BD-A777-322D2BCD56E6}" type="presParOf" srcId="{1C4CDFEE-A2B6-46D0-B3E8-A9B7A94C4AEE}" destId="{3537F075-1FBB-481A-B65F-C7DC0F3D2200}" srcOrd="0" destOrd="0" presId="urn:microsoft.com/office/officeart/2005/8/layout/vList4"/>
    <dgm:cxn modelId="{C663E679-B474-435F-B13D-8BEAB0A3EDF1}" type="presParOf" srcId="{1C4CDFEE-A2B6-46D0-B3E8-A9B7A94C4AEE}" destId="{651C602A-17FF-4569-9DA6-84E4A722B373}" srcOrd="1" destOrd="0" presId="urn:microsoft.com/office/officeart/2005/8/layout/vList4"/>
    <dgm:cxn modelId="{0906B5D5-61C7-471B-A663-BDDCA365D0BD}" type="presParOf" srcId="{1C4CDFEE-A2B6-46D0-B3E8-A9B7A94C4AEE}" destId="{D47BCDBF-B405-480C-BAB0-93DECE1172D3}" srcOrd="2" destOrd="0" presId="urn:microsoft.com/office/officeart/2005/8/layout/vList4"/>
    <dgm:cxn modelId="{002BBD1C-5296-4F65-A610-6A6F88F9EA6E}" type="presParOf" srcId="{338F6440-1A2C-4522-AB66-FDD85789F5F7}" destId="{6B2370F0-A0CE-4D75-B159-7CA8FFC91FD5}" srcOrd="5" destOrd="0" presId="urn:microsoft.com/office/officeart/2005/8/layout/vList4"/>
    <dgm:cxn modelId="{4632FF7A-D7E6-4EA0-AFB0-9A97E43AD60A}" type="presParOf" srcId="{338F6440-1A2C-4522-AB66-FDD85789F5F7}" destId="{ACF8CDE9-8186-4022-8654-0D558E149979}" srcOrd="6" destOrd="0" presId="urn:microsoft.com/office/officeart/2005/8/layout/vList4"/>
    <dgm:cxn modelId="{18D62B19-C160-4774-BE19-1650344CA7E9}" type="presParOf" srcId="{ACF8CDE9-8186-4022-8654-0D558E149979}" destId="{D3B24B60-46A0-4F11-84C0-1339DE9535C6}" srcOrd="0" destOrd="0" presId="urn:microsoft.com/office/officeart/2005/8/layout/vList4"/>
    <dgm:cxn modelId="{1095AB42-C055-4F5C-8632-875B8D366E44}" type="presParOf" srcId="{ACF8CDE9-8186-4022-8654-0D558E149979}" destId="{7B71C9EA-EC4E-4C1C-906B-26E309F5F147}" srcOrd="1" destOrd="0" presId="urn:microsoft.com/office/officeart/2005/8/layout/vList4"/>
    <dgm:cxn modelId="{7BB41390-012D-479C-8506-F2FE7B54DE96}" type="presParOf" srcId="{ACF8CDE9-8186-4022-8654-0D558E149979}" destId="{6AC127B1-31EF-4962-931E-AB20907DBFE6}" srcOrd="2" destOrd="0" presId="urn:microsoft.com/office/officeart/2005/8/layout/vList4"/>
    <dgm:cxn modelId="{F8FE2FD2-C0D8-4994-88DF-EDE73846EED6}" type="presParOf" srcId="{338F6440-1A2C-4522-AB66-FDD85789F5F7}" destId="{3FA11F0B-6ABE-449E-9DC4-74123A7D7D6E}" srcOrd="7" destOrd="0" presId="urn:microsoft.com/office/officeart/2005/8/layout/vList4"/>
    <dgm:cxn modelId="{C678990B-8668-41A2-AAD0-DB575E8280ED}" type="presParOf" srcId="{338F6440-1A2C-4522-AB66-FDD85789F5F7}" destId="{63BF1A8A-A781-48A6-9FF4-FC87D51F5654}" srcOrd="8" destOrd="0" presId="urn:microsoft.com/office/officeart/2005/8/layout/vList4"/>
    <dgm:cxn modelId="{27C1FA2C-6F69-41E0-8415-C9655996162D}" type="presParOf" srcId="{63BF1A8A-A781-48A6-9FF4-FC87D51F5654}" destId="{0FABCED0-C10D-4686-8399-995086FA30F3}" srcOrd="0" destOrd="0" presId="urn:microsoft.com/office/officeart/2005/8/layout/vList4"/>
    <dgm:cxn modelId="{45A45C1C-C0BF-4069-A1B4-53F3B77D4FB2}" type="presParOf" srcId="{63BF1A8A-A781-48A6-9FF4-FC87D51F5654}" destId="{D99ED690-AD0F-4FDE-AD78-D35E986BACC4}" srcOrd="1" destOrd="0" presId="urn:microsoft.com/office/officeart/2005/8/layout/vList4"/>
    <dgm:cxn modelId="{9473EA41-769A-4A63-899E-AC1D3672B201}" type="presParOf" srcId="{63BF1A8A-A781-48A6-9FF4-FC87D51F5654}" destId="{BE8927DA-E4BE-4E5A-8BFD-BE64FF5A17D4}" srcOrd="2" destOrd="0" presId="urn:microsoft.com/office/officeart/2005/8/layout/vList4"/>
  </dgm:cxnLst>
  <dgm:bg>
    <a:noFill/>
  </dgm:bg>
  <dgm:whole>
    <a:ln>
      <a:noFill/>
    </a:ln>
  </dgm:whole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6D0BDE-6117-4025-9801-2F6B07566EB8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258634-22A3-45F7-A1CD-388BCD0E7DA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  <a:ln w="12700">
          <a:solidFill>
            <a:schemeClr val="tx1"/>
          </a:solidFill>
          <a:prstDash val="solid"/>
        </a:ln>
      </dgm:spPr>
      <dgm:t>
        <a:bodyPr/>
        <a:lstStyle/>
        <a:p>
          <a:pPr algn="l"/>
          <a:endParaRPr lang="en-US" sz="1100" b="0" dirty="0" smtClean="0">
            <a:solidFill>
              <a:schemeClr val="tx1"/>
            </a:solidFill>
            <a:latin typeface="Verdana" pitchFamily="34" charset="0"/>
          </a:endParaRPr>
        </a:p>
        <a:p>
          <a:pPr algn="l"/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Management &amp; Total Quality Management</a:t>
          </a:r>
        </a:p>
        <a:p>
          <a:pPr algn="l"/>
          <a:endParaRPr lang="en-US" sz="1100" b="0" dirty="0" smtClean="0">
            <a:solidFill>
              <a:schemeClr val="tx1"/>
            </a:solidFill>
            <a:latin typeface="Verdana" pitchFamily="34" charset="0"/>
          </a:endParaRPr>
        </a:p>
      </dgm:t>
    </dgm:pt>
    <dgm:pt modelId="{008C68BB-F791-4538-B973-568E8A5430A9}" type="parTrans" cxnId="{08E424BF-BAE5-4050-B453-11D832C83184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8E58C381-E52F-4ACB-953F-44250A53DC65}" type="sibTrans" cxnId="{08E424BF-BAE5-4050-B453-11D832C83184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E8BF2D97-A023-4F2A-9320-26895274E5B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Quality Management Principles</a:t>
          </a:r>
        </a:p>
      </dgm:t>
    </dgm:pt>
    <dgm:pt modelId="{9D245639-D07C-46AC-B612-3C17BCF77362}" type="parTrans" cxnId="{27D30A9E-716C-49CD-B9FA-A88627F19F26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93C721A0-1B87-4CBF-A913-EA184AF6D692}" type="sibTrans" cxnId="{27D30A9E-716C-49CD-B9FA-A88627F19F26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63AF6F5A-559A-4124-9857-5419F568E87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Quality System : Definition and Need</a:t>
          </a:r>
        </a:p>
      </dgm:t>
    </dgm:pt>
    <dgm:pt modelId="{09FEFC5D-9EE5-4809-A265-442D73DE9838}" type="parTrans" cxnId="{393EB81D-3137-4BC5-ADA7-DFCC6B473E59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7FC8730C-83CF-4B74-9DC4-1E3413DD1C14}" type="sibTrans" cxnId="{393EB81D-3137-4BC5-ADA7-DFCC6B473E59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71D5EA9A-74DC-488A-9A08-AC8AB492D9D5}">
      <dgm:prSet phldrT="[Text]" custT="1"/>
      <dgm:spPr>
        <a:solidFill>
          <a:schemeClr val="tx1"/>
        </a:solidFill>
      </dgm:spPr>
      <dgm:t>
        <a:bodyPr/>
        <a:lstStyle/>
        <a:p>
          <a:pPr algn="l"/>
          <a:r>
            <a:rPr lang="en-US" sz="1200" b="1" dirty="0" smtClean="0">
              <a:solidFill>
                <a:schemeClr val="bg1"/>
              </a:solidFill>
              <a:effectLst/>
              <a:latin typeface="Verdana" pitchFamily="34" charset="0"/>
            </a:rPr>
            <a:t>QMS Competence Building Process</a:t>
          </a:r>
        </a:p>
      </dgm:t>
    </dgm:pt>
    <dgm:pt modelId="{EA4E1C60-B6E5-4DD4-B8F3-4E73B2846DE1}" type="parTrans" cxnId="{806A2A79-F7D5-47F9-A49E-B7B6FFE7459D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3FF90B22-BC4B-419A-8AED-2EFE4EA9B2C3}" type="sibTrans" cxnId="{806A2A79-F7D5-47F9-A49E-B7B6FFE7459D}">
      <dgm:prSet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D31EDCAF-7209-48E8-81A8-AE8CAF57C4C2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  <a:effectLst/>
              <a:latin typeface="Verdana" pitchFamily="34" charset="0"/>
            </a:rPr>
            <a:t>Competence Building &amp; Trainings at Moser Baer</a:t>
          </a:r>
        </a:p>
      </dgm:t>
    </dgm:pt>
    <dgm:pt modelId="{85F89179-6D2D-4AD7-86EB-5E5C7EC8CE12}" type="parTrans" cxnId="{9C0CFB9C-AC80-4DC4-98ED-842E3A1050F2}">
      <dgm:prSet/>
      <dgm:spPr/>
      <dgm:t>
        <a:bodyPr/>
        <a:lstStyle/>
        <a:p>
          <a:endParaRPr lang="en-US"/>
        </a:p>
      </dgm:t>
    </dgm:pt>
    <dgm:pt modelId="{694930AC-1420-4E94-89BB-09BDEDC6DF6F}" type="sibTrans" cxnId="{9C0CFB9C-AC80-4DC4-98ED-842E3A1050F2}">
      <dgm:prSet/>
      <dgm:spPr/>
      <dgm:t>
        <a:bodyPr/>
        <a:lstStyle/>
        <a:p>
          <a:endParaRPr lang="en-US"/>
        </a:p>
      </dgm:t>
    </dgm:pt>
    <dgm:pt modelId="{338F6440-1A2C-4522-AB66-FDD85789F5F7}" type="pres">
      <dgm:prSet presAssocID="{026D0BDE-6117-4025-9801-2F6B07566EB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F725BE-A4AD-4280-98F0-884BE56A8145}" type="pres">
      <dgm:prSet presAssocID="{31258634-22A3-45F7-A1CD-388BCD0E7DA5}" presName="comp" presStyleCnt="0"/>
      <dgm:spPr/>
      <dgm:t>
        <a:bodyPr/>
        <a:lstStyle/>
        <a:p>
          <a:endParaRPr lang="en-US"/>
        </a:p>
      </dgm:t>
    </dgm:pt>
    <dgm:pt modelId="{AB7886E5-BF5A-45E4-9DF7-F885BEEDCDA7}" type="pres">
      <dgm:prSet presAssocID="{31258634-22A3-45F7-A1CD-388BCD0E7DA5}" presName="box" presStyleLbl="node1" presStyleIdx="0" presStyleCnt="5"/>
      <dgm:spPr/>
      <dgm:t>
        <a:bodyPr/>
        <a:lstStyle/>
        <a:p>
          <a:endParaRPr lang="en-US"/>
        </a:p>
      </dgm:t>
    </dgm:pt>
    <dgm:pt modelId="{8F01530C-1D1B-4AC6-8610-D33683E3F41F}" type="pres">
      <dgm:prSet presAssocID="{31258634-22A3-45F7-A1CD-388BCD0E7DA5}" presName="img" presStyleLbl="fgImgPlace1" presStyleIdx="0" presStyleCnt="5" custScaleX="29172" custScaleY="62622"/>
      <dgm:spPr>
        <a:prstGeom prst="rect">
          <a:avLst/>
        </a:prstGeom>
        <a:solidFill>
          <a:srgbClr val="2D653A"/>
        </a:solidFill>
      </dgm:spPr>
      <dgm:t>
        <a:bodyPr/>
        <a:lstStyle/>
        <a:p>
          <a:endParaRPr lang="en-US"/>
        </a:p>
      </dgm:t>
    </dgm:pt>
    <dgm:pt modelId="{83DED99F-E340-4109-B6A2-8D9B41FC8974}" type="pres">
      <dgm:prSet presAssocID="{31258634-22A3-45F7-A1CD-388BCD0E7DA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046E1-781B-4B9E-81B7-CF80B5F1F8DB}" type="pres">
      <dgm:prSet presAssocID="{8E58C381-E52F-4ACB-953F-44250A53DC65}" presName="spacer" presStyleCnt="0"/>
      <dgm:spPr/>
      <dgm:t>
        <a:bodyPr/>
        <a:lstStyle/>
        <a:p>
          <a:endParaRPr lang="en-US"/>
        </a:p>
      </dgm:t>
    </dgm:pt>
    <dgm:pt modelId="{77C0F317-E757-40FE-836D-3AC9095D5585}" type="pres">
      <dgm:prSet presAssocID="{E8BF2D97-A023-4F2A-9320-26895274E5B3}" presName="comp" presStyleCnt="0"/>
      <dgm:spPr/>
      <dgm:t>
        <a:bodyPr/>
        <a:lstStyle/>
        <a:p>
          <a:endParaRPr lang="en-US"/>
        </a:p>
      </dgm:t>
    </dgm:pt>
    <dgm:pt modelId="{2DBCE2F0-9B18-48D4-86C9-DDD036D9475D}" type="pres">
      <dgm:prSet presAssocID="{E8BF2D97-A023-4F2A-9320-26895274E5B3}" presName="box" presStyleLbl="node1" presStyleIdx="1" presStyleCnt="5"/>
      <dgm:spPr/>
      <dgm:t>
        <a:bodyPr/>
        <a:lstStyle/>
        <a:p>
          <a:endParaRPr lang="en-US"/>
        </a:p>
      </dgm:t>
    </dgm:pt>
    <dgm:pt modelId="{4F374D28-CA68-4CCF-B8DC-6E7EC66416A1}" type="pres">
      <dgm:prSet presAssocID="{E8BF2D97-A023-4F2A-9320-26895274E5B3}" presName="img" presStyleLbl="fgImgPlace1" presStyleIdx="1" presStyleCnt="5" custScaleX="29172" custScaleY="62281"/>
      <dgm:spPr>
        <a:solidFill>
          <a:srgbClr val="2D653A"/>
        </a:solidFill>
      </dgm:spPr>
      <dgm:t>
        <a:bodyPr/>
        <a:lstStyle/>
        <a:p>
          <a:endParaRPr lang="en-US"/>
        </a:p>
      </dgm:t>
    </dgm:pt>
    <dgm:pt modelId="{087C8DF3-D6FC-4490-97E6-89859319E3E1}" type="pres">
      <dgm:prSet presAssocID="{E8BF2D97-A023-4F2A-9320-26895274E5B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92154-9BBD-4421-B1A5-D63592A5635E}" type="pres">
      <dgm:prSet presAssocID="{93C721A0-1B87-4CBF-A913-EA184AF6D692}" presName="spacer" presStyleCnt="0"/>
      <dgm:spPr/>
      <dgm:t>
        <a:bodyPr/>
        <a:lstStyle/>
        <a:p>
          <a:endParaRPr lang="en-US"/>
        </a:p>
      </dgm:t>
    </dgm:pt>
    <dgm:pt modelId="{1C4CDFEE-A2B6-46D0-B3E8-A9B7A94C4AEE}" type="pres">
      <dgm:prSet presAssocID="{63AF6F5A-559A-4124-9857-5419F568E874}" presName="comp" presStyleCnt="0"/>
      <dgm:spPr/>
      <dgm:t>
        <a:bodyPr/>
        <a:lstStyle/>
        <a:p>
          <a:endParaRPr lang="en-US"/>
        </a:p>
      </dgm:t>
    </dgm:pt>
    <dgm:pt modelId="{3537F075-1FBB-481A-B65F-C7DC0F3D2200}" type="pres">
      <dgm:prSet presAssocID="{63AF6F5A-559A-4124-9857-5419F568E874}" presName="box" presStyleLbl="node1" presStyleIdx="2" presStyleCnt="5"/>
      <dgm:spPr/>
      <dgm:t>
        <a:bodyPr/>
        <a:lstStyle/>
        <a:p>
          <a:endParaRPr lang="en-US"/>
        </a:p>
      </dgm:t>
    </dgm:pt>
    <dgm:pt modelId="{651C602A-17FF-4569-9DA6-84E4A722B373}" type="pres">
      <dgm:prSet presAssocID="{63AF6F5A-559A-4124-9857-5419F568E874}" presName="img" presStyleLbl="fgImgPlace1" presStyleIdx="2" presStyleCnt="5" custScaleX="29172" custScaleY="74611"/>
      <dgm:spPr>
        <a:solidFill>
          <a:srgbClr val="2D653A"/>
        </a:solidFill>
      </dgm:spPr>
      <dgm:t>
        <a:bodyPr/>
        <a:lstStyle/>
        <a:p>
          <a:endParaRPr lang="en-US"/>
        </a:p>
      </dgm:t>
    </dgm:pt>
    <dgm:pt modelId="{D47BCDBF-B405-480C-BAB0-93DECE1172D3}" type="pres">
      <dgm:prSet presAssocID="{63AF6F5A-559A-4124-9857-5419F568E87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370F0-A0CE-4D75-B159-7CA8FFC91FD5}" type="pres">
      <dgm:prSet presAssocID="{7FC8730C-83CF-4B74-9DC4-1E3413DD1C14}" presName="spacer" presStyleCnt="0"/>
      <dgm:spPr/>
      <dgm:t>
        <a:bodyPr/>
        <a:lstStyle/>
        <a:p>
          <a:endParaRPr lang="en-US"/>
        </a:p>
      </dgm:t>
    </dgm:pt>
    <dgm:pt modelId="{ACF8CDE9-8186-4022-8654-0D558E149979}" type="pres">
      <dgm:prSet presAssocID="{71D5EA9A-74DC-488A-9A08-AC8AB492D9D5}" presName="comp" presStyleCnt="0"/>
      <dgm:spPr/>
      <dgm:t>
        <a:bodyPr/>
        <a:lstStyle/>
        <a:p>
          <a:endParaRPr lang="en-US"/>
        </a:p>
      </dgm:t>
    </dgm:pt>
    <dgm:pt modelId="{D3B24B60-46A0-4F11-84C0-1339DE9535C6}" type="pres">
      <dgm:prSet presAssocID="{71D5EA9A-74DC-488A-9A08-AC8AB492D9D5}" presName="box" presStyleLbl="node1" presStyleIdx="3" presStyleCnt="5"/>
      <dgm:spPr/>
      <dgm:t>
        <a:bodyPr/>
        <a:lstStyle/>
        <a:p>
          <a:endParaRPr lang="en-US"/>
        </a:p>
      </dgm:t>
    </dgm:pt>
    <dgm:pt modelId="{7B71C9EA-EC4E-4C1C-906B-26E309F5F147}" type="pres">
      <dgm:prSet presAssocID="{71D5EA9A-74DC-488A-9A08-AC8AB492D9D5}" presName="img" presStyleLbl="fgImgPlace1" presStyleIdx="3" presStyleCnt="5" custScaleX="29172" custScaleY="63156"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AC127B1-31EF-4962-931E-AB20907DBFE6}" type="pres">
      <dgm:prSet presAssocID="{71D5EA9A-74DC-488A-9A08-AC8AB492D9D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11F0B-6ABE-449E-9DC4-74123A7D7D6E}" type="pres">
      <dgm:prSet presAssocID="{3FF90B22-BC4B-419A-8AED-2EFE4EA9B2C3}" presName="spacer" presStyleCnt="0"/>
      <dgm:spPr/>
      <dgm:t>
        <a:bodyPr/>
        <a:lstStyle/>
        <a:p>
          <a:endParaRPr lang="en-US"/>
        </a:p>
      </dgm:t>
    </dgm:pt>
    <dgm:pt modelId="{63BF1A8A-A781-48A6-9FF4-FC87D51F5654}" type="pres">
      <dgm:prSet presAssocID="{D31EDCAF-7209-48E8-81A8-AE8CAF57C4C2}" presName="comp" presStyleCnt="0"/>
      <dgm:spPr/>
      <dgm:t>
        <a:bodyPr/>
        <a:lstStyle/>
        <a:p>
          <a:endParaRPr lang="en-US"/>
        </a:p>
      </dgm:t>
    </dgm:pt>
    <dgm:pt modelId="{0FABCED0-C10D-4686-8399-995086FA30F3}" type="pres">
      <dgm:prSet presAssocID="{D31EDCAF-7209-48E8-81A8-AE8CAF57C4C2}" presName="box" presStyleLbl="node1" presStyleIdx="4" presStyleCnt="5"/>
      <dgm:spPr/>
      <dgm:t>
        <a:bodyPr/>
        <a:lstStyle/>
        <a:p>
          <a:endParaRPr lang="en-US"/>
        </a:p>
      </dgm:t>
    </dgm:pt>
    <dgm:pt modelId="{D99ED690-AD0F-4FDE-AD78-D35E986BACC4}" type="pres">
      <dgm:prSet presAssocID="{D31EDCAF-7209-48E8-81A8-AE8CAF57C4C2}" presName="img" presStyleLbl="fgImgPlace1" presStyleIdx="4" presStyleCnt="5" custScaleX="29172" custScaleY="61213"/>
      <dgm:spPr>
        <a:solidFill>
          <a:srgbClr val="2D653A"/>
        </a:solidFill>
      </dgm:spPr>
      <dgm:t>
        <a:bodyPr/>
        <a:lstStyle/>
        <a:p>
          <a:endParaRPr lang="en-US"/>
        </a:p>
      </dgm:t>
    </dgm:pt>
    <dgm:pt modelId="{BE8927DA-E4BE-4E5A-8BFD-BE64FF5A17D4}" type="pres">
      <dgm:prSet presAssocID="{D31EDCAF-7209-48E8-81A8-AE8CAF57C4C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3EB81D-3137-4BC5-ADA7-DFCC6B473E59}" srcId="{026D0BDE-6117-4025-9801-2F6B07566EB8}" destId="{63AF6F5A-559A-4124-9857-5419F568E874}" srcOrd="2" destOrd="0" parTransId="{09FEFC5D-9EE5-4809-A265-442D73DE9838}" sibTransId="{7FC8730C-83CF-4B74-9DC4-1E3413DD1C14}"/>
    <dgm:cxn modelId="{27D30A9E-716C-49CD-B9FA-A88627F19F26}" srcId="{026D0BDE-6117-4025-9801-2F6B07566EB8}" destId="{E8BF2D97-A023-4F2A-9320-26895274E5B3}" srcOrd="1" destOrd="0" parTransId="{9D245639-D07C-46AC-B612-3C17BCF77362}" sibTransId="{93C721A0-1B87-4CBF-A913-EA184AF6D692}"/>
    <dgm:cxn modelId="{247950E0-5831-4852-8BEB-BA15892785B3}" type="presOf" srcId="{E8BF2D97-A023-4F2A-9320-26895274E5B3}" destId="{2DBCE2F0-9B18-48D4-86C9-DDD036D9475D}" srcOrd="0" destOrd="0" presId="urn:microsoft.com/office/officeart/2005/8/layout/vList4"/>
    <dgm:cxn modelId="{9C0CFB9C-AC80-4DC4-98ED-842E3A1050F2}" srcId="{026D0BDE-6117-4025-9801-2F6B07566EB8}" destId="{D31EDCAF-7209-48E8-81A8-AE8CAF57C4C2}" srcOrd="4" destOrd="0" parTransId="{85F89179-6D2D-4AD7-86EB-5E5C7EC8CE12}" sibTransId="{694930AC-1420-4E94-89BB-09BDEDC6DF6F}"/>
    <dgm:cxn modelId="{1958CB5F-6982-45ED-9ED6-FCDFCE92C5E2}" type="presOf" srcId="{63AF6F5A-559A-4124-9857-5419F568E874}" destId="{3537F075-1FBB-481A-B65F-C7DC0F3D2200}" srcOrd="0" destOrd="0" presId="urn:microsoft.com/office/officeart/2005/8/layout/vList4"/>
    <dgm:cxn modelId="{162E3286-F9ED-4149-8E09-644EB4C2EBEA}" type="presOf" srcId="{D31EDCAF-7209-48E8-81A8-AE8CAF57C4C2}" destId="{0FABCED0-C10D-4686-8399-995086FA30F3}" srcOrd="0" destOrd="0" presId="urn:microsoft.com/office/officeart/2005/8/layout/vList4"/>
    <dgm:cxn modelId="{6B0A0459-5333-45AB-B708-2D2CBE44BAEB}" type="presOf" srcId="{D31EDCAF-7209-48E8-81A8-AE8CAF57C4C2}" destId="{BE8927DA-E4BE-4E5A-8BFD-BE64FF5A17D4}" srcOrd="1" destOrd="0" presId="urn:microsoft.com/office/officeart/2005/8/layout/vList4"/>
    <dgm:cxn modelId="{AEFF3F85-41E5-4D94-BA13-4E9550CA56B8}" type="presOf" srcId="{71D5EA9A-74DC-488A-9A08-AC8AB492D9D5}" destId="{D3B24B60-46A0-4F11-84C0-1339DE9535C6}" srcOrd="0" destOrd="0" presId="urn:microsoft.com/office/officeart/2005/8/layout/vList4"/>
    <dgm:cxn modelId="{495C4AE9-EC13-411C-8848-F8E65225A78D}" type="presOf" srcId="{31258634-22A3-45F7-A1CD-388BCD0E7DA5}" destId="{AB7886E5-BF5A-45E4-9DF7-F885BEEDCDA7}" srcOrd="0" destOrd="0" presId="urn:microsoft.com/office/officeart/2005/8/layout/vList4"/>
    <dgm:cxn modelId="{08E424BF-BAE5-4050-B453-11D832C83184}" srcId="{026D0BDE-6117-4025-9801-2F6B07566EB8}" destId="{31258634-22A3-45F7-A1CD-388BCD0E7DA5}" srcOrd="0" destOrd="0" parTransId="{008C68BB-F791-4538-B973-568E8A5430A9}" sibTransId="{8E58C381-E52F-4ACB-953F-44250A53DC65}"/>
    <dgm:cxn modelId="{76C415B6-A7B9-4444-A9AA-CEFA9191944D}" type="presOf" srcId="{71D5EA9A-74DC-488A-9A08-AC8AB492D9D5}" destId="{6AC127B1-31EF-4962-931E-AB20907DBFE6}" srcOrd="1" destOrd="0" presId="urn:microsoft.com/office/officeart/2005/8/layout/vList4"/>
    <dgm:cxn modelId="{806A2A79-F7D5-47F9-A49E-B7B6FFE7459D}" srcId="{026D0BDE-6117-4025-9801-2F6B07566EB8}" destId="{71D5EA9A-74DC-488A-9A08-AC8AB492D9D5}" srcOrd="3" destOrd="0" parTransId="{EA4E1C60-B6E5-4DD4-B8F3-4E73B2846DE1}" sibTransId="{3FF90B22-BC4B-419A-8AED-2EFE4EA9B2C3}"/>
    <dgm:cxn modelId="{84F2B297-F34F-4B31-AE3A-FFEC981BBDFF}" type="presOf" srcId="{026D0BDE-6117-4025-9801-2F6B07566EB8}" destId="{338F6440-1A2C-4522-AB66-FDD85789F5F7}" srcOrd="0" destOrd="0" presId="urn:microsoft.com/office/officeart/2005/8/layout/vList4"/>
    <dgm:cxn modelId="{0455B19C-D647-4E4E-976D-DDBDD4F6C41F}" type="presOf" srcId="{E8BF2D97-A023-4F2A-9320-26895274E5B3}" destId="{087C8DF3-D6FC-4490-97E6-89859319E3E1}" srcOrd="1" destOrd="0" presId="urn:microsoft.com/office/officeart/2005/8/layout/vList4"/>
    <dgm:cxn modelId="{EAFC877D-C4C9-4946-A7AF-FFE3C586E2BF}" type="presOf" srcId="{31258634-22A3-45F7-A1CD-388BCD0E7DA5}" destId="{83DED99F-E340-4109-B6A2-8D9B41FC8974}" srcOrd="1" destOrd="0" presId="urn:microsoft.com/office/officeart/2005/8/layout/vList4"/>
    <dgm:cxn modelId="{7A66125A-BD15-4BA9-9F38-D06C70568428}" type="presOf" srcId="{63AF6F5A-559A-4124-9857-5419F568E874}" destId="{D47BCDBF-B405-480C-BAB0-93DECE1172D3}" srcOrd="1" destOrd="0" presId="urn:microsoft.com/office/officeart/2005/8/layout/vList4"/>
    <dgm:cxn modelId="{818E1AA9-9796-4FA5-BD19-499FE79A4276}" type="presParOf" srcId="{338F6440-1A2C-4522-AB66-FDD85789F5F7}" destId="{A3F725BE-A4AD-4280-98F0-884BE56A8145}" srcOrd="0" destOrd="0" presId="urn:microsoft.com/office/officeart/2005/8/layout/vList4"/>
    <dgm:cxn modelId="{D2E1EB92-2158-4C18-9639-4663A20A8DC0}" type="presParOf" srcId="{A3F725BE-A4AD-4280-98F0-884BE56A8145}" destId="{AB7886E5-BF5A-45E4-9DF7-F885BEEDCDA7}" srcOrd="0" destOrd="0" presId="urn:microsoft.com/office/officeart/2005/8/layout/vList4"/>
    <dgm:cxn modelId="{740A61F8-BBED-4BBB-B41B-EEB1B292D5F4}" type="presParOf" srcId="{A3F725BE-A4AD-4280-98F0-884BE56A8145}" destId="{8F01530C-1D1B-4AC6-8610-D33683E3F41F}" srcOrd="1" destOrd="0" presId="urn:microsoft.com/office/officeart/2005/8/layout/vList4"/>
    <dgm:cxn modelId="{548BB0C1-636B-40F5-A811-EB83492C4821}" type="presParOf" srcId="{A3F725BE-A4AD-4280-98F0-884BE56A8145}" destId="{83DED99F-E340-4109-B6A2-8D9B41FC8974}" srcOrd="2" destOrd="0" presId="urn:microsoft.com/office/officeart/2005/8/layout/vList4"/>
    <dgm:cxn modelId="{6E364A1B-98B4-4878-AC08-99666B187837}" type="presParOf" srcId="{338F6440-1A2C-4522-AB66-FDD85789F5F7}" destId="{478046E1-781B-4B9E-81B7-CF80B5F1F8DB}" srcOrd="1" destOrd="0" presId="urn:microsoft.com/office/officeart/2005/8/layout/vList4"/>
    <dgm:cxn modelId="{560B0168-BF44-487B-BF78-9AE98E6995AD}" type="presParOf" srcId="{338F6440-1A2C-4522-AB66-FDD85789F5F7}" destId="{77C0F317-E757-40FE-836D-3AC9095D5585}" srcOrd="2" destOrd="0" presId="urn:microsoft.com/office/officeart/2005/8/layout/vList4"/>
    <dgm:cxn modelId="{BF3DA7E7-0A77-4E97-B5A9-6DF0F5C93C4A}" type="presParOf" srcId="{77C0F317-E757-40FE-836D-3AC9095D5585}" destId="{2DBCE2F0-9B18-48D4-86C9-DDD036D9475D}" srcOrd="0" destOrd="0" presId="urn:microsoft.com/office/officeart/2005/8/layout/vList4"/>
    <dgm:cxn modelId="{8EF26163-3C91-4E2B-BFA1-4A0E38EDBF02}" type="presParOf" srcId="{77C0F317-E757-40FE-836D-3AC9095D5585}" destId="{4F374D28-CA68-4CCF-B8DC-6E7EC66416A1}" srcOrd="1" destOrd="0" presId="urn:microsoft.com/office/officeart/2005/8/layout/vList4"/>
    <dgm:cxn modelId="{F792145E-267D-4199-B249-2F7E58180C03}" type="presParOf" srcId="{77C0F317-E757-40FE-836D-3AC9095D5585}" destId="{087C8DF3-D6FC-4490-97E6-89859319E3E1}" srcOrd="2" destOrd="0" presId="urn:microsoft.com/office/officeart/2005/8/layout/vList4"/>
    <dgm:cxn modelId="{D32344F7-4120-4F72-8720-B1CC71BAAA20}" type="presParOf" srcId="{338F6440-1A2C-4522-AB66-FDD85789F5F7}" destId="{74092154-9BBD-4421-B1A5-D63592A5635E}" srcOrd="3" destOrd="0" presId="urn:microsoft.com/office/officeart/2005/8/layout/vList4"/>
    <dgm:cxn modelId="{4A6BFF59-FEC0-41C8-A9D3-55E3BEA3E885}" type="presParOf" srcId="{338F6440-1A2C-4522-AB66-FDD85789F5F7}" destId="{1C4CDFEE-A2B6-46D0-B3E8-A9B7A94C4AEE}" srcOrd="4" destOrd="0" presId="urn:microsoft.com/office/officeart/2005/8/layout/vList4"/>
    <dgm:cxn modelId="{FFE9440E-2F58-4DBB-BA9D-18E993C18A1F}" type="presParOf" srcId="{1C4CDFEE-A2B6-46D0-B3E8-A9B7A94C4AEE}" destId="{3537F075-1FBB-481A-B65F-C7DC0F3D2200}" srcOrd="0" destOrd="0" presId="urn:microsoft.com/office/officeart/2005/8/layout/vList4"/>
    <dgm:cxn modelId="{12128719-DD30-4B85-93BE-E3914FE57F09}" type="presParOf" srcId="{1C4CDFEE-A2B6-46D0-B3E8-A9B7A94C4AEE}" destId="{651C602A-17FF-4569-9DA6-84E4A722B373}" srcOrd="1" destOrd="0" presId="urn:microsoft.com/office/officeart/2005/8/layout/vList4"/>
    <dgm:cxn modelId="{D5B23154-8EAE-4191-AABB-73EF2695A287}" type="presParOf" srcId="{1C4CDFEE-A2B6-46D0-B3E8-A9B7A94C4AEE}" destId="{D47BCDBF-B405-480C-BAB0-93DECE1172D3}" srcOrd="2" destOrd="0" presId="urn:microsoft.com/office/officeart/2005/8/layout/vList4"/>
    <dgm:cxn modelId="{0DF9E0C4-7C86-4761-9727-75224F01A4EA}" type="presParOf" srcId="{338F6440-1A2C-4522-AB66-FDD85789F5F7}" destId="{6B2370F0-A0CE-4D75-B159-7CA8FFC91FD5}" srcOrd="5" destOrd="0" presId="urn:microsoft.com/office/officeart/2005/8/layout/vList4"/>
    <dgm:cxn modelId="{39DCBCFC-804D-4D5A-BBEB-9FD3675D594F}" type="presParOf" srcId="{338F6440-1A2C-4522-AB66-FDD85789F5F7}" destId="{ACF8CDE9-8186-4022-8654-0D558E149979}" srcOrd="6" destOrd="0" presId="urn:microsoft.com/office/officeart/2005/8/layout/vList4"/>
    <dgm:cxn modelId="{1E64834C-1BF8-45B6-B298-44D2A0199439}" type="presParOf" srcId="{ACF8CDE9-8186-4022-8654-0D558E149979}" destId="{D3B24B60-46A0-4F11-84C0-1339DE9535C6}" srcOrd="0" destOrd="0" presId="urn:microsoft.com/office/officeart/2005/8/layout/vList4"/>
    <dgm:cxn modelId="{7B3F96CD-71F9-4714-97B6-D3BABB07890E}" type="presParOf" srcId="{ACF8CDE9-8186-4022-8654-0D558E149979}" destId="{7B71C9EA-EC4E-4C1C-906B-26E309F5F147}" srcOrd="1" destOrd="0" presId="urn:microsoft.com/office/officeart/2005/8/layout/vList4"/>
    <dgm:cxn modelId="{D8BF8704-0460-4609-A16E-CC84858A4BA0}" type="presParOf" srcId="{ACF8CDE9-8186-4022-8654-0D558E149979}" destId="{6AC127B1-31EF-4962-931E-AB20907DBFE6}" srcOrd="2" destOrd="0" presId="urn:microsoft.com/office/officeart/2005/8/layout/vList4"/>
    <dgm:cxn modelId="{1725F745-8FA1-470E-96EA-F7882AE8B7DB}" type="presParOf" srcId="{338F6440-1A2C-4522-AB66-FDD85789F5F7}" destId="{3FA11F0B-6ABE-449E-9DC4-74123A7D7D6E}" srcOrd="7" destOrd="0" presId="urn:microsoft.com/office/officeart/2005/8/layout/vList4"/>
    <dgm:cxn modelId="{DC9D1A65-35CA-45E0-8AFE-48BAC7EE44E1}" type="presParOf" srcId="{338F6440-1A2C-4522-AB66-FDD85789F5F7}" destId="{63BF1A8A-A781-48A6-9FF4-FC87D51F5654}" srcOrd="8" destOrd="0" presId="urn:microsoft.com/office/officeart/2005/8/layout/vList4"/>
    <dgm:cxn modelId="{D1E2495F-04C1-4708-B7B0-17C9ACAD3300}" type="presParOf" srcId="{63BF1A8A-A781-48A6-9FF4-FC87D51F5654}" destId="{0FABCED0-C10D-4686-8399-995086FA30F3}" srcOrd="0" destOrd="0" presId="urn:microsoft.com/office/officeart/2005/8/layout/vList4"/>
    <dgm:cxn modelId="{259CFFCE-D4B3-42D5-80B1-C2B02500219C}" type="presParOf" srcId="{63BF1A8A-A781-48A6-9FF4-FC87D51F5654}" destId="{D99ED690-AD0F-4FDE-AD78-D35E986BACC4}" srcOrd="1" destOrd="0" presId="urn:microsoft.com/office/officeart/2005/8/layout/vList4"/>
    <dgm:cxn modelId="{21A3F3BE-0BED-48F2-94C4-1A766008CD0E}" type="presParOf" srcId="{63BF1A8A-A781-48A6-9FF4-FC87D51F5654}" destId="{BE8927DA-E4BE-4E5A-8BFD-BE64FF5A17D4}" srcOrd="2" destOrd="0" presId="urn:microsoft.com/office/officeart/2005/8/layout/vList4"/>
  </dgm:cxnLst>
  <dgm:bg>
    <a:noFill/>
  </dgm:bg>
  <dgm:whole>
    <a:ln>
      <a:noFill/>
    </a:ln>
  </dgm:whole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6D0BDE-6117-4025-9801-2F6B07566EB8}" type="doc">
      <dgm:prSet loTypeId="urn:microsoft.com/office/officeart/2005/8/layout/cycle8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258634-22A3-45F7-A1CD-388BCD0E7DA5}">
      <dgm:prSet phldrT="[Text]" custT="1"/>
      <dgm:spPr/>
      <dgm:t>
        <a:bodyPr/>
        <a:lstStyle/>
        <a:p>
          <a:pPr algn="ctr"/>
          <a:r>
            <a:rPr lang="en-US" sz="1400" b="0" dirty="0" smtClean="0">
              <a:solidFill>
                <a:schemeClr val="tx1"/>
              </a:solidFill>
              <a:latin typeface="Verdana" pitchFamily="34" charset="0"/>
            </a:rPr>
            <a:t>Competence Assessment &amp; Identification</a:t>
          </a:r>
          <a:endParaRPr lang="en-US" sz="1400" b="0" dirty="0">
            <a:solidFill>
              <a:schemeClr val="tx1"/>
            </a:solidFill>
            <a:latin typeface="Verdana" pitchFamily="34" charset="0"/>
          </a:endParaRPr>
        </a:p>
      </dgm:t>
    </dgm:pt>
    <dgm:pt modelId="{008C68BB-F791-4538-B973-568E8A5430A9}" type="parTrans" cxnId="{08E424BF-BAE5-4050-B453-11D832C83184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8E58C381-E52F-4ACB-953F-44250A53DC65}" type="sibTrans" cxnId="{08E424BF-BAE5-4050-B453-11D832C83184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E8BF2D97-A023-4F2A-9320-26895274E5B3}">
      <dgm:prSet phldrT="[Text]" custT="1"/>
      <dgm:spPr/>
      <dgm:t>
        <a:bodyPr/>
        <a:lstStyle/>
        <a:p>
          <a:pPr algn="ctr"/>
          <a:r>
            <a:rPr lang="en-US" sz="1400" b="0" dirty="0" smtClean="0">
              <a:solidFill>
                <a:schemeClr val="tx1"/>
              </a:solidFill>
              <a:latin typeface="Verdana" pitchFamily="34" charset="0"/>
            </a:rPr>
            <a:t>Competence  Planning</a:t>
          </a:r>
          <a:endParaRPr lang="en-US" sz="1400" b="0" dirty="0">
            <a:solidFill>
              <a:schemeClr val="tx1"/>
            </a:solidFill>
            <a:latin typeface="Verdana" pitchFamily="34" charset="0"/>
          </a:endParaRPr>
        </a:p>
      </dgm:t>
    </dgm:pt>
    <dgm:pt modelId="{9D245639-D07C-46AC-B612-3C17BCF77362}" type="parTrans" cxnId="{27D30A9E-716C-49CD-B9FA-A88627F19F26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93C721A0-1B87-4CBF-A913-EA184AF6D692}" type="sibTrans" cxnId="{27D30A9E-716C-49CD-B9FA-A88627F19F26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63AF6F5A-559A-4124-9857-5419F568E874}">
      <dgm:prSet phldrT="[Text]" custT="1"/>
      <dgm:spPr/>
      <dgm:t>
        <a:bodyPr/>
        <a:lstStyle/>
        <a:p>
          <a:pPr algn="ctr"/>
          <a:r>
            <a:rPr lang="en-US" sz="1400" b="0" dirty="0" smtClean="0">
              <a:solidFill>
                <a:schemeClr val="tx1"/>
              </a:solidFill>
              <a:latin typeface="Verdana" pitchFamily="34" charset="0"/>
            </a:rPr>
            <a:t>Competence Execution</a:t>
          </a:r>
          <a:endParaRPr lang="en-US" sz="1400" b="0" dirty="0">
            <a:solidFill>
              <a:schemeClr val="tx1"/>
            </a:solidFill>
            <a:latin typeface="Verdana" pitchFamily="34" charset="0"/>
          </a:endParaRPr>
        </a:p>
      </dgm:t>
    </dgm:pt>
    <dgm:pt modelId="{09FEFC5D-9EE5-4809-A265-442D73DE9838}" type="parTrans" cxnId="{393EB81D-3137-4BC5-ADA7-DFCC6B473E59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7FC8730C-83CF-4B74-9DC4-1E3413DD1C14}" type="sibTrans" cxnId="{393EB81D-3137-4BC5-ADA7-DFCC6B473E59}">
      <dgm:prSet/>
      <dgm:spPr/>
      <dgm:t>
        <a:bodyPr/>
        <a:lstStyle/>
        <a:p>
          <a:pPr algn="l"/>
          <a:endParaRPr lang="en-US" sz="1100" b="0">
            <a:solidFill>
              <a:schemeClr val="tx1"/>
            </a:solidFill>
            <a:latin typeface="Verdana" pitchFamily="34" charset="0"/>
          </a:endParaRPr>
        </a:p>
      </dgm:t>
    </dgm:pt>
    <dgm:pt modelId="{62A71323-EAFC-43A2-86C6-6074CA18FEF2}">
      <dgm:prSet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  <a:latin typeface="Verdana" pitchFamily="34" charset="0"/>
            </a:rPr>
            <a:t>Competence Evaluation</a:t>
          </a:r>
          <a:endParaRPr lang="en-US" sz="1400" b="0" dirty="0">
            <a:solidFill>
              <a:schemeClr val="tx1"/>
            </a:solidFill>
            <a:latin typeface="Verdana" pitchFamily="34" charset="0"/>
          </a:endParaRPr>
        </a:p>
      </dgm:t>
    </dgm:pt>
    <dgm:pt modelId="{03EFAE4D-228C-480E-A371-4F1E2BE3FB44}" type="parTrans" cxnId="{F548ABDA-C3E8-4E10-8D6B-01405C2F490B}">
      <dgm:prSet/>
      <dgm:spPr/>
      <dgm:t>
        <a:bodyPr/>
        <a:lstStyle/>
        <a:p>
          <a:endParaRPr lang="en-US" sz="1100"/>
        </a:p>
      </dgm:t>
    </dgm:pt>
    <dgm:pt modelId="{FC207956-AE49-4A46-A4EE-609A9E053B38}" type="sibTrans" cxnId="{F548ABDA-C3E8-4E10-8D6B-01405C2F490B}">
      <dgm:prSet/>
      <dgm:spPr/>
      <dgm:t>
        <a:bodyPr/>
        <a:lstStyle/>
        <a:p>
          <a:endParaRPr lang="en-US" sz="1100"/>
        </a:p>
      </dgm:t>
    </dgm:pt>
    <dgm:pt modelId="{2EDDEF08-7107-413D-8852-A1429D72B16C}" type="pres">
      <dgm:prSet presAssocID="{026D0BDE-6117-4025-9801-2F6B07566EB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DC90A4-6751-4418-B466-E48859E8141C}" type="pres">
      <dgm:prSet presAssocID="{026D0BDE-6117-4025-9801-2F6B07566EB8}" presName="wedge1" presStyleLbl="node1" presStyleIdx="0" presStyleCnt="4"/>
      <dgm:spPr/>
      <dgm:t>
        <a:bodyPr/>
        <a:lstStyle/>
        <a:p>
          <a:endParaRPr lang="en-US"/>
        </a:p>
      </dgm:t>
    </dgm:pt>
    <dgm:pt modelId="{DC914FEF-AF92-4A10-A96A-6279F0FADFB7}" type="pres">
      <dgm:prSet presAssocID="{026D0BDE-6117-4025-9801-2F6B07566EB8}" presName="dummy1a" presStyleCnt="0"/>
      <dgm:spPr/>
    </dgm:pt>
    <dgm:pt modelId="{D112ACCA-820B-4E05-9F3C-0D8949A85A65}" type="pres">
      <dgm:prSet presAssocID="{026D0BDE-6117-4025-9801-2F6B07566EB8}" presName="dummy1b" presStyleCnt="0"/>
      <dgm:spPr/>
    </dgm:pt>
    <dgm:pt modelId="{6AFF6E7F-A4FE-43A7-A86B-9B0E4D91F4CA}" type="pres">
      <dgm:prSet presAssocID="{026D0BDE-6117-4025-9801-2F6B07566EB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B89B3-8E55-4E2F-8FFE-240A7D580D55}" type="pres">
      <dgm:prSet presAssocID="{026D0BDE-6117-4025-9801-2F6B07566EB8}" presName="wedge2" presStyleLbl="node1" presStyleIdx="1" presStyleCnt="4"/>
      <dgm:spPr/>
      <dgm:t>
        <a:bodyPr/>
        <a:lstStyle/>
        <a:p>
          <a:endParaRPr lang="en-US"/>
        </a:p>
      </dgm:t>
    </dgm:pt>
    <dgm:pt modelId="{22567E04-479B-420D-9274-83E3C7E2F2E9}" type="pres">
      <dgm:prSet presAssocID="{026D0BDE-6117-4025-9801-2F6B07566EB8}" presName="dummy2a" presStyleCnt="0"/>
      <dgm:spPr/>
    </dgm:pt>
    <dgm:pt modelId="{21FE5FC7-8977-4823-8C46-E5AB0EC3AB8D}" type="pres">
      <dgm:prSet presAssocID="{026D0BDE-6117-4025-9801-2F6B07566EB8}" presName="dummy2b" presStyleCnt="0"/>
      <dgm:spPr/>
    </dgm:pt>
    <dgm:pt modelId="{17E67A4D-70D7-4A54-A9AF-C0CFE308612D}" type="pres">
      <dgm:prSet presAssocID="{026D0BDE-6117-4025-9801-2F6B07566EB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4ED97-D6D8-4B3D-BF4E-6A08B093B950}" type="pres">
      <dgm:prSet presAssocID="{026D0BDE-6117-4025-9801-2F6B07566EB8}" presName="wedge3" presStyleLbl="node1" presStyleIdx="2" presStyleCnt="4"/>
      <dgm:spPr/>
      <dgm:t>
        <a:bodyPr/>
        <a:lstStyle/>
        <a:p>
          <a:endParaRPr lang="en-US"/>
        </a:p>
      </dgm:t>
    </dgm:pt>
    <dgm:pt modelId="{A924357B-0461-4575-B978-E94846244B76}" type="pres">
      <dgm:prSet presAssocID="{026D0BDE-6117-4025-9801-2F6B07566EB8}" presName="dummy3a" presStyleCnt="0"/>
      <dgm:spPr/>
    </dgm:pt>
    <dgm:pt modelId="{B8410B08-2942-4C54-9DD8-E4972AD91BDF}" type="pres">
      <dgm:prSet presAssocID="{026D0BDE-6117-4025-9801-2F6B07566EB8}" presName="dummy3b" presStyleCnt="0"/>
      <dgm:spPr/>
    </dgm:pt>
    <dgm:pt modelId="{1D123D32-3A63-4B4E-9C52-079E729A4BCF}" type="pres">
      <dgm:prSet presAssocID="{026D0BDE-6117-4025-9801-2F6B07566EB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4CAD0-0025-4D5E-9B43-6C80CA80BB35}" type="pres">
      <dgm:prSet presAssocID="{026D0BDE-6117-4025-9801-2F6B07566EB8}" presName="wedge4" presStyleLbl="node1" presStyleIdx="3" presStyleCnt="4"/>
      <dgm:spPr/>
      <dgm:t>
        <a:bodyPr/>
        <a:lstStyle/>
        <a:p>
          <a:endParaRPr lang="en-US"/>
        </a:p>
      </dgm:t>
    </dgm:pt>
    <dgm:pt modelId="{4A5C9A11-462D-4F30-B134-D6FA9288D639}" type="pres">
      <dgm:prSet presAssocID="{026D0BDE-6117-4025-9801-2F6B07566EB8}" presName="dummy4a" presStyleCnt="0"/>
      <dgm:spPr/>
    </dgm:pt>
    <dgm:pt modelId="{56485F03-A7A5-425D-AF70-19469FEE83F7}" type="pres">
      <dgm:prSet presAssocID="{026D0BDE-6117-4025-9801-2F6B07566EB8}" presName="dummy4b" presStyleCnt="0"/>
      <dgm:spPr/>
    </dgm:pt>
    <dgm:pt modelId="{B1C1C4B1-1F6E-4747-9389-1426D8B5E057}" type="pres">
      <dgm:prSet presAssocID="{026D0BDE-6117-4025-9801-2F6B07566EB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1B1FD-4178-417A-8148-CD9A73A2A602}" type="pres">
      <dgm:prSet presAssocID="{8E58C381-E52F-4ACB-953F-44250A53DC65}" presName="arrowWedge1" presStyleLbl="fgSibTrans2D1" presStyleIdx="0" presStyleCnt="4"/>
      <dgm:spPr/>
    </dgm:pt>
    <dgm:pt modelId="{D6A05CC5-1351-4319-A623-AD6CE2AF2F61}" type="pres">
      <dgm:prSet presAssocID="{93C721A0-1B87-4CBF-A913-EA184AF6D692}" presName="arrowWedge2" presStyleLbl="fgSibTrans2D1" presStyleIdx="1" presStyleCnt="4"/>
      <dgm:spPr/>
    </dgm:pt>
    <dgm:pt modelId="{49D21069-4519-4941-A29E-5BB7C14808D9}" type="pres">
      <dgm:prSet presAssocID="{7FC8730C-83CF-4B74-9DC4-1E3413DD1C14}" presName="arrowWedge3" presStyleLbl="fgSibTrans2D1" presStyleIdx="2" presStyleCnt="4"/>
      <dgm:spPr/>
    </dgm:pt>
    <dgm:pt modelId="{506EA50A-0B63-4DCF-A7D0-F1F75FFE40D1}" type="pres">
      <dgm:prSet presAssocID="{FC207956-AE49-4A46-A4EE-609A9E053B38}" presName="arrowWedge4" presStyleLbl="fgSibTrans2D1" presStyleIdx="3" presStyleCnt="4"/>
      <dgm:spPr/>
    </dgm:pt>
  </dgm:ptLst>
  <dgm:cxnLst>
    <dgm:cxn modelId="{393EB81D-3137-4BC5-ADA7-DFCC6B473E59}" srcId="{026D0BDE-6117-4025-9801-2F6B07566EB8}" destId="{63AF6F5A-559A-4124-9857-5419F568E874}" srcOrd="2" destOrd="0" parTransId="{09FEFC5D-9EE5-4809-A265-442D73DE9838}" sibTransId="{7FC8730C-83CF-4B74-9DC4-1E3413DD1C14}"/>
    <dgm:cxn modelId="{27D30A9E-716C-49CD-B9FA-A88627F19F26}" srcId="{026D0BDE-6117-4025-9801-2F6B07566EB8}" destId="{E8BF2D97-A023-4F2A-9320-26895274E5B3}" srcOrd="1" destOrd="0" parTransId="{9D245639-D07C-46AC-B612-3C17BCF77362}" sibTransId="{93C721A0-1B87-4CBF-A913-EA184AF6D692}"/>
    <dgm:cxn modelId="{49DC7E8A-6255-4BDB-AF4E-8075325FE4DE}" type="presOf" srcId="{63AF6F5A-559A-4124-9857-5419F568E874}" destId="{3794ED97-D6D8-4B3D-BF4E-6A08B093B950}" srcOrd="0" destOrd="0" presId="urn:microsoft.com/office/officeart/2005/8/layout/cycle8"/>
    <dgm:cxn modelId="{F548ABDA-C3E8-4E10-8D6B-01405C2F490B}" srcId="{026D0BDE-6117-4025-9801-2F6B07566EB8}" destId="{62A71323-EAFC-43A2-86C6-6074CA18FEF2}" srcOrd="3" destOrd="0" parTransId="{03EFAE4D-228C-480E-A371-4F1E2BE3FB44}" sibTransId="{FC207956-AE49-4A46-A4EE-609A9E053B38}"/>
    <dgm:cxn modelId="{69A583CC-15EC-418E-BA16-E581A4044461}" type="presOf" srcId="{62A71323-EAFC-43A2-86C6-6074CA18FEF2}" destId="{B1C1C4B1-1F6E-4747-9389-1426D8B5E057}" srcOrd="1" destOrd="0" presId="urn:microsoft.com/office/officeart/2005/8/layout/cycle8"/>
    <dgm:cxn modelId="{B45BF872-967B-49D9-809F-353608F0B4FD}" type="presOf" srcId="{31258634-22A3-45F7-A1CD-388BCD0E7DA5}" destId="{5ADC90A4-6751-4418-B466-E48859E8141C}" srcOrd="0" destOrd="0" presId="urn:microsoft.com/office/officeart/2005/8/layout/cycle8"/>
    <dgm:cxn modelId="{BB3610F6-7D0F-4A94-830A-CD9C5782BC5B}" type="presOf" srcId="{63AF6F5A-559A-4124-9857-5419F568E874}" destId="{1D123D32-3A63-4B4E-9C52-079E729A4BCF}" srcOrd="1" destOrd="0" presId="urn:microsoft.com/office/officeart/2005/8/layout/cycle8"/>
    <dgm:cxn modelId="{A82ACBA8-DC00-474E-BF01-84684BE85D64}" type="presOf" srcId="{026D0BDE-6117-4025-9801-2F6B07566EB8}" destId="{2EDDEF08-7107-413D-8852-A1429D72B16C}" srcOrd="0" destOrd="0" presId="urn:microsoft.com/office/officeart/2005/8/layout/cycle8"/>
    <dgm:cxn modelId="{68F5B017-41D2-436A-8CFF-B74BD176B45C}" type="presOf" srcId="{62A71323-EAFC-43A2-86C6-6074CA18FEF2}" destId="{DBE4CAD0-0025-4D5E-9B43-6C80CA80BB35}" srcOrd="0" destOrd="0" presId="urn:microsoft.com/office/officeart/2005/8/layout/cycle8"/>
    <dgm:cxn modelId="{08E424BF-BAE5-4050-B453-11D832C83184}" srcId="{026D0BDE-6117-4025-9801-2F6B07566EB8}" destId="{31258634-22A3-45F7-A1CD-388BCD0E7DA5}" srcOrd="0" destOrd="0" parTransId="{008C68BB-F791-4538-B973-568E8A5430A9}" sibTransId="{8E58C381-E52F-4ACB-953F-44250A53DC65}"/>
    <dgm:cxn modelId="{DFB2AB4B-7ACC-4C4D-A9C8-2FF0656A1CBA}" type="presOf" srcId="{E8BF2D97-A023-4F2A-9320-26895274E5B3}" destId="{17E67A4D-70D7-4A54-A9AF-C0CFE308612D}" srcOrd="1" destOrd="0" presId="urn:microsoft.com/office/officeart/2005/8/layout/cycle8"/>
    <dgm:cxn modelId="{81D12475-0FFF-4EEB-8BBC-3134327B6D98}" type="presOf" srcId="{E8BF2D97-A023-4F2A-9320-26895274E5B3}" destId="{538B89B3-8E55-4E2F-8FFE-240A7D580D55}" srcOrd="0" destOrd="0" presId="urn:microsoft.com/office/officeart/2005/8/layout/cycle8"/>
    <dgm:cxn modelId="{C73D921C-71F5-4B88-9398-0FC6273E1708}" type="presOf" srcId="{31258634-22A3-45F7-A1CD-388BCD0E7DA5}" destId="{6AFF6E7F-A4FE-43A7-A86B-9B0E4D91F4CA}" srcOrd="1" destOrd="0" presId="urn:microsoft.com/office/officeart/2005/8/layout/cycle8"/>
    <dgm:cxn modelId="{F89C7D50-ADD7-4AC8-9EFA-11CA9A8CC37C}" type="presParOf" srcId="{2EDDEF08-7107-413D-8852-A1429D72B16C}" destId="{5ADC90A4-6751-4418-B466-E48859E8141C}" srcOrd="0" destOrd="0" presId="urn:microsoft.com/office/officeart/2005/8/layout/cycle8"/>
    <dgm:cxn modelId="{14C8E20A-3FFB-4631-8F79-11FA0F68EE15}" type="presParOf" srcId="{2EDDEF08-7107-413D-8852-A1429D72B16C}" destId="{DC914FEF-AF92-4A10-A96A-6279F0FADFB7}" srcOrd="1" destOrd="0" presId="urn:microsoft.com/office/officeart/2005/8/layout/cycle8"/>
    <dgm:cxn modelId="{41B2016E-C9EF-4467-AD8B-A7E4E956FC7F}" type="presParOf" srcId="{2EDDEF08-7107-413D-8852-A1429D72B16C}" destId="{D112ACCA-820B-4E05-9F3C-0D8949A85A65}" srcOrd="2" destOrd="0" presId="urn:microsoft.com/office/officeart/2005/8/layout/cycle8"/>
    <dgm:cxn modelId="{573D4A41-CF53-44B8-9161-DB0BC3F54D2F}" type="presParOf" srcId="{2EDDEF08-7107-413D-8852-A1429D72B16C}" destId="{6AFF6E7F-A4FE-43A7-A86B-9B0E4D91F4CA}" srcOrd="3" destOrd="0" presId="urn:microsoft.com/office/officeart/2005/8/layout/cycle8"/>
    <dgm:cxn modelId="{552AF221-7764-41AF-9EA0-D1A35180594C}" type="presParOf" srcId="{2EDDEF08-7107-413D-8852-A1429D72B16C}" destId="{538B89B3-8E55-4E2F-8FFE-240A7D580D55}" srcOrd="4" destOrd="0" presId="urn:microsoft.com/office/officeart/2005/8/layout/cycle8"/>
    <dgm:cxn modelId="{7F9AEFC9-8B7B-4B73-8076-DFAAE2D1D0F6}" type="presParOf" srcId="{2EDDEF08-7107-413D-8852-A1429D72B16C}" destId="{22567E04-479B-420D-9274-83E3C7E2F2E9}" srcOrd="5" destOrd="0" presId="urn:microsoft.com/office/officeart/2005/8/layout/cycle8"/>
    <dgm:cxn modelId="{61F87400-DBF8-4C0A-9BA7-65438F5BC599}" type="presParOf" srcId="{2EDDEF08-7107-413D-8852-A1429D72B16C}" destId="{21FE5FC7-8977-4823-8C46-E5AB0EC3AB8D}" srcOrd="6" destOrd="0" presId="urn:microsoft.com/office/officeart/2005/8/layout/cycle8"/>
    <dgm:cxn modelId="{899673BB-2AE9-4971-8D73-9E3B9B212042}" type="presParOf" srcId="{2EDDEF08-7107-413D-8852-A1429D72B16C}" destId="{17E67A4D-70D7-4A54-A9AF-C0CFE308612D}" srcOrd="7" destOrd="0" presId="urn:microsoft.com/office/officeart/2005/8/layout/cycle8"/>
    <dgm:cxn modelId="{57EE7D58-2B6B-4A38-830D-ADD0359EF2A2}" type="presParOf" srcId="{2EDDEF08-7107-413D-8852-A1429D72B16C}" destId="{3794ED97-D6D8-4B3D-BF4E-6A08B093B950}" srcOrd="8" destOrd="0" presId="urn:microsoft.com/office/officeart/2005/8/layout/cycle8"/>
    <dgm:cxn modelId="{D6069C5F-96EA-47DD-9730-266A27E2E876}" type="presParOf" srcId="{2EDDEF08-7107-413D-8852-A1429D72B16C}" destId="{A924357B-0461-4575-B978-E94846244B76}" srcOrd="9" destOrd="0" presId="urn:microsoft.com/office/officeart/2005/8/layout/cycle8"/>
    <dgm:cxn modelId="{CE199DA5-5082-4529-9C88-51DC1E5A42FB}" type="presParOf" srcId="{2EDDEF08-7107-413D-8852-A1429D72B16C}" destId="{B8410B08-2942-4C54-9DD8-E4972AD91BDF}" srcOrd="10" destOrd="0" presId="urn:microsoft.com/office/officeart/2005/8/layout/cycle8"/>
    <dgm:cxn modelId="{8700B4FB-523D-4DA3-9293-9D7D70EDB027}" type="presParOf" srcId="{2EDDEF08-7107-413D-8852-A1429D72B16C}" destId="{1D123D32-3A63-4B4E-9C52-079E729A4BCF}" srcOrd="11" destOrd="0" presId="urn:microsoft.com/office/officeart/2005/8/layout/cycle8"/>
    <dgm:cxn modelId="{35BB289D-FAB7-4A18-ABBF-99F0262E6B79}" type="presParOf" srcId="{2EDDEF08-7107-413D-8852-A1429D72B16C}" destId="{DBE4CAD0-0025-4D5E-9B43-6C80CA80BB35}" srcOrd="12" destOrd="0" presId="urn:microsoft.com/office/officeart/2005/8/layout/cycle8"/>
    <dgm:cxn modelId="{3997E922-F59A-4334-A809-96AB7932932F}" type="presParOf" srcId="{2EDDEF08-7107-413D-8852-A1429D72B16C}" destId="{4A5C9A11-462D-4F30-B134-D6FA9288D639}" srcOrd="13" destOrd="0" presId="urn:microsoft.com/office/officeart/2005/8/layout/cycle8"/>
    <dgm:cxn modelId="{C26AE89E-9DDE-4990-9735-6ADE1288AD69}" type="presParOf" srcId="{2EDDEF08-7107-413D-8852-A1429D72B16C}" destId="{56485F03-A7A5-425D-AF70-19469FEE83F7}" srcOrd="14" destOrd="0" presId="urn:microsoft.com/office/officeart/2005/8/layout/cycle8"/>
    <dgm:cxn modelId="{85678A07-AE3C-45BD-932D-9170D1459B7F}" type="presParOf" srcId="{2EDDEF08-7107-413D-8852-A1429D72B16C}" destId="{B1C1C4B1-1F6E-4747-9389-1426D8B5E057}" srcOrd="15" destOrd="0" presId="urn:microsoft.com/office/officeart/2005/8/layout/cycle8"/>
    <dgm:cxn modelId="{0851D5E7-0C53-4D90-AFD9-331BD6942D35}" type="presParOf" srcId="{2EDDEF08-7107-413D-8852-A1429D72B16C}" destId="{52A1B1FD-4178-417A-8148-CD9A73A2A602}" srcOrd="16" destOrd="0" presId="urn:microsoft.com/office/officeart/2005/8/layout/cycle8"/>
    <dgm:cxn modelId="{D28218C4-F71C-45AF-BA0B-468A67691665}" type="presParOf" srcId="{2EDDEF08-7107-413D-8852-A1429D72B16C}" destId="{D6A05CC5-1351-4319-A623-AD6CE2AF2F61}" srcOrd="17" destOrd="0" presId="urn:microsoft.com/office/officeart/2005/8/layout/cycle8"/>
    <dgm:cxn modelId="{41A78E68-92DA-4B59-948E-5945B0A27C61}" type="presParOf" srcId="{2EDDEF08-7107-413D-8852-A1429D72B16C}" destId="{49D21069-4519-4941-A29E-5BB7C14808D9}" srcOrd="18" destOrd="0" presId="urn:microsoft.com/office/officeart/2005/8/layout/cycle8"/>
    <dgm:cxn modelId="{32F75F7E-0008-4A54-B58D-DC9C9B4D6966}" type="presParOf" srcId="{2EDDEF08-7107-413D-8852-A1429D72B16C}" destId="{506EA50A-0B63-4DCF-A7D0-F1F75FFE40D1}" srcOrd="19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0.803</cdr:x>
      <cdr:y>0.03151</cdr:y>
    </cdr:from>
    <cdr:to>
      <cdr:x>1</cdr:x>
      <cdr:y>0.11765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750" y="142875"/>
          <a:ext cx="175260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B14B53-1B03-4529-BBA5-4C688F259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8AFFA-FBB8-4522-8B7F-7B4311DA681E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8AFFA-FBB8-4522-8B7F-7B4311DA681E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8AFFA-FBB8-4522-8B7F-7B4311DA681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8AFFA-FBB8-4522-8B7F-7B4311DA681E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8AFFA-FBB8-4522-8B7F-7B4311DA681E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8AFFA-FBB8-4522-8B7F-7B4311DA681E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8AFFA-FBB8-4522-8B7F-7B4311DA681E}" type="slidenum">
              <a:rPr lang="en-US" smtClean="0"/>
              <a:pPr/>
              <a:t>37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8AFFA-FBB8-4522-8B7F-7B4311DA681E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8AFFA-FBB8-4522-8B7F-7B4311DA681E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8AFFA-FBB8-4522-8B7F-7B4311DA681E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3AA40-6C03-4ADA-9077-99EB5DDD95E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051154A-0BA3-44A8-8AD6-9A971B0A4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E6F6C-AC0E-43AA-9313-07F65FF5C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0C8F1-87BF-4D6A-B742-FD5A69381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1335A-CA35-4270-80D5-35B42F73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6F07521-0AF6-42FF-A417-76158F724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672A-1FEB-4D17-B1D0-A2EFBBC00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1CA15FE-8425-49FA-821F-62100D0A1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C69FA-8CD1-4C77-91B3-A9A80D6E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76200"/>
            <a:ext cx="8832850" cy="6781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26" descr="MBsolar_gif128dithered-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6142644"/>
            <a:ext cx="1066800" cy="4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152400" y="76200"/>
            <a:ext cx="8839200" cy="50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152400" y="6564775"/>
            <a:ext cx="6705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6858000" y="6564775"/>
            <a:ext cx="2133600" cy="30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 advClick="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3556A36-C43B-45A6-9B89-C70DAE081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840C6-3B82-48CD-B67D-02FEA51DF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 advClick="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F575E00-15B9-40B0-B681-5F467FD3A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ransition spd="med" advClick="0"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5.xml"/><Relationship Id="rId7" Type="http://schemas.openxmlformats.org/officeDocument/2006/relationships/hyperlink" Target="http://www.google.co.in/imgres?imgurl=http://www.cals.ncsu.edu/agexed/aee577/Images/Introduction.jpg&amp;imgrefurl=http://www.cals.ncsu.edu/agexed/aee577/Class%20I/577class1_09.html&amp;usg=__4ozgvsgjzLG1CjiHp8-mi8k-f44=&amp;h=355&amp;w=336&amp;sz=14&amp;hl=en&amp;start=2&amp;zoom=1&amp;tbnid=9ZF74btRipW-tM:&amp;tbnh=121&amp;tbnw=115&amp;ei=T4wBT73OCsazrAfuxaTrDw&amp;prev=/search?q=Introduction&amp;um=1&amp;hl=en&amp;sa=N&amp;gbv=2&amp;tbm=isch&amp;um=1&amp;itbs=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.xml"/><Relationship Id="rId7" Type="http://schemas.openxmlformats.org/officeDocument/2006/relationships/hyperlink" Target="http://www.google.co.in/imgres?imgurl=http://www.cals.ncsu.edu/agexed/aee577/Images/Introduction.jpg&amp;imgrefurl=http://www.cals.ncsu.edu/agexed/aee577/Class%20I/577class1_09.html&amp;usg=__4ozgvsgjzLG1CjiHp8-mi8k-f44=&amp;h=355&amp;w=336&amp;sz=14&amp;hl=en&amp;start=2&amp;zoom=1&amp;tbnid=9ZF74btRipW-tM:&amp;tbnh=121&amp;tbnw=115&amp;ei=T4wBT73OCsazrAfuxaTrDw&amp;prev=/search?q=Introduction&amp;um=1&amp;hl=en&amp;sa=N&amp;gbv=2&amp;tbm=isch&amp;um=1&amp;itbs=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imgres?imgurl=http://7toolstosuccess.com/wp-content/uploads/2011/06/bigstockphoto_Key_To_Success_509650.jpg&amp;imgrefurl=http://7toolstosuccess.com/&amp;usg=___8PxA5qex1PPLB6b1o087VzO7f8=&amp;h=1200&amp;w=1200&amp;sz=501&amp;hl=en&amp;start=3&amp;zoom=1&amp;tbnid=SwiRFJ7e6iav5M:&amp;tbnh=150&amp;tbnw=150&amp;ei=UrsKT6TDDozqrQfKyL0F&amp;prev=/search?q=success&amp;hl=en&amp;sa=G&amp;gbv=2&amp;tbm=isch&amp;itbs=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.in/imgres?imgurl=http://www.lifesip.com/images/success-1.gif&amp;imgrefurl=http://www.lifesip.com/success.html&amp;usg=__FQ47a3FkKzfwKkT28-WhbAcARBI=&amp;h=371&amp;w=369&amp;sz=5&amp;hl=en&amp;start=11&amp;zoom=1&amp;tbnid=cqsZp6tVgetAsM:&amp;tbnh=122&amp;tbnw=121&amp;ei=UrsKT6TDDozqrQfKyL0F&amp;prev=/search?q=success&amp;hl=en&amp;sa=G&amp;gbv=2&amp;tbm=isch&amp;itbs=1" TargetMode="Externa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imgres?imgurl=http://magia3e.files.wordpress.com/2007/12/web2-user-roles.gif?w=600&amp;imgrefurl=http://magia3e.wordpress.com/2007/12/21/whats-my-scene-user-roles-and-needs-in-social-computing/&amp;usg=___jViIv7XZbFhKe-mlVTJn16NIKI=&amp;h=401&amp;w=400&amp;sz=10&amp;hl=en&amp;start=1&amp;zoom=1&amp;tbnid=opOEh08x5GqMTM:&amp;tbnh=124&amp;tbnw=124&amp;ei=pZr5ToPVGYSyrAeLzcT9Dw&amp;prev=/search?q=Roles&amp;hl=en&amp;sa=N&amp;gbv=2&amp;tbm=isch&amp;prmd=ivns&amp;itbs=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.in/imgres?imgurl=http://www.clker.com/cliparts/7/e/2/e/1195421755148157000Andy_-_Tools_Hammer_Spanner.svg.hi.png&amp;imgrefurl=http://www.clker.com/clipart-9232.html&amp;usg=__eO8ucnL6z8Adx2m5tI2ZHOd9Kjo=&amp;h=571&amp;w=600&amp;sz=103&amp;hl=en&amp;start=11&amp;zoom=1&amp;tbnid=AoBP7-XI0Zd4MM:&amp;tbnh=128&amp;tbnw=135&amp;ei=yZr5TsSGHoLyrQein63yDw&amp;prev=/search?q=Tools&amp;hl=en&amp;sa=N&amp;gbv=2&amp;tbm=isch&amp;prmd=ivns&amp;itbs=1" TargetMode="Externa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imgres?imgurl=http://talentminders.com/wp-content/uploads/2011/03/services-300x300.jpg&amp;imgrefurl=http://talentminders.com/?page_id=61&amp;usg=__1sqRP_epLr6ajfH5qiaTgGsutAs=&amp;h=300&amp;w=300&amp;sz=13&amp;hl=en&amp;start=44&amp;zoom=1&amp;tbnid=XaeU4EuZZrnlZM:&amp;tbnh=116&amp;tbnw=116&amp;ei=GNYLT-GdJ4fXrQehprWgBA&amp;prev=/search?q=Competence+Building+Execution&amp;start=42&amp;hl=en&amp;sa=N&amp;gbv=2&amp;tbm=isch&amp;prmd=ivnsb&amp;itbs=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o.in/imgres?imgurl=http://www.outsourceseostrategy.com/wp-content/uploads/2009/08/seostrategy.jpg&amp;imgrefurl=http://arc-eg.com/?paged=2&amp;usg=__OzRWOvR87-xCOm-U7l80V4Ai6Fg=&amp;h=346&amp;w=347&amp;sz=106&amp;hl=en&amp;start=161&amp;zoom=1&amp;tbnid=qn-5LCMJY7ZS7M:&amp;tbnh=120&amp;tbnw=120&amp;ei=QtYLT_CzN83MrQeY7LmQBA&amp;prev=/search?q=Competence+Building+Execution&amp;start=147&amp;hl=en&amp;sa=N&amp;gbv=2&amp;tbm=isch&amp;prmd=ivnsb&amp;itbs=1" TargetMode="Externa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imgres?imgurl=http://www.trainingwithinindustry.net/images/Pipe%20Cutoff.GIF&amp;imgrefurl=http://www.trainingwithinindustry.net/JI.html&amp;usg=__tLUog2bm2C8iudfhfOEVWf5_7xQ=&amp;h=492&amp;w=505&amp;sz=16&amp;hl=en&amp;start=7&amp;zoom=1&amp;tbnid=ARHybrjHU9sZYM:&amp;tbnh=127&amp;tbnw=130&amp;ei=YhX4TqSzKMXsrAeIwO3kDw&amp;prev=/search?q=OJT&amp;hl=en&amp;sa=N&amp;gbv=2&amp;tbm=isch&amp;itbs=1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imgres?imgurl=https://www.missalison.com/item_images/yellowbelt_main1.jpg&amp;imgrefurl=http://www.missalison.com/item.php?item_id=247&amp;h=311&amp;w=350&amp;sz=24&amp;tbnid=OhctGcTJPunsLM:&amp;tbnh=107&amp;tbnw=120&amp;prev=/search?q=Yellow+Belt&amp;tbm=isch&amp;tbo=u&amp;zoom=1&amp;q=Yellow+Belt&amp;hl=en&amp;usg=__iZnzqvlq6LyTwh-hDew7ctIeAu4=&amp;sa=X&amp;ei=7RD4TtvfDYrqrQeuluy6Dw&amp;ved=0CB8Q9QEwBQ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www.google.co.in/imgres?imgurl=http://chopraji.in/yahoo_site_admin/assets/images/Sch_531446.269155940_std.jpg&amp;imgrefurl=http://chopraji.in/training&amp;usg=__ctw_XQT_YZH0UW4lI-L_F31Ebu0=&amp;h=900&amp;w=675&amp;sz=408&amp;hl=en&amp;start=874&amp;zoom=1&amp;tbnid=3zAz7nZMc1boxM:&amp;tbnh=146&amp;tbnw=110&amp;ei=FA_4Tr4lyuasB4i8rfgP&amp;prev=/search?q=induction+Training&amp;start=861&amp;hl=en&amp;sa=N&amp;gbv=2&amp;tbm=isch&amp;prmd=ivnsb&amp;itbs=1" TargetMode="Externa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imgres?imgurl=http://www.sixsigmaonline.org/images/green-ribbon.jpg&amp;imgrefurl=http://www.sixsigmaonline.org/textbook_green_pp.html&amp;usg=__zXIy6p6uJ2yaIhVX5vFY72qQDEI=&amp;h=175&amp;w=175&amp;sz=5&amp;hl=en&amp;start=139&amp;zoom=1&amp;tbnid=2E8WyNUKOuogZM:&amp;tbnh=100&amp;tbnw=100&amp;ei=gBH4Tu_LLIjprQeZ29jJCg&amp;prev=/search?q=Green+Belt+certification&amp;start=126&amp;hl=en&amp;sa=N&amp;gbv=2&amp;tbm=isch&amp;prmd=ivns&amp;itbs=1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28.png"/><Relationship Id="rId4" Type="http://schemas.openxmlformats.org/officeDocument/2006/relationships/chart" Target="../charts/char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openxmlformats.org/officeDocument/2006/relationships/hyperlink" Target="http://www.google.co.in/imgres?imgurl=http://www.cals.ncsu.edu/agexed/aee577/Images/Introduction.jpg&amp;imgrefurl=http://www.cals.ncsu.edu/agexed/aee577/Class%20I/577class1_09.html&amp;usg=__4ozgvsgjzLG1CjiHp8-mi8k-f44=&amp;h=355&amp;w=336&amp;sz=14&amp;hl=en&amp;start=2&amp;zoom=1&amp;tbnid=9ZF74btRipW-tM:&amp;tbnh=121&amp;tbnw=115&amp;ei=T4wBT73OCsazrAfuxaTrDw&amp;prev=/search?q=Introduction&amp;um=1&amp;hl=en&amp;sa=N&amp;gbv=2&amp;tbm=isch&amp;um=1&amp;itbs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openxmlformats.org/officeDocument/2006/relationships/hyperlink" Target="http://www.google.co.in/imgres?imgurl=http://www.cals.ncsu.edu/agexed/aee577/Images/Introduction.jpg&amp;imgrefurl=http://www.cals.ncsu.edu/agexed/aee577/Class%20I/577class1_09.html&amp;usg=__4ozgvsgjzLG1CjiHp8-mi8k-f44=&amp;h=355&amp;w=336&amp;sz=14&amp;hl=en&amp;start=2&amp;zoom=1&amp;tbnid=9ZF74btRipW-tM:&amp;tbnh=121&amp;tbnw=115&amp;ei=T4wBT73OCsazrAfuxaTrDw&amp;prev=/search?q=Introduction&amp;um=1&amp;hl=en&amp;sa=N&amp;gbv=2&amp;tbm=isch&amp;um=1&amp;itbs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imgres?imgurl=http://quality-news.com/wp-content/uploads/2009/06/teamwork.jpg&amp;imgrefurl=http://quality-news.com/177/how-do-we-get-total-involvement-from-our-people-in-the-good-things/&amp;usg=__gIsy5bViQF1OUrNezggewxfgEKo=&amp;h=353&amp;w=500&amp;sz=106&amp;hl=en&amp;start=1&amp;zoom=1&amp;tbnid=NLA9qUqUneDfbM:&amp;tbnh=92&amp;tbnw=130&amp;ei=t4IBT6j3I8znrAfgq5XkDw&amp;prev=/search?q=Total+Involvement&amp;um=1&amp;hl=en&amp;sa=N&amp;gbv=2&amp;tbm=isch&amp;um=1&amp;itbs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.in/imgres?imgurl=http://www.peripheralproduce.com/images/press/knuckle_down_300.jpg&amp;imgrefurl=http://www.eurocadastre.org/pdf/Vienna_june06/Halme_inforesource_Vienna_070606.pdf&amp;usg=__H1gQSlsSF68txtdBaKGs6tBY-Os=&amp;h=1154&amp;w=1934&amp;sz=751&amp;hl=en&amp;start=22&amp;zoom=1&amp;tbnid=tmquBiw8OWsMOM:&amp;tbnh=90&amp;tbnw=150&amp;ei=54IBT-mhIMOJrAfcrrHtDw&amp;prev=/search?q=Top+management&amp;start=21&amp;um=1&amp;hl=en&amp;sa=N&amp;gbv=2&amp;tbm=isch&amp;um=1&amp;itbs=1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openxmlformats.org/officeDocument/2006/relationships/hyperlink" Target="http://www.google.co.in/imgres?imgurl=http://www.cals.ncsu.edu/agexed/aee577/Images/Introduction.jpg&amp;imgrefurl=http://www.cals.ncsu.edu/agexed/aee577/Class%20I/577class1_09.html&amp;usg=__4ozgvsgjzLG1CjiHp8-mi8k-f44=&amp;h=355&amp;w=336&amp;sz=14&amp;hl=en&amp;start=2&amp;zoom=1&amp;tbnid=9ZF74btRipW-tM:&amp;tbnh=121&amp;tbnw=115&amp;ei=T4wBT73OCsazrAfuxaTrDw&amp;prev=/search?q=Introduction&amp;um=1&amp;hl=en&amp;sa=N&amp;gbv=2&amp;tbm=isch&amp;um=1&amp;itbs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" y="533400"/>
            <a:ext cx="885063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3" descr="Bouquet"/>
          <p:cNvSpPr txBox="1">
            <a:spLocks noChangeArrowheads="1"/>
          </p:cNvSpPr>
          <p:nvPr/>
        </p:nvSpPr>
        <p:spPr bwMode="auto">
          <a:xfrm>
            <a:off x="152400" y="2209800"/>
            <a:ext cx="8839200" cy="685800"/>
          </a:xfrm>
          <a:prstGeom prst="rect">
            <a:avLst/>
          </a:prstGeom>
          <a:blipFill dpi="0" rotWithShape="1">
            <a:blip r:embed="rId4">
              <a:alphaModFix amt="5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1406" tIns="45703" rIns="91406" bIns="45703" anchor="ctr" anchorCtr="1"/>
          <a:lstStyle/>
          <a:p>
            <a:pPr defTabSz="912813">
              <a:spcBef>
                <a:spcPct val="50000"/>
              </a:spcBef>
            </a:pPr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Trebuchet MS" pitchFamily="34" charset="0"/>
              </a:rPr>
              <a:t>Competency Building / Training for Quality Systems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sx="1000" sy="1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2400" y="4419600"/>
            <a:ext cx="8839200" cy="784830"/>
          </a:xfrm>
          <a:prstGeom prst="rect">
            <a:avLst/>
          </a:prstGeom>
          <a:blipFill dpi="0" rotWithShape="1">
            <a:blip r:embed="rId4">
              <a:alphaModFix amt="5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1406" tIns="45703" rIns="91406" bIns="45703" anchor="ctr" anchorCtr="1"/>
          <a:lstStyle/>
          <a:p>
            <a:pPr marL="0" marR="0" lvl="0" indent="0" defTabSz="912813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r>
              <a:rPr lang="en-US" b="1" dirty="0" smtClean="0"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Trebuchet MS" pitchFamily="34" charset="0"/>
              </a:rPr>
              <a:t>Speaker : Sanjay Narula </a:t>
            </a:r>
          </a:p>
          <a:p>
            <a:pPr marL="0" marR="0" lvl="0" indent="0" defTabSz="912813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r>
              <a:rPr lang="en-US" b="1" dirty="0" smtClean="0"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Trebuchet MS" pitchFamily="34" charset="0"/>
              </a:rPr>
              <a:t>Associate Vice President – Moser Baer Solar Limited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324600" y="5791200"/>
            <a:ext cx="2667000" cy="293132"/>
          </a:xfrm>
          <a:prstGeom prst="rect">
            <a:avLst/>
          </a:prstGeom>
          <a:blipFill dpi="0" rotWithShape="1">
            <a:blip r:embed="rId4">
              <a:alphaModFix amt="5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1406" tIns="45703" rIns="91406" bIns="45703" anchor="ctr" anchorCtr="1"/>
          <a:lstStyle/>
          <a:p>
            <a:pPr defTabSz="912813">
              <a:spcBef>
                <a:spcPct val="50000"/>
              </a:spcBef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Trebuchet MS" pitchFamily="34" charset="0"/>
              </a:rPr>
              <a:t>19th Jan ’ 2012</a:t>
            </a:r>
          </a:p>
        </p:txBody>
      </p:sp>
      <p:sp>
        <p:nvSpPr>
          <p:cNvPr id="10" name="Text Box 3" descr="Bouquet"/>
          <p:cNvSpPr txBox="1">
            <a:spLocks noChangeArrowheads="1"/>
          </p:cNvSpPr>
          <p:nvPr/>
        </p:nvSpPr>
        <p:spPr bwMode="auto">
          <a:xfrm>
            <a:off x="152400" y="76200"/>
            <a:ext cx="8839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6" tIns="45703" rIns="91406" bIns="45703" anchor="ctr" anchorCtr="1"/>
          <a:lstStyle/>
          <a:p>
            <a:pPr defTabSz="912813">
              <a:spcBef>
                <a:spcPct val="50000"/>
              </a:spcBef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Trebuchet MS" pitchFamily="34" charset="0"/>
              </a:rPr>
              <a:t>FICCI – Conference on ‘Sustainable Manufacturing Growth through Quality System’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sx="1000" sy="1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52400"/>
            <a:ext cx="6096000" cy="381000"/>
            <a:chOff x="0" y="558438"/>
            <a:chExt cx="6096000" cy="5076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0" y="558438"/>
              <a:ext cx="6096000" cy="507671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1419125"/>
                <a:satOff val="5687"/>
                <a:lumOff val="12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269967" y="558438"/>
              <a:ext cx="4826032" cy="507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bg1"/>
                  </a:solidFill>
                  <a:effectLst/>
                  <a:latin typeface="Verdana" pitchFamily="34" charset="0"/>
                </a:rPr>
                <a:t>Quality Management Principles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11134" y="279762"/>
            <a:ext cx="355665" cy="1898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1526052"/>
              <a:satOff val="6802"/>
              <a:lumOff val="6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ounded Rectangle 22"/>
          <p:cNvSpPr/>
          <p:nvPr/>
        </p:nvSpPr>
        <p:spPr>
          <a:xfrm>
            <a:off x="1219200" y="13716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Principle-1</a:t>
            </a:r>
          </a:p>
          <a:p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514600" y="13716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Customer Focus</a:t>
            </a:r>
          </a:p>
          <a:p>
            <a:endParaRPr lang="en-US" sz="1600" dirty="0"/>
          </a:p>
        </p:txBody>
      </p:sp>
    </p:spTree>
  </p:cSld>
  <p:clrMapOvr>
    <a:masterClrMapping/>
  </p:clrMapOvr>
  <p:transition spd="med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152400"/>
            <a:ext cx="6096000" cy="381000"/>
            <a:chOff x="0" y="558438"/>
            <a:chExt cx="6096000" cy="5076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0" y="558438"/>
              <a:ext cx="6096000" cy="507671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1419125"/>
                <a:satOff val="5687"/>
                <a:lumOff val="12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269967" y="558438"/>
              <a:ext cx="4826032" cy="507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bg1"/>
                  </a:solidFill>
                  <a:effectLst/>
                  <a:latin typeface="Verdana" pitchFamily="34" charset="0"/>
                </a:rPr>
                <a:t>Quality Management Principles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11134" y="279762"/>
            <a:ext cx="355665" cy="1898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1526052"/>
              <a:satOff val="6802"/>
              <a:lumOff val="6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ounded Rectangle 22"/>
          <p:cNvSpPr/>
          <p:nvPr/>
        </p:nvSpPr>
        <p:spPr>
          <a:xfrm>
            <a:off x="1219200" y="13716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Principle-1</a:t>
            </a:r>
          </a:p>
          <a:p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514600" y="13716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Customer Focus</a:t>
            </a:r>
          </a:p>
          <a:p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2514600" y="18288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Leadership</a:t>
            </a:r>
          </a:p>
          <a:p>
            <a:endParaRPr 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1219200" y="18288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Principle-2</a:t>
            </a:r>
          </a:p>
          <a:p>
            <a:endParaRPr lang="en-US" sz="1600" dirty="0"/>
          </a:p>
        </p:txBody>
      </p:sp>
    </p:spTree>
  </p:cSld>
  <p:clrMapOvr>
    <a:masterClrMapping/>
  </p:clrMapOvr>
  <p:transition spd="med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152400"/>
            <a:ext cx="6096000" cy="381000"/>
            <a:chOff x="0" y="558438"/>
            <a:chExt cx="6096000" cy="5076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0" y="558438"/>
              <a:ext cx="6096000" cy="507671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1419125"/>
                <a:satOff val="5687"/>
                <a:lumOff val="12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269967" y="558438"/>
              <a:ext cx="4826032" cy="507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bg1"/>
                  </a:solidFill>
                  <a:effectLst/>
                  <a:latin typeface="Verdana" pitchFamily="34" charset="0"/>
                </a:rPr>
                <a:t>Quality Management Principles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11134" y="279762"/>
            <a:ext cx="355665" cy="1898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1526052"/>
              <a:satOff val="6802"/>
              <a:lumOff val="6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ounded Rectangle 22"/>
          <p:cNvSpPr/>
          <p:nvPr/>
        </p:nvSpPr>
        <p:spPr>
          <a:xfrm>
            <a:off x="1219200" y="13716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Principle-1</a:t>
            </a:r>
          </a:p>
          <a:p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514600" y="13716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Customer Focus</a:t>
            </a:r>
          </a:p>
          <a:p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2514600" y="18288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Leadership</a:t>
            </a:r>
          </a:p>
          <a:p>
            <a:endParaRPr 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1219200" y="18288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Principle-2</a:t>
            </a:r>
          </a:p>
          <a:p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1219200" y="22860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Principle-3</a:t>
            </a:r>
          </a:p>
          <a:p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514600" y="22860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Involvement of People</a:t>
            </a:r>
          </a:p>
          <a:p>
            <a:endParaRPr lang="en-US" sz="1600" dirty="0"/>
          </a:p>
        </p:txBody>
      </p:sp>
    </p:spTree>
  </p:cSld>
  <p:clrMapOvr>
    <a:masterClrMapping/>
  </p:clrMapOvr>
  <p:transition spd="med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152400"/>
            <a:ext cx="6096000" cy="381000"/>
            <a:chOff x="0" y="558438"/>
            <a:chExt cx="6096000" cy="5076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0" y="558438"/>
              <a:ext cx="6096000" cy="507671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1419125"/>
                <a:satOff val="5687"/>
                <a:lumOff val="12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269967" y="558438"/>
              <a:ext cx="4826032" cy="507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bg1"/>
                  </a:solidFill>
                  <a:effectLst/>
                  <a:latin typeface="Verdana" pitchFamily="34" charset="0"/>
                </a:rPr>
                <a:t>Quality Management Principles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11134" y="279762"/>
            <a:ext cx="355665" cy="1898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1526052"/>
              <a:satOff val="6802"/>
              <a:lumOff val="6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ounded Rectangle 22"/>
          <p:cNvSpPr/>
          <p:nvPr/>
        </p:nvSpPr>
        <p:spPr>
          <a:xfrm>
            <a:off x="1219200" y="13716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Principle-1</a:t>
            </a:r>
          </a:p>
          <a:p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514600" y="13716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Customer Focus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14600" y="18288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Leadership</a:t>
            </a:r>
          </a:p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219200" y="18288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Principle-2</a:t>
            </a:r>
          </a:p>
          <a:p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1219200" y="22860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Principle-3</a:t>
            </a:r>
          </a:p>
          <a:p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514600" y="22860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Involvement of People</a:t>
            </a:r>
          </a:p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219200" y="27432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Principle-4</a:t>
            </a:r>
          </a:p>
          <a:p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2514600" y="27432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Process Approach</a:t>
            </a:r>
          </a:p>
          <a:p>
            <a:endParaRPr lang="en-US" dirty="0"/>
          </a:p>
        </p:txBody>
      </p:sp>
    </p:spTree>
  </p:cSld>
  <p:clrMapOvr>
    <a:masterClrMapping/>
  </p:clrMapOvr>
  <p:transition spd="med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152400"/>
            <a:ext cx="6096000" cy="381000"/>
            <a:chOff x="0" y="558438"/>
            <a:chExt cx="6096000" cy="5076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0" y="558438"/>
              <a:ext cx="6096000" cy="507671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1419125"/>
                <a:satOff val="5687"/>
                <a:lumOff val="12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269967" y="558438"/>
              <a:ext cx="4826032" cy="507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bg1"/>
                  </a:solidFill>
                  <a:effectLst/>
                  <a:latin typeface="Verdana" pitchFamily="34" charset="0"/>
                </a:rPr>
                <a:t>Quality Management Principles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11134" y="279762"/>
            <a:ext cx="355665" cy="1898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1526052"/>
              <a:satOff val="6802"/>
              <a:lumOff val="6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ounded Rectangle 22"/>
          <p:cNvSpPr/>
          <p:nvPr/>
        </p:nvSpPr>
        <p:spPr>
          <a:xfrm>
            <a:off x="1219200" y="13716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Principle-1</a:t>
            </a:r>
          </a:p>
          <a:p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514600" y="13716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Customer Focus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14600" y="18288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Leadership</a:t>
            </a:r>
          </a:p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219200" y="18288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Principle-2</a:t>
            </a:r>
          </a:p>
          <a:p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1219200" y="22860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Principle-3</a:t>
            </a:r>
          </a:p>
          <a:p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514600" y="22860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Involvement of People</a:t>
            </a:r>
          </a:p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219200" y="27432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Principle-4</a:t>
            </a:r>
          </a:p>
          <a:p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2514600" y="27432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Process Approach</a:t>
            </a: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514600" y="32004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System approach to Management</a:t>
            </a:r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219200" y="32004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Principle-5</a:t>
            </a:r>
          </a:p>
          <a:p>
            <a:endParaRPr lang="en-US" sz="1600" dirty="0"/>
          </a:p>
        </p:txBody>
      </p:sp>
    </p:spTree>
  </p:cSld>
  <p:clrMapOvr>
    <a:masterClrMapping/>
  </p:clrMapOvr>
  <p:transition spd="med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152400"/>
            <a:ext cx="6096000" cy="381000"/>
            <a:chOff x="0" y="558438"/>
            <a:chExt cx="6096000" cy="5076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0" y="558438"/>
              <a:ext cx="6096000" cy="507671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1419125"/>
                <a:satOff val="5687"/>
                <a:lumOff val="12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269967" y="558438"/>
              <a:ext cx="4826032" cy="507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bg1"/>
                  </a:solidFill>
                  <a:effectLst/>
                  <a:latin typeface="Verdana" pitchFamily="34" charset="0"/>
                </a:rPr>
                <a:t>Quality Management Principles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11134" y="279762"/>
            <a:ext cx="355665" cy="1898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1526052"/>
              <a:satOff val="6802"/>
              <a:lumOff val="6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ounded Rectangle 22"/>
          <p:cNvSpPr/>
          <p:nvPr/>
        </p:nvSpPr>
        <p:spPr>
          <a:xfrm>
            <a:off x="1219200" y="13716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Principle-1</a:t>
            </a:r>
          </a:p>
          <a:p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514600" y="13716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Customer Focus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14600" y="18288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Leadership</a:t>
            </a:r>
          </a:p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219200" y="18288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Principle-2</a:t>
            </a:r>
          </a:p>
          <a:p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1219200" y="22860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Principle-3</a:t>
            </a:r>
          </a:p>
          <a:p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514600" y="22860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Involvement of People</a:t>
            </a:r>
          </a:p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219200" y="27432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Principle-4</a:t>
            </a:r>
          </a:p>
          <a:p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2514600" y="27432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Process Approach</a:t>
            </a: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514600" y="32004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System approach to Management</a:t>
            </a:r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219200" y="32004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Principle-5</a:t>
            </a:r>
          </a:p>
          <a:p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2514600" y="36576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Continual Improvement</a:t>
            </a:r>
          </a:p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219200" y="36576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Principle-6</a:t>
            </a:r>
          </a:p>
          <a:p>
            <a:endParaRPr lang="en-US" sz="1600" dirty="0"/>
          </a:p>
        </p:txBody>
      </p:sp>
    </p:spTree>
  </p:cSld>
  <p:clrMapOvr>
    <a:masterClrMapping/>
  </p:clrMapOvr>
  <p:transition spd="med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152400"/>
            <a:ext cx="6096000" cy="381000"/>
            <a:chOff x="0" y="558438"/>
            <a:chExt cx="6096000" cy="5076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0" y="558438"/>
              <a:ext cx="6096000" cy="507671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1419125"/>
                <a:satOff val="5687"/>
                <a:lumOff val="12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269967" y="558438"/>
              <a:ext cx="4826032" cy="507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bg1"/>
                  </a:solidFill>
                  <a:effectLst/>
                  <a:latin typeface="Verdana" pitchFamily="34" charset="0"/>
                </a:rPr>
                <a:t>Quality Management Principles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11134" y="279762"/>
            <a:ext cx="355665" cy="1898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1526052"/>
              <a:satOff val="6802"/>
              <a:lumOff val="6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ounded Rectangle 22"/>
          <p:cNvSpPr/>
          <p:nvPr/>
        </p:nvSpPr>
        <p:spPr>
          <a:xfrm>
            <a:off x="1219200" y="13716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Principle-1</a:t>
            </a:r>
          </a:p>
          <a:p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514600" y="13716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Customer Focus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14600" y="18288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Leadership</a:t>
            </a:r>
          </a:p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219200" y="18288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Principle-2</a:t>
            </a:r>
          </a:p>
          <a:p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1219200" y="22860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Principle-3</a:t>
            </a:r>
          </a:p>
          <a:p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514600" y="22860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Involvement of People</a:t>
            </a:r>
          </a:p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219200" y="27432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Principle-4</a:t>
            </a:r>
          </a:p>
          <a:p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2514600" y="27432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Process Approach</a:t>
            </a: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514600" y="32004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System approach to Management</a:t>
            </a:r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219200" y="32004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Principle-5</a:t>
            </a:r>
          </a:p>
          <a:p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2514600" y="36576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Continual Improvement</a:t>
            </a:r>
          </a:p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219200" y="36576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Principle-6</a:t>
            </a:r>
          </a:p>
          <a:p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2514600" y="41148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Factual Approach to Decision Making</a:t>
            </a:r>
          </a:p>
          <a:p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219200" y="41148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Principle-7</a:t>
            </a:r>
          </a:p>
          <a:p>
            <a:endParaRPr lang="en-US" sz="1600" dirty="0"/>
          </a:p>
        </p:txBody>
      </p:sp>
    </p:spTree>
  </p:cSld>
  <p:clrMapOvr>
    <a:masterClrMapping/>
  </p:clrMapOvr>
  <p:transition spd="med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152400"/>
            <a:ext cx="6096000" cy="381000"/>
            <a:chOff x="0" y="558438"/>
            <a:chExt cx="6096000" cy="5076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0" y="558438"/>
              <a:ext cx="6096000" cy="507671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1419125"/>
                <a:satOff val="5687"/>
                <a:lumOff val="12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269967" y="558438"/>
              <a:ext cx="4826032" cy="507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bg1"/>
                  </a:solidFill>
                  <a:effectLst/>
                  <a:latin typeface="Verdana" pitchFamily="34" charset="0"/>
                </a:rPr>
                <a:t>Quality Management Principles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11134" y="279762"/>
            <a:ext cx="355665" cy="18983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1526052"/>
              <a:satOff val="6802"/>
              <a:lumOff val="6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ounded Rectangle 22"/>
          <p:cNvSpPr/>
          <p:nvPr/>
        </p:nvSpPr>
        <p:spPr>
          <a:xfrm>
            <a:off x="1219200" y="13716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Principle-1</a:t>
            </a:r>
          </a:p>
          <a:p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514600" y="13716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Customer Focus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14600" y="18288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Leadership</a:t>
            </a:r>
          </a:p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219200" y="18288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Principle-2</a:t>
            </a:r>
          </a:p>
          <a:p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1219200" y="22860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Principle-3</a:t>
            </a:r>
          </a:p>
          <a:p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514600" y="22860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Involvement of People</a:t>
            </a:r>
          </a:p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219200" y="27432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Principle-4</a:t>
            </a:r>
          </a:p>
          <a:p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2514600" y="27432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Process Approach</a:t>
            </a: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514600" y="32004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System approach to Management</a:t>
            </a:r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219200" y="32004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Principle-5</a:t>
            </a:r>
          </a:p>
          <a:p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2514600" y="36576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Continual Improvement</a:t>
            </a:r>
          </a:p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219200" y="36576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Principle-6</a:t>
            </a:r>
          </a:p>
          <a:p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2514600" y="41148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Factual Approach to Decision Making</a:t>
            </a:r>
          </a:p>
          <a:p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219200" y="41148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Principle-7</a:t>
            </a:r>
          </a:p>
          <a:p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2514600" y="4572000"/>
            <a:ext cx="51816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Mutually beneficial Supplier Relationships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19200" y="4572000"/>
            <a:ext cx="1219200" cy="381000"/>
          </a:xfrm>
          <a:prstGeom prst="roundRect">
            <a:avLst>
              <a:gd name="adj" fmla="val 10000"/>
            </a:avLst>
          </a:prstGeom>
          <a:solidFill>
            <a:srgbClr val="2D653A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1600" dirty="0" smtClean="0"/>
              <a:t>Principle-8</a:t>
            </a:r>
          </a:p>
          <a:p>
            <a:endParaRPr lang="en-US" sz="1600" dirty="0"/>
          </a:p>
        </p:txBody>
      </p:sp>
    </p:spTree>
  </p:cSld>
  <p:clrMapOvr>
    <a:masterClrMapping/>
  </p:clrMapOvr>
  <p:transition spd="med" advClick="0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14850" y="3448050"/>
            <a:ext cx="1528763" cy="603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7170" tIns="217170" rIns="217170" bIns="21717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endParaRPr lang="en-US" sz="5700"/>
          </a:p>
        </p:txBody>
      </p:sp>
      <p:graphicFrame>
        <p:nvGraphicFramePr>
          <p:cNvPr id="8" name="Diagram 7"/>
          <p:cNvGraphicFramePr/>
          <p:nvPr/>
        </p:nvGraphicFramePr>
        <p:xfrm>
          <a:off x="685800" y="1219200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1524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Verdana" pitchFamily="34" charset="0"/>
              </a:rPr>
              <a:t>INDEX</a:t>
            </a:r>
            <a:endParaRPr lang="en-US" b="1" dirty="0">
              <a:latin typeface="Verdana" pitchFamily="34" charset="0"/>
            </a:endParaRPr>
          </a:p>
        </p:txBody>
      </p:sp>
      <p:pic>
        <p:nvPicPr>
          <p:cNvPr id="2050" name="Picture 2" descr="http://t3.gstatic.com/images?q=tbn:ANd9GcRT8pQjTW8yqgkEWGba6nAeNL4CePkl8FeW_aoNOiJFZ0cL5Fx16Bgl6lI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2667000"/>
            <a:ext cx="1376007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143000"/>
            <a:ext cx="8534400" cy="685800"/>
          </a:xfrm>
          <a:prstGeom prst="rect">
            <a:avLst/>
          </a:prstGeom>
          <a:solidFill>
            <a:srgbClr val="4C4CE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9531" tIns="64764" rIns="129531" bIns="64764"/>
          <a:lstStyle/>
          <a:p>
            <a:r>
              <a:rPr lang="en-US" altLang="ja-JP" dirty="0" smtClean="0">
                <a:solidFill>
                  <a:schemeClr val="bg1"/>
                </a:solidFill>
                <a:latin typeface="Verdana" pitchFamily="34" charset="0"/>
              </a:rPr>
              <a:t>Quality system is an organizational structure, procedures, processes and resources needed to implement Total Quality Management.</a:t>
            </a:r>
          </a:p>
          <a:p>
            <a:endParaRPr lang="en-US" altLang="ja-JP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altLang="ja-JP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altLang="ja-JP" sz="2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4648200"/>
            <a:ext cx="8534400" cy="990600"/>
          </a:xfrm>
          <a:prstGeom prst="rect">
            <a:avLst/>
          </a:prstGeom>
          <a:solidFill>
            <a:srgbClr val="DB4A23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9531" tIns="64764" rIns="129531" bIns="64764"/>
          <a:lstStyle/>
          <a:p>
            <a:r>
              <a:rPr lang="en-US" altLang="ja-JP" sz="1400" dirty="0" smtClean="0">
                <a:solidFill>
                  <a:schemeClr val="bg1"/>
                </a:solidFill>
                <a:latin typeface="Verdana" pitchFamily="34" charset="0"/>
              </a:rPr>
              <a:t>ISO 9001:2008 (6.2.1) :</a:t>
            </a:r>
          </a:p>
          <a:p>
            <a:endParaRPr lang="en-US" altLang="ja-JP" sz="1400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altLang="ja-JP" sz="1400" dirty="0" smtClean="0">
                <a:solidFill>
                  <a:schemeClr val="bg1"/>
                </a:solidFill>
                <a:latin typeface="Verdana" pitchFamily="34" charset="0"/>
              </a:rPr>
              <a:t>Personnel performing work affecting conformity to product requirements shall be competent on the basis of appropriate education, training, skills and experience.</a:t>
            </a:r>
          </a:p>
          <a:p>
            <a:endParaRPr lang="en-US" altLang="ja-JP" sz="1600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altLang="ja-JP" sz="1600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altLang="ja-JP" sz="1600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altLang="ja-JP" sz="1600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altLang="ja-JP" sz="16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228600" indent="-228600"/>
            <a:endParaRPr lang="en-US" altLang="ja-JP" sz="16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04800" y="2362200"/>
            <a:ext cx="8534400" cy="1905000"/>
            <a:chOff x="609600" y="3048000"/>
            <a:chExt cx="5867400" cy="2338389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609600" y="3048000"/>
              <a:ext cx="1981200" cy="2338389"/>
            </a:xfrm>
            <a:prstGeom prst="rect">
              <a:avLst/>
            </a:prstGeom>
            <a:solidFill>
              <a:srgbClr val="DB4A23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29531" tIns="64764" rIns="129531" bIns="64764"/>
            <a:lstStyle/>
            <a:p>
              <a:pPr marL="171450" indent="-171450" defTabSz="1295400">
                <a:spcBef>
                  <a:spcPct val="65000"/>
                </a:spcBef>
                <a:buFontTx/>
                <a:buChar char="•"/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National Manufacturing Policy  by Govt. Of India</a:t>
              </a:r>
            </a:p>
            <a:p>
              <a:pPr marL="171450" indent="-171450" defTabSz="1295400">
                <a:spcBef>
                  <a:spcPct val="65000"/>
                </a:spcBef>
                <a:buFontTx/>
                <a:buChar char="•"/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NMC aims at enhancing the Manufacturing share in GDP  to 25% within a decade</a:t>
              </a:r>
            </a:p>
            <a:p>
              <a:pPr marL="171450" indent="-171450" defTabSz="1295400">
                <a:spcBef>
                  <a:spcPct val="65000"/>
                </a:spcBef>
                <a:buFontTx/>
                <a:buChar char="•"/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Aims at creating 100 Million New Jobs</a:t>
              </a: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4574059" y="3048000"/>
              <a:ext cx="1902941" cy="2338389"/>
            </a:xfrm>
            <a:prstGeom prst="rect">
              <a:avLst/>
            </a:prstGeom>
            <a:solidFill>
              <a:srgbClr val="317133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29531" tIns="64764" rIns="129531" bIns="64764"/>
            <a:lstStyle/>
            <a:p>
              <a:pPr marL="171450" indent="-171450" defTabSz="1295400">
                <a:spcBef>
                  <a:spcPct val="65000"/>
                </a:spcBef>
                <a:buFontTx/>
                <a:buChar char="•"/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Implementation of Good Quality Systems is must to sustain Development and Growth</a:t>
              </a:r>
              <a:endParaRPr lang="en-US" sz="11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  <a:p>
              <a:pPr marL="171450" indent="-171450" defTabSz="1295400">
                <a:spcBef>
                  <a:spcPct val="65000"/>
                </a:spcBef>
                <a:defRPr/>
              </a:pPr>
              <a:endParaRPr lang="en-US" sz="1100" dirty="0">
                <a:solidFill>
                  <a:schemeClr val="bg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590800" y="3048000"/>
              <a:ext cx="1981200" cy="2338389"/>
            </a:xfrm>
            <a:prstGeom prst="rect">
              <a:avLst/>
            </a:prstGeom>
            <a:solidFill>
              <a:srgbClr val="131EF5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29531" tIns="64764" rIns="129531" bIns="64764"/>
            <a:lstStyle/>
            <a:p>
              <a:pPr marL="171450" indent="-171450" defTabSz="1295400">
                <a:spcBef>
                  <a:spcPct val="65000"/>
                </a:spcBef>
                <a:buFontTx/>
                <a:buChar char="•"/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Sustainable Development is Integral to the Manufacturing Policy</a:t>
              </a:r>
            </a:p>
            <a:p>
              <a:pPr marL="171450" indent="-171450" defTabSz="1295400">
                <a:spcBef>
                  <a:spcPct val="65000"/>
                </a:spcBef>
                <a:buFontTx/>
                <a:buChar char="•"/>
                <a:defRPr/>
              </a:pPr>
              <a:r>
                <a:rPr lang="en-US" sz="1100" dirty="0" smtClean="0">
                  <a:solidFill>
                    <a:schemeClr val="bg1"/>
                  </a:solidFill>
                  <a:latin typeface="Verdana" pitchFamily="34" charset="0"/>
                  <a:cs typeface="Arial" charset="0"/>
                </a:rPr>
                <a:t>In manufacturing, quality is an important component of all the functions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152401"/>
            <a:ext cx="6096000" cy="381000"/>
            <a:chOff x="0" y="1116876"/>
            <a:chExt cx="6096000" cy="5076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1116876"/>
              <a:ext cx="6096000" cy="507671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2838251"/>
                <a:satOff val="11375"/>
                <a:lumOff val="24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269967" y="1116876"/>
              <a:ext cx="4826032" cy="507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bg1"/>
                  </a:solidFill>
                  <a:effectLst/>
                  <a:latin typeface="Verdana" pitchFamily="34" charset="0"/>
                </a:rPr>
                <a:t>Quality System : Definition and Need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34934" y="254725"/>
            <a:ext cx="355665" cy="22741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3052105"/>
              <a:satOff val="13605"/>
              <a:lumOff val="12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1956" y="762000"/>
            <a:ext cx="7700044" cy="5123064"/>
            <a:chOff x="539750" y="1016000"/>
            <a:chExt cx="7908153" cy="5123064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39750" y="1600201"/>
              <a:ext cx="3916921" cy="223598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129531" tIns="64764" rIns="129531" bIns="64764">
              <a:spAutoFit/>
            </a:bodyPr>
            <a:lstStyle/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None/>
              </a:pPr>
              <a:endParaRPr 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None/>
              </a:pPr>
              <a:endParaRPr 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None/>
              </a:pPr>
              <a:endParaRPr 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None/>
              </a:pPr>
              <a:endParaRPr 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None/>
              </a:pPr>
              <a:r>
                <a:rPr lang="en-US" sz="1000" b="1" dirty="0" smtClean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Blank </a:t>
              </a:r>
              <a:r>
                <a:rPr lang="en-US" sz="1000" b="1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Optical Media</a:t>
              </a: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Char char="§"/>
              </a:pPr>
              <a:r>
                <a:rPr lang="en-US" sz="9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World’s 2</a:t>
              </a:r>
              <a:r>
                <a:rPr lang="en-US" sz="900" baseline="300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nd</a:t>
              </a:r>
              <a:r>
                <a:rPr lang="en-US" sz="9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 Largest Optical Media producer with 20% global market share and 60% Indian market share</a:t>
              </a: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Char char="§"/>
              </a:pPr>
              <a:r>
                <a:rPr lang="en-US" sz="9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Leader in next Generation Blu Ray, HD DVD Technology</a:t>
              </a: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Char char="§"/>
              </a:pPr>
              <a:r>
                <a:rPr lang="en-US" sz="9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Business operations in 82 countries </a:t>
              </a: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Char char="§"/>
              </a:pPr>
              <a:r>
                <a:rPr lang="en-US" sz="9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Reduced cost from $1/disc to 7 </a:t>
              </a:r>
              <a:r>
                <a:rPr lang="en-US" sz="900" dirty="0" smtClean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cents/disc</a:t>
              </a:r>
              <a:endParaRPr lang="en-US" sz="300" dirty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43698" y="4447074"/>
              <a:ext cx="3912973" cy="169199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129531" tIns="64764" rIns="129531" bIns="64764">
              <a:spAutoFit/>
            </a:bodyPr>
            <a:lstStyle/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None/>
              </a:pPr>
              <a:r>
                <a:rPr lang="en-US" sz="1000" b="1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Solar Photovoltaic</a:t>
              </a: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Char char="§"/>
              </a:pPr>
              <a:r>
                <a:rPr lang="en-US" sz="900" dirty="0" smtClean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180 MW Cells, 150MW  Modules (</a:t>
              </a:r>
              <a:r>
                <a:rPr lang="en-US" sz="9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Crystalline </a:t>
              </a:r>
              <a:r>
                <a:rPr lang="en-US" sz="900" dirty="0" smtClean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Silicon)</a:t>
              </a: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Char char="§"/>
              </a:pPr>
              <a:r>
                <a:rPr lang="en-US" sz="900" dirty="0" smtClean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50MW </a:t>
              </a:r>
              <a:r>
                <a:rPr lang="en-US" sz="9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Amorphous Thin Film </a:t>
              </a:r>
              <a:r>
                <a:rPr lang="en-US" sz="900" dirty="0" smtClean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Modules</a:t>
              </a:r>
              <a:endParaRPr lang="en-US" sz="800" dirty="0" smtClean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Char char="§"/>
              </a:pPr>
              <a:endParaRPr lang="en-US" sz="800" dirty="0" smtClean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Char char="§"/>
              </a:pPr>
              <a:endParaRPr lang="en-US" sz="800" dirty="0" smtClean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Char char="§"/>
              </a:pPr>
              <a:endParaRPr lang="en-US" sz="800" dirty="0" smtClean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Char char="§"/>
              </a:pPr>
              <a:endParaRPr lang="en-US" sz="800" dirty="0" smtClean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Char char="§"/>
              </a:pPr>
              <a:endParaRPr lang="en-US" sz="900" dirty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769708" y="1600200"/>
              <a:ext cx="3646488" cy="223136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29531" tIns="64764" rIns="129531" bIns="64764">
              <a:spAutoFit/>
            </a:bodyPr>
            <a:lstStyle/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None/>
              </a:pPr>
              <a:endParaRPr 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None/>
              </a:pPr>
              <a:endParaRPr 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None/>
              </a:pPr>
              <a:endParaRPr 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None/>
              </a:pPr>
              <a:endParaRPr lang="en-US" sz="10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None/>
              </a:pPr>
              <a:r>
                <a:rPr lang="en-US" sz="1000" b="1" dirty="0" smtClean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Entertainment</a:t>
              </a:r>
              <a:endParaRPr lang="en-US" sz="1000" b="1" dirty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114300" indent="-114300" defTabSz="1295400">
                <a:spcBef>
                  <a:spcPct val="55000"/>
                </a:spcBef>
                <a:buFont typeface="Wingdings" pitchFamily="2" charset="2"/>
                <a:buChar char="§"/>
              </a:pPr>
              <a:r>
                <a:rPr lang="en-US" sz="9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No. 1 Home Video Company in India with over 10,000 titles (~1/3rd of Indian movies ever released)</a:t>
              </a:r>
            </a:p>
            <a:p>
              <a:pPr marL="114300" indent="-114300" defTabSz="1295400">
                <a:spcBef>
                  <a:spcPct val="55000"/>
                </a:spcBef>
                <a:buFont typeface="Wingdings" pitchFamily="2" charset="2"/>
                <a:buChar char="§"/>
              </a:pPr>
              <a:r>
                <a:rPr lang="en-US" sz="9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22 DCs / 550 distributors in place</a:t>
              </a:r>
            </a:p>
            <a:p>
              <a:pPr marL="114300" indent="-114300" defTabSz="1295400">
                <a:spcBef>
                  <a:spcPct val="55000"/>
                </a:spcBef>
                <a:buFont typeface="Wingdings" pitchFamily="2" charset="2"/>
                <a:buChar char="§"/>
              </a:pPr>
              <a:r>
                <a:rPr lang="en-US" sz="9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Disruptive pricing model (~75¢ DVD, ~63¢ VCD) to curb piracy</a:t>
              </a: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None/>
              </a:pPr>
              <a:endParaRPr lang="en-US" sz="300" dirty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769709" y="4419601"/>
              <a:ext cx="3678194" cy="170660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129531" tIns="64764" rIns="129531" bIns="64764">
              <a:spAutoFit/>
            </a:bodyPr>
            <a:lstStyle/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None/>
              </a:pPr>
              <a:r>
                <a:rPr lang="en-US" sz="1000" b="1" dirty="0" smtClean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Consumer </a:t>
              </a:r>
              <a:r>
                <a:rPr lang="en-US" sz="1000" b="1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Electronics &amp; IT Peripherals</a:t>
              </a:r>
            </a:p>
            <a:p>
              <a:pPr marL="114300" indent="-114300" defTabSz="1295400">
                <a:spcBef>
                  <a:spcPct val="55000"/>
                </a:spcBef>
                <a:buFont typeface="Wingdings" pitchFamily="2" charset="2"/>
                <a:buChar char="§"/>
              </a:pPr>
              <a:r>
                <a:rPr lang="en-US" sz="90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Products include DVD players, MP3/MP4 players, LCD TV’s, Solid State media storage products (USB’s/ Flash Cards), Gaming Console, Set-Top-Boxes etc. </a:t>
              </a:r>
              <a:endParaRPr lang="en-US" sz="800" dirty="0" smtClean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114300" indent="-114300" defTabSz="1295400">
                <a:spcBef>
                  <a:spcPct val="55000"/>
                </a:spcBef>
                <a:buFont typeface="Wingdings" pitchFamily="2" charset="2"/>
                <a:buChar char="§"/>
              </a:pPr>
              <a:endParaRPr lang="en-US" sz="800" dirty="0" smtClean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114300" indent="-114300" defTabSz="1295400">
                <a:spcBef>
                  <a:spcPct val="55000"/>
                </a:spcBef>
                <a:buFont typeface="Wingdings" pitchFamily="2" charset="2"/>
                <a:buChar char="§"/>
              </a:pPr>
              <a:endParaRPr lang="en-US" sz="800" dirty="0" smtClean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Char char="§"/>
              </a:pPr>
              <a:endParaRPr lang="en-US" sz="800" dirty="0" smtClean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252413" indent="-252413" defTabSz="1295400">
                <a:spcBef>
                  <a:spcPct val="55000"/>
                </a:spcBef>
                <a:buFont typeface="Wingdings" pitchFamily="2" charset="2"/>
                <a:buChar char="§"/>
              </a:pPr>
              <a:endParaRPr lang="en-US" sz="800" dirty="0" smtClean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pPr marL="252413" indent="-252413" defTabSz="1295400">
                <a:spcBef>
                  <a:spcPct val="55000"/>
                </a:spcBef>
              </a:pPr>
              <a:endParaRPr lang="en-US" sz="700" dirty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pic>
          <p:nvPicPr>
            <p:cNvPr id="9" name="Picture 8" descr="top_pic_opticalmedia-2.jpg"/>
            <p:cNvPicPr>
              <a:picLocks noChangeAspect="1"/>
            </p:cNvPicPr>
            <p:nvPr/>
          </p:nvPicPr>
          <p:blipFill>
            <a:blip r:embed="rId3"/>
            <a:srcRect r="2000"/>
            <a:stretch>
              <a:fillRect/>
            </a:stretch>
          </p:blipFill>
          <p:spPr bwMode="auto">
            <a:xfrm>
              <a:off x="543698" y="1600200"/>
              <a:ext cx="3912973" cy="9144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top_pic_photovoltaic_cells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3698" y="5297488"/>
              <a:ext cx="3912973" cy="79851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top_pic_entertainment.jpg"/>
            <p:cNvPicPr>
              <a:picLocks noChangeAspect="1"/>
            </p:cNvPicPr>
            <p:nvPr/>
          </p:nvPicPr>
          <p:blipFill>
            <a:blip r:embed="rId5"/>
            <a:srcRect l="2174"/>
            <a:stretch>
              <a:fillRect/>
            </a:stretch>
          </p:blipFill>
          <p:spPr bwMode="auto">
            <a:xfrm>
              <a:off x="4769708" y="1600200"/>
              <a:ext cx="3615587" cy="91837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 descr="top_pic_peripherals_electro.jpg"/>
            <p:cNvPicPr>
              <a:picLocks noChangeAspect="1"/>
            </p:cNvPicPr>
            <p:nvPr/>
          </p:nvPicPr>
          <p:blipFill>
            <a:blip r:embed="rId6"/>
            <a:srcRect l="2092" r="1668"/>
            <a:stretch>
              <a:fillRect/>
            </a:stretch>
          </p:blipFill>
          <p:spPr bwMode="auto">
            <a:xfrm>
              <a:off x="4769709" y="5302250"/>
              <a:ext cx="3678194" cy="79375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2915675" y="1016000"/>
              <a:ext cx="3314386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90000"/>
                </a:spcBef>
              </a:pPr>
              <a:r>
                <a:rPr lang="en-US" sz="1100" b="1" dirty="0" smtClean="0">
                  <a:solidFill>
                    <a:schemeClr val="accent2"/>
                  </a:solidFill>
                  <a:latin typeface="Verdana" pitchFamily="34" charset="0"/>
                </a:rPr>
                <a:t>Moser </a:t>
              </a:r>
              <a:r>
                <a:rPr lang="en-US" sz="1100" b="1" dirty="0">
                  <a:solidFill>
                    <a:schemeClr val="accent2"/>
                  </a:solidFill>
                  <a:latin typeface="Verdana" pitchFamily="34" charset="0"/>
                </a:rPr>
                <a:t>Baer </a:t>
              </a:r>
              <a:r>
                <a:rPr lang="en-US" sz="1100" b="1" dirty="0" smtClean="0">
                  <a:solidFill>
                    <a:schemeClr val="accent2"/>
                  </a:solidFill>
                  <a:latin typeface="Verdana" pitchFamily="34" charset="0"/>
                </a:rPr>
                <a:t>: A Well- Diversified </a:t>
              </a:r>
              <a:r>
                <a:rPr lang="en-US" sz="1100" b="1" dirty="0">
                  <a:solidFill>
                    <a:schemeClr val="accent2"/>
                  </a:solidFill>
                  <a:latin typeface="Verdana" pitchFamily="34" charset="0"/>
                </a:rPr>
                <a:t>G</a:t>
              </a:r>
              <a:r>
                <a:rPr lang="en-US" sz="1100" b="1" dirty="0" smtClean="0">
                  <a:solidFill>
                    <a:schemeClr val="accent2"/>
                  </a:solidFill>
                  <a:latin typeface="Verdana" pitchFamily="34" charset="0"/>
                </a:rPr>
                <a:t>roup</a:t>
              </a:r>
              <a:endParaRPr lang="en-US" sz="1100" b="1" dirty="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52400" y="1524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912813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Verdana" pitchFamily="34" charset="0"/>
                <a:ea typeface="Gulim" pitchFamily="34" charset="-127"/>
              </a:rPr>
              <a:t>Moser Baer Group – Introduction</a:t>
            </a:r>
            <a:endParaRPr lang="en-US" b="1" dirty="0">
              <a:solidFill>
                <a:schemeClr val="bg1"/>
              </a:solidFill>
              <a:latin typeface="Verdana" pitchFamily="34" charset="0"/>
              <a:ea typeface="Gulim" pitchFamily="34" charset="-127"/>
            </a:endParaRPr>
          </a:p>
        </p:txBody>
      </p: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14850" y="3448050"/>
            <a:ext cx="1528763" cy="603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7170" tIns="217170" rIns="217170" bIns="21717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endParaRPr lang="en-US" sz="5700"/>
          </a:p>
        </p:txBody>
      </p:sp>
      <p:graphicFrame>
        <p:nvGraphicFramePr>
          <p:cNvPr id="8" name="Diagram 7"/>
          <p:cNvGraphicFramePr/>
          <p:nvPr/>
        </p:nvGraphicFramePr>
        <p:xfrm>
          <a:off x="685800" y="1219200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164068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Verdana" pitchFamily="34" charset="0"/>
              </a:rPr>
              <a:t>INDEX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0" name="Picture 2" descr="http://t3.gstatic.com/images?q=tbn:ANd9GcRT8pQjTW8yqgkEWGba6nAeNL4CePkl8FeW_aoNOiJFZ0cL5Fx16Bgl6lI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2667000"/>
            <a:ext cx="1376007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295400"/>
            <a:ext cx="8382000" cy="762000"/>
          </a:xfrm>
          <a:prstGeom prst="rect">
            <a:avLst/>
          </a:prstGeom>
          <a:solidFill>
            <a:srgbClr val="EE3712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9531" tIns="64764" rIns="129531" bIns="64764"/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In order for a Quality Management System to be successful, a majority of those involved in the Quality System must be competent. </a:t>
            </a:r>
            <a:endParaRPr lang="en-US" b="1" dirty="0" smtClean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152507"/>
            <a:ext cx="2362200" cy="1800493"/>
          </a:xfrm>
          <a:prstGeom prst="rect">
            <a:avLst/>
          </a:prstGeom>
          <a:solidFill>
            <a:srgbClr val="2D653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Competence </a:t>
            </a:r>
          </a:p>
          <a:p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Is the ability to perform required tasks at a “Role Model” level of behavior.</a:t>
            </a:r>
          </a:p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2743200"/>
            <a:ext cx="5181600" cy="276999"/>
          </a:xfrm>
          <a:prstGeom prst="rect">
            <a:avLst/>
          </a:prstGeom>
          <a:solidFill>
            <a:srgbClr val="2D653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APTITUDE	      : 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A person's innate ability to perform a task.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9000" y="3380601"/>
            <a:ext cx="5181600" cy="276999"/>
          </a:xfrm>
          <a:prstGeom prst="rect">
            <a:avLst/>
          </a:prstGeom>
          <a:solidFill>
            <a:srgbClr val="2D653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SKILLS 	      :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A person's learned ability to perform a task.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9000" y="3962400"/>
            <a:ext cx="5181600" cy="646331"/>
          </a:xfrm>
          <a:prstGeom prst="rect">
            <a:avLst/>
          </a:prstGeom>
          <a:solidFill>
            <a:srgbClr val="2D653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KNOWLEDGE  : 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The conscious understanding of the theoretical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	        principles, data and its interpretation, and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	        integrating themes for a particular subject.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9000" y="4904601"/>
            <a:ext cx="5181600" cy="276999"/>
          </a:xfrm>
          <a:prstGeom prst="rect">
            <a:avLst/>
          </a:prstGeom>
          <a:solidFill>
            <a:srgbClr val="2D653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BEHAVIOR      :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The actions that a person takes. 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027714" y="3992880"/>
            <a:ext cx="2194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9" idx="1"/>
          </p:cNvCxnSpPr>
          <p:nvPr/>
        </p:nvCxnSpPr>
        <p:spPr>
          <a:xfrm flipV="1">
            <a:off x="3124200" y="4285566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124200" y="3505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124200" y="51054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124200" y="28956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3"/>
          </p:cNvCxnSpPr>
          <p:nvPr/>
        </p:nvCxnSpPr>
        <p:spPr>
          <a:xfrm flipV="1">
            <a:off x="2895600" y="4038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2"/>
          <p:cNvGrpSpPr/>
          <p:nvPr/>
        </p:nvGrpSpPr>
        <p:grpSpPr>
          <a:xfrm>
            <a:off x="228600" y="152401"/>
            <a:ext cx="5257800" cy="381000"/>
            <a:chOff x="228600" y="152401"/>
            <a:chExt cx="6096000" cy="381000"/>
          </a:xfrm>
        </p:grpSpPr>
        <p:grpSp>
          <p:nvGrpSpPr>
            <p:cNvPr id="3" name="Group 8"/>
            <p:cNvGrpSpPr/>
            <p:nvPr/>
          </p:nvGrpSpPr>
          <p:grpSpPr>
            <a:xfrm>
              <a:off x="228600" y="152401"/>
              <a:ext cx="6096000" cy="381000"/>
              <a:chOff x="0" y="1675315"/>
              <a:chExt cx="6096000" cy="50767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0" y="1675315"/>
                <a:ext cx="6096000" cy="507671"/>
              </a:xfrm>
              <a:prstGeom prst="roundRect">
                <a:avLst>
                  <a:gd name="adj" fmla="val 10000"/>
                </a:avLst>
              </a:prstGeom>
              <a:solidFill>
                <a:schemeClr val="tx1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hueOff val="-4257376"/>
                  <a:satOff val="17062"/>
                  <a:lumOff val="369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ounded Rectangle 4"/>
              <p:cNvSpPr/>
              <p:nvPr/>
            </p:nvSpPr>
            <p:spPr>
              <a:xfrm>
                <a:off x="1269967" y="1675315"/>
                <a:ext cx="4826032" cy="5076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QMS Competence Building Process </a:t>
                </a:r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09600" y="228600"/>
              <a:ext cx="355665" cy="25649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-4578157"/>
                <a:satOff val="20407"/>
                <a:lumOff val="180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219200"/>
            <a:ext cx="6629400" cy="441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9531" tIns="64764" rIns="129531" bIns="64764"/>
          <a:lstStyle/>
          <a:p>
            <a:pPr marL="403225" indent="-344488">
              <a:buFont typeface="Wingdings" pitchFamily="2" charset="2"/>
              <a:buChar char="q"/>
            </a:pPr>
            <a:r>
              <a:rPr lang="en-US" sz="1400" b="1" dirty="0" smtClean="0">
                <a:latin typeface="Verdana" pitchFamily="34" charset="0"/>
              </a:rPr>
              <a:t>Critical Success Factors</a:t>
            </a:r>
            <a:endParaRPr lang="en-US" sz="1400" dirty="0" smtClean="0"/>
          </a:p>
          <a:p>
            <a:pPr marL="403225" indent="-344488">
              <a:buFont typeface="Wingdings" pitchFamily="2" charset="2"/>
              <a:buChar char="Ø"/>
            </a:pPr>
            <a:endParaRPr lang="en-US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795338" indent="-166688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</a:rPr>
              <a:t>Commitment of Top Management</a:t>
            </a:r>
          </a:p>
          <a:p>
            <a:pPr marL="795338" indent="-166688">
              <a:buFont typeface="Wingdings" pitchFamily="2" charset="2"/>
              <a:buChar char="§"/>
            </a:pPr>
            <a:endParaRPr lang="en-US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795338" indent="-166688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Establish a culture of Learning Organization</a:t>
            </a:r>
          </a:p>
          <a:p>
            <a:pPr marL="795338" indent="-166688">
              <a:buFont typeface="Wingdings" pitchFamily="2" charset="2"/>
              <a:buChar char="§"/>
            </a:pPr>
            <a:endParaRPr lang="en-US" sz="1400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pPr marL="795338" indent="-166688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Respect People’s competence &amp; support its improvement</a:t>
            </a:r>
          </a:p>
          <a:p>
            <a:pPr marL="795338" indent="-166688">
              <a:buFont typeface="Wingdings" pitchFamily="2" charset="2"/>
              <a:buChar char="§"/>
            </a:pPr>
            <a:endParaRPr lang="en-US" sz="1400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pPr marL="795338" indent="-166688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Appreciate Creativity</a:t>
            </a:r>
          </a:p>
          <a:p>
            <a:pPr marL="795338" indent="-166688">
              <a:buFont typeface="Wingdings" pitchFamily="2" charset="2"/>
              <a:buChar char="§"/>
            </a:pPr>
            <a:endParaRPr lang="en-US" sz="1400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pPr marL="795338" indent="-166688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Accepting heterogeneity &amp; tolerating failures</a:t>
            </a:r>
          </a:p>
          <a:p>
            <a:pPr marL="795338" indent="-166688">
              <a:buFont typeface="Wingdings" pitchFamily="2" charset="2"/>
              <a:buChar char="§"/>
            </a:pPr>
            <a:endParaRPr lang="en-US" sz="1400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pPr marL="795338" indent="-166688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Recognize and Reward positive outcomes</a:t>
            </a:r>
          </a:p>
          <a:p>
            <a:pPr marL="795338" indent="-166688">
              <a:buFont typeface="Wingdings" pitchFamily="2" charset="2"/>
              <a:buChar char="§"/>
            </a:pPr>
            <a:endParaRPr lang="en-US" sz="1400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pPr marL="795338" indent="-166688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Build an atmosphere of mutual confidence</a:t>
            </a:r>
          </a:p>
          <a:p>
            <a:pPr marL="795338" indent="-166688">
              <a:buFont typeface="Wingdings" pitchFamily="2" charset="2"/>
              <a:buChar char="§"/>
            </a:pPr>
            <a:endParaRPr lang="en-US" sz="1400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pPr marL="795338" indent="-166688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Provide opportunities for exchange internally and externally</a:t>
            </a:r>
          </a:p>
          <a:p>
            <a:pPr marL="795338" indent="-166688">
              <a:buFont typeface="Wingdings" pitchFamily="2" charset="2"/>
              <a:buChar char="§"/>
            </a:pPr>
            <a:endParaRPr lang="en-US" sz="1400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pPr marL="795338" indent="-166688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Effective use of IT, Information, Knowledge and Wisdom of internal / external origin.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228600" y="152401"/>
            <a:ext cx="5257800" cy="381000"/>
            <a:chOff x="228600" y="152401"/>
            <a:chExt cx="6096000" cy="381000"/>
          </a:xfrm>
        </p:grpSpPr>
        <p:grpSp>
          <p:nvGrpSpPr>
            <p:cNvPr id="3" name="Group 8"/>
            <p:cNvGrpSpPr/>
            <p:nvPr/>
          </p:nvGrpSpPr>
          <p:grpSpPr>
            <a:xfrm>
              <a:off x="228600" y="152401"/>
              <a:ext cx="6096000" cy="381000"/>
              <a:chOff x="0" y="1675315"/>
              <a:chExt cx="6096000" cy="50767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0" y="1675315"/>
                <a:ext cx="6096000" cy="507671"/>
              </a:xfrm>
              <a:prstGeom prst="roundRect">
                <a:avLst>
                  <a:gd name="adj" fmla="val 10000"/>
                </a:avLst>
              </a:prstGeom>
              <a:solidFill>
                <a:schemeClr val="tx1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hueOff val="-4257376"/>
                  <a:satOff val="17062"/>
                  <a:lumOff val="369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1269967" y="1675315"/>
                <a:ext cx="4826032" cy="5076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QMS Competence Building Process </a:t>
                </a:r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609600" y="228600"/>
              <a:ext cx="355665" cy="25649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-4578157"/>
                <a:satOff val="20407"/>
                <a:lumOff val="180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2530" name="Picture 2" descr="http://t1.gstatic.com/images?q=tbn:ANd9GcTtQ_6HOi4KISA2HAXzBfKxwmNCJd9tvtaVVoYVfyZkR5o3MGZh2VYqCQlFeQ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0" y="1219200"/>
            <a:ext cx="1428750" cy="1428750"/>
          </a:xfrm>
          <a:prstGeom prst="rect">
            <a:avLst/>
          </a:prstGeom>
          <a:noFill/>
        </p:spPr>
      </p:pic>
      <p:pic>
        <p:nvPicPr>
          <p:cNvPr id="22532" name="Picture 4" descr="http://t1.gstatic.com/images?q=tbn:ANd9GcTR9_wPTsWr__47xmzYQgL07rXaD5pL09RU2JUkdVkQE8sGCbb_7rybBw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4114800"/>
            <a:ext cx="1511508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14850" y="3448050"/>
            <a:ext cx="1528763" cy="603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7170" tIns="217170" rIns="217170" bIns="21717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endParaRPr lang="en-US" sz="5700"/>
          </a:p>
        </p:txBody>
      </p:sp>
      <p:graphicFrame>
        <p:nvGraphicFramePr>
          <p:cNvPr id="8" name="Diagram 7"/>
          <p:cNvGraphicFramePr/>
          <p:nvPr/>
        </p:nvGraphicFramePr>
        <p:xfrm>
          <a:off x="533400" y="1219200"/>
          <a:ext cx="8001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28600" y="152401"/>
            <a:ext cx="5257800" cy="381000"/>
            <a:chOff x="228600" y="152401"/>
            <a:chExt cx="6096000" cy="381000"/>
          </a:xfrm>
        </p:grpSpPr>
        <p:grpSp>
          <p:nvGrpSpPr>
            <p:cNvPr id="7" name="Group 8"/>
            <p:cNvGrpSpPr/>
            <p:nvPr/>
          </p:nvGrpSpPr>
          <p:grpSpPr>
            <a:xfrm>
              <a:off x="228600" y="152401"/>
              <a:ext cx="6096000" cy="381000"/>
              <a:chOff x="0" y="1675315"/>
              <a:chExt cx="6096000" cy="50767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0" name="Rounded Rectangle 9"/>
              <p:cNvSpPr/>
              <p:nvPr/>
            </p:nvSpPr>
            <p:spPr>
              <a:xfrm>
                <a:off x="0" y="1675315"/>
                <a:ext cx="6096000" cy="507671"/>
              </a:xfrm>
              <a:prstGeom prst="roundRect">
                <a:avLst>
                  <a:gd name="adj" fmla="val 10000"/>
                </a:avLst>
              </a:prstGeom>
              <a:solidFill>
                <a:schemeClr val="tx1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hueOff val="-4257376"/>
                  <a:satOff val="17062"/>
                  <a:lumOff val="369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4"/>
              <p:cNvSpPr/>
              <p:nvPr/>
            </p:nvSpPr>
            <p:spPr>
              <a:xfrm>
                <a:off x="1269967" y="1675315"/>
                <a:ext cx="4826032" cy="5076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QMS Competence Building Process</a:t>
                </a: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609600" y="228600"/>
              <a:ext cx="355665" cy="25649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-4578157"/>
                <a:satOff val="20407"/>
                <a:lumOff val="180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103561"/>
            <a:ext cx="5638800" cy="40780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28600" indent="-228600" algn="ctr">
              <a:lnSpc>
                <a:spcPct val="15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Verdana" pitchFamily="34" charset="0"/>
              </a:rPr>
              <a:t>Assessment &amp; Identification</a:t>
            </a:r>
          </a:p>
          <a:p>
            <a:pPr marL="228600" indent="-228600">
              <a:lnSpc>
                <a:spcPct val="150000"/>
              </a:lnSpc>
            </a:pPr>
            <a:endParaRPr lang="en-US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</a:rPr>
              <a:t>Defining and Enlisting of QMS Roles &amp; JDs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050" dirty="0" smtClean="0">
                <a:solidFill>
                  <a:schemeClr val="tx1"/>
                </a:solidFill>
                <a:latin typeface="Verdana" pitchFamily="34" charset="0"/>
              </a:rPr>
              <a:t>Structuring Of Roles in a way that each role is unique and non-repetitive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050" dirty="0" smtClean="0">
                <a:solidFill>
                  <a:schemeClr val="tx1"/>
                </a:solidFill>
                <a:latin typeface="Verdana" pitchFamily="34" charset="0"/>
              </a:rPr>
              <a:t>Systematic Vertical and Horizontal Role Deployment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050" dirty="0" smtClean="0">
                <a:solidFill>
                  <a:schemeClr val="tx1"/>
                </a:solidFill>
                <a:latin typeface="Verdana" pitchFamily="34" charset="0"/>
              </a:rPr>
              <a:t>Establish Linkage to bring in competitive advantage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050" dirty="0" smtClean="0">
                <a:solidFill>
                  <a:schemeClr val="tx1"/>
                </a:solidFill>
                <a:latin typeface="Verdana" pitchFamily="34" charset="0"/>
              </a:rPr>
              <a:t>Document Job Descriptions &amp; Desired Competence</a:t>
            </a:r>
          </a:p>
          <a:p>
            <a:pPr marL="628650" lvl="1" indent="-171450"/>
            <a:endParaRPr lang="en-US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228600" indent="-2286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</a:rPr>
              <a:t>QMS Competence Gap Identification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050" dirty="0" smtClean="0">
                <a:solidFill>
                  <a:schemeClr val="tx1"/>
                </a:solidFill>
                <a:latin typeface="Verdana" pitchFamily="34" charset="0"/>
              </a:rPr>
              <a:t>Desired Competence for Roles as defined in JDs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050" dirty="0" smtClean="0">
                <a:solidFill>
                  <a:schemeClr val="tx1"/>
                </a:solidFill>
                <a:latin typeface="Verdana" pitchFamily="34" charset="0"/>
              </a:rPr>
              <a:t>Define Competence Levels </a:t>
            </a:r>
            <a:r>
              <a:rPr lang="en-US" sz="1050" i="1" dirty="0" smtClean="0">
                <a:solidFill>
                  <a:schemeClr val="tx1"/>
                </a:solidFill>
                <a:latin typeface="Verdana" pitchFamily="34" charset="0"/>
              </a:rPr>
              <a:t>(Sample on Next slide)</a:t>
            </a:r>
            <a:r>
              <a:rPr lang="en-US" sz="105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050" dirty="0" smtClean="0">
                <a:solidFill>
                  <a:schemeClr val="tx1"/>
                </a:solidFill>
                <a:latin typeface="Verdana" pitchFamily="34" charset="0"/>
              </a:rPr>
              <a:t>Evaluate Existing Competence Levels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050" dirty="0" smtClean="0">
                <a:solidFill>
                  <a:schemeClr val="tx1"/>
                </a:solidFill>
                <a:latin typeface="Verdana" pitchFamily="34" charset="0"/>
              </a:rPr>
              <a:t>Gap Identification</a:t>
            </a:r>
          </a:p>
          <a:p>
            <a:pPr marL="628650" lvl="1" indent="-171450">
              <a:buFont typeface="Wingdings" pitchFamily="2" charset="2"/>
              <a:buChar char="§"/>
            </a:pPr>
            <a:endParaRPr lang="en-US" sz="105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228600" lvl="0" indent="-2286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</a:rPr>
              <a:t>QMS Competence Mapping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050" dirty="0" smtClean="0">
                <a:solidFill>
                  <a:schemeClr val="tx1"/>
                </a:solidFill>
                <a:latin typeface="Verdana" pitchFamily="34" charset="0"/>
              </a:rPr>
              <a:t>Mapping of competence in a visual manner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050" dirty="0" smtClean="0">
                <a:solidFill>
                  <a:schemeClr val="tx1"/>
                </a:solidFill>
                <a:latin typeface="Verdana" pitchFamily="34" charset="0"/>
              </a:rPr>
              <a:t>Utilization as Monitoring Tool</a:t>
            </a:r>
          </a:p>
          <a:p>
            <a:endParaRPr lang="en-US" sz="1400" dirty="0">
              <a:latin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152401"/>
            <a:ext cx="5257800" cy="381000"/>
            <a:chOff x="228600" y="152401"/>
            <a:chExt cx="6096000" cy="381000"/>
          </a:xfrm>
        </p:grpSpPr>
        <p:grpSp>
          <p:nvGrpSpPr>
            <p:cNvPr id="12" name="Group 8"/>
            <p:cNvGrpSpPr/>
            <p:nvPr/>
          </p:nvGrpSpPr>
          <p:grpSpPr>
            <a:xfrm>
              <a:off x="228600" y="152401"/>
              <a:ext cx="6096000" cy="381000"/>
              <a:chOff x="0" y="1675315"/>
              <a:chExt cx="6096000" cy="50767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0" y="1675315"/>
                <a:ext cx="6096000" cy="507671"/>
              </a:xfrm>
              <a:prstGeom prst="roundRect">
                <a:avLst>
                  <a:gd name="adj" fmla="val 10000"/>
                </a:avLst>
              </a:prstGeom>
              <a:solidFill>
                <a:schemeClr val="tx1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hueOff val="-4257376"/>
                  <a:satOff val="17062"/>
                  <a:lumOff val="369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1269967" y="1675315"/>
                <a:ext cx="4826032" cy="5076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QMS Competence Building Process</a:t>
                </a: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609600" y="228600"/>
              <a:ext cx="355665" cy="25649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-4578157"/>
                <a:satOff val="20407"/>
                <a:lumOff val="180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" name="Picture 2" descr="http://t0.gstatic.com/images?q=tbn:ANd9GcSWU-HsP_ONj9c3hBx39f1rF1gnNnoF0_fgP7U4G9PXHzT6IFQx6pgCS3Q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5334000"/>
            <a:ext cx="838200" cy="838201"/>
          </a:xfrm>
          <a:prstGeom prst="rect">
            <a:avLst/>
          </a:prstGeom>
          <a:noFill/>
        </p:spPr>
      </p:pic>
      <p:pic>
        <p:nvPicPr>
          <p:cNvPr id="23" name="Picture 2" descr="http://t3.gstatic.com/images?q=tbn:ANd9GcSwW8cQ7PXRYafvdPhF2sb-3ZNCYgnP7du-LQX_2txdltLECd8JvR0437d6GQ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5334000"/>
            <a:ext cx="884037" cy="838199"/>
          </a:xfrm>
          <a:prstGeom prst="rect">
            <a:avLst/>
          </a:prstGeom>
          <a:noFill/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248390" y="1141784"/>
          <a:ext cx="2590835" cy="4039805"/>
        </p:xfrm>
        <a:graphic>
          <a:graphicData uri="http://schemas.openxmlformats.org/drawingml/2006/table">
            <a:tbl>
              <a:tblPr/>
              <a:tblGrid>
                <a:gridCol w="59266"/>
                <a:gridCol w="237065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28467"/>
                <a:gridCol w="30867"/>
                <a:gridCol w="30867"/>
                <a:gridCol w="30867"/>
                <a:gridCol w="162983"/>
                <a:gridCol w="93837"/>
                <a:gridCol w="79021"/>
                <a:gridCol w="79021"/>
                <a:gridCol w="79021"/>
              </a:tblGrid>
              <a:tr h="53371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8"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DOC NO. PV/CN/HRD/FM/021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951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60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SKILL MATRIX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709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REVISION NO. 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8"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REVISION  DATE : 27/03/2009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322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DEPARTMENT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16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OPERATIONS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60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CRITERIA FOR SKILL EVALUATION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116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S.L 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EMPLOYEE NAME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Legend SL=SKILL LEVEL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Beginner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0&lt;SL&lt;25%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Can perform under guidance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25&lt;SL&lt;50%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Can perform Independently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50&lt;SL&lt;75%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Can perform independently &amp; can train others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75&lt;SL&lt;=100%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SL = 100%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6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6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FF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248400" y="1143000"/>
            <a:ext cx="2667000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28600" y="152401"/>
            <a:ext cx="5257800" cy="381000"/>
            <a:chOff x="228600" y="152401"/>
            <a:chExt cx="6096000" cy="381000"/>
          </a:xfrm>
        </p:grpSpPr>
        <p:grpSp>
          <p:nvGrpSpPr>
            <p:cNvPr id="3" name="Group 8"/>
            <p:cNvGrpSpPr/>
            <p:nvPr/>
          </p:nvGrpSpPr>
          <p:grpSpPr>
            <a:xfrm>
              <a:off x="228600" y="152401"/>
              <a:ext cx="6096000" cy="381000"/>
              <a:chOff x="0" y="1675315"/>
              <a:chExt cx="6096000" cy="50767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0" y="1675315"/>
                <a:ext cx="6096000" cy="507671"/>
              </a:xfrm>
              <a:prstGeom prst="roundRect">
                <a:avLst>
                  <a:gd name="adj" fmla="val 10000"/>
                </a:avLst>
              </a:prstGeom>
              <a:solidFill>
                <a:schemeClr val="tx1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hueOff val="-4257376"/>
                  <a:satOff val="17062"/>
                  <a:lumOff val="369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1269967" y="1675315"/>
                <a:ext cx="4826032" cy="5076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QMS Competence Building Process</a:t>
                </a: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609600" y="228600"/>
              <a:ext cx="355665" cy="25649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-4578157"/>
                <a:satOff val="20407"/>
                <a:lumOff val="180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57200" y="749097"/>
            <a:ext cx="8382000" cy="54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b="1" dirty="0" smtClean="0">
                <a:latin typeface="Verdana" pitchFamily="34" charset="0"/>
              </a:rPr>
              <a:t> Quality System Competencies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endParaRPr lang="en-US" sz="900" dirty="0">
              <a:latin typeface="Verdana" pitchFamily="34" charset="0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2057400" y="1295400"/>
            <a:ext cx="5486400" cy="4800600"/>
            <a:chOff x="2209800" y="1143000"/>
            <a:chExt cx="4648200" cy="4572000"/>
          </a:xfrm>
          <a:solidFill>
            <a:srgbClr val="4EB240"/>
          </a:solidFill>
        </p:grpSpPr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209800" y="3429000"/>
              <a:ext cx="4648200" cy="2286000"/>
            </a:xfrm>
            <a:prstGeom prst="rect">
              <a:avLst/>
            </a:prstGeom>
            <a:grpFill/>
            <a:ln w="9525" algn="ctr">
              <a:solidFill>
                <a:srgbClr val="9999FF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endParaRPr lang="en-US" sz="900" b="1">
                <a:latin typeface="Verdana" pitchFamily="34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2209800" y="1143000"/>
              <a:ext cx="4648200" cy="2286000"/>
            </a:xfrm>
            <a:prstGeom prst="rect">
              <a:avLst/>
            </a:prstGeom>
            <a:grpFill/>
            <a:ln w="9525" algn="ctr">
              <a:solidFill>
                <a:srgbClr val="9999FF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endParaRPr lang="en-US" sz="900" b="1">
                <a:latin typeface="Verdana" pitchFamily="34" charset="0"/>
              </a:endParaRPr>
            </a:p>
          </p:txBody>
        </p:sp>
        <p:sp>
          <p:nvSpPr>
            <p:cNvPr id="36" name="Oval 26"/>
            <p:cNvSpPr>
              <a:spLocks noChangeArrowheads="1"/>
            </p:cNvSpPr>
            <p:nvPr/>
          </p:nvSpPr>
          <p:spPr bwMode="auto">
            <a:xfrm>
              <a:off x="2209800" y="1524000"/>
              <a:ext cx="4648200" cy="38862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/>
              <a:r>
                <a:rPr lang="en-US" sz="900" b="1">
                  <a:latin typeface="Verdana" pitchFamily="34" charset="0"/>
                </a:rPr>
                <a:t>Competency model</a:t>
              </a:r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3048000" y="1981200"/>
              <a:ext cx="3048000" cy="2895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 sz="900" b="1">
                <a:latin typeface="Verdana" pitchFamily="34" charset="0"/>
              </a:endParaRPr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 flipV="1">
              <a:off x="2971800" y="2057400"/>
              <a:ext cx="3124200" cy="2819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 sz="900" b="1">
                <a:latin typeface="Verdana" pitchFamily="34" charset="0"/>
              </a:endParaRPr>
            </a:p>
          </p:txBody>
        </p:sp>
        <p:sp>
          <p:nvSpPr>
            <p:cNvPr id="39" name="Oval 25"/>
            <p:cNvSpPr>
              <a:spLocks noChangeArrowheads="1"/>
            </p:cNvSpPr>
            <p:nvPr/>
          </p:nvSpPr>
          <p:spPr bwMode="auto">
            <a:xfrm>
              <a:off x="3657600" y="2743200"/>
              <a:ext cx="1752600" cy="13716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ctr"/>
              <a:r>
                <a:rPr lang="en-US" sz="900" b="1" dirty="0" smtClean="0">
                  <a:latin typeface="Verdana" pitchFamily="34" charset="0"/>
                </a:rPr>
                <a:t>QMS Competence Model</a:t>
              </a:r>
              <a:endParaRPr lang="en-US" sz="900" b="1" dirty="0">
                <a:latin typeface="Verdana" pitchFamily="34" charset="0"/>
              </a:endParaRPr>
            </a:p>
          </p:txBody>
        </p:sp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2468033" y="2667000"/>
              <a:ext cx="1066800" cy="3517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1" dirty="0" smtClean="0">
                  <a:latin typeface="Verdana" pitchFamily="34" charset="0"/>
                  <a:cs typeface="Times New Roman" charset="0"/>
                </a:rPr>
                <a:t>Interpersonal Skills</a:t>
              </a:r>
              <a:endParaRPr lang="en-US" sz="900" b="1" dirty="0">
                <a:latin typeface="Verdana" pitchFamily="34" charset="0"/>
              </a:endParaRPr>
            </a:p>
          </p:txBody>
        </p:sp>
        <p:sp>
          <p:nvSpPr>
            <p:cNvPr id="42" name="Text Box 37"/>
            <p:cNvSpPr txBox="1">
              <a:spLocks noChangeArrowheads="1"/>
            </p:cNvSpPr>
            <p:nvPr/>
          </p:nvSpPr>
          <p:spPr bwMode="auto">
            <a:xfrm>
              <a:off x="5742063" y="2552960"/>
              <a:ext cx="793146" cy="6815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900" b="1" dirty="0" smtClean="0">
                  <a:latin typeface="Verdana" pitchFamily="34" charset="0"/>
                  <a:cs typeface="Times New Roman" charset="0"/>
                </a:rPr>
                <a:t>Standards Knowledge (ISO 9K)</a:t>
              </a:r>
              <a:endParaRPr lang="en-US" sz="900" b="1" dirty="0" smtClean="0">
                <a:latin typeface="Verdana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900" b="1" dirty="0">
                <a:latin typeface="Verdana" pitchFamily="34" charset="0"/>
              </a:endParaRPr>
            </a:p>
          </p:txBody>
        </p:sp>
        <p:sp>
          <p:nvSpPr>
            <p:cNvPr id="44" name="Text Box 39"/>
            <p:cNvSpPr txBox="1">
              <a:spLocks noChangeArrowheads="1"/>
            </p:cNvSpPr>
            <p:nvPr/>
          </p:nvSpPr>
          <p:spPr bwMode="auto">
            <a:xfrm>
              <a:off x="5502275" y="3755571"/>
              <a:ext cx="1066800" cy="4836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1" dirty="0" smtClean="0">
                  <a:latin typeface="Verdana" pitchFamily="34" charset="0"/>
                  <a:cs typeface="Times New Roman" charset="0"/>
                </a:rPr>
                <a:t>Planning &amp; Organizing / Auditing Skills</a:t>
              </a:r>
              <a:endParaRPr lang="en-US" sz="900" b="1" dirty="0">
                <a:latin typeface="Verdana" pitchFamily="34" charset="0"/>
              </a:endParaRPr>
            </a:p>
          </p:txBody>
        </p:sp>
        <p:sp>
          <p:nvSpPr>
            <p:cNvPr id="46" name="Text Box 41"/>
            <p:cNvSpPr txBox="1">
              <a:spLocks noChangeArrowheads="1"/>
            </p:cNvSpPr>
            <p:nvPr/>
          </p:nvSpPr>
          <p:spPr bwMode="auto">
            <a:xfrm>
              <a:off x="4017433" y="4481286"/>
              <a:ext cx="1219200" cy="3517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1" dirty="0" smtClean="0">
                  <a:latin typeface="Verdana" pitchFamily="34" charset="0"/>
                  <a:cs typeface="Times New Roman" charset="0"/>
                </a:rPr>
                <a:t>Communication Skills</a:t>
              </a:r>
              <a:endParaRPr lang="en-US" sz="900" b="1" dirty="0">
                <a:latin typeface="Verdana" pitchFamily="34" charset="0"/>
                <a:cs typeface="Times New Roman" charset="0"/>
              </a:endParaRPr>
            </a:p>
          </p:txBody>
        </p:sp>
        <p:sp>
          <p:nvSpPr>
            <p:cNvPr id="47" name="Text Box 42"/>
            <p:cNvSpPr txBox="1">
              <a:spLocks noChangeArrowheads="1"/>
            </p:cNvSpPr>
            <p:nvPr/>
          </p:nvSpPr>
          <p:spPr bwMode="auto">
            <a:xfrm>
              <a:off x="3952875" y="1828800"/>
              <a:ext cx="1219200" cy="3517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900" b="1" dirty="0" smtClean="0">
                  <a:latin typeface="Verdana" pitchFamily="34" charset="0"/>
                  <a:cs typeface="Times New Roman" charset="0"/>
                </a:rPr>
                <a:t>Knowledge of Business Processes</a:t>
              </a:r>
              <a:endParaRPr lang="en-US" sz="900" b="1" dirty="0">
                <a:latin typeface="Verdana" pitchFamily="34" charset="0"/>
              </a:endParaRPr>
            </a:p>
          </p:txBody>
        </p:sp>
      </p:grpSp>
      <p:sp>
        <p:nvSpPr>
          <p:cNvPr id="51" name="Text Box 36"/>
          <p:cNvSpPr txBox="1">
            <a:spLocks noChangeArrowheads="1"/>
          </p:cNvSpPr>
          <p:nvPr/>
        </p:nvSpPr>
        <p:spPr bwMode="auto">
          <a:xfrm>
            <a:off x="2438400" y="4038600"/>
            <a:ext cx="1311639" cy="230832"/>
          </a:xfrm>
          <a:prstGeom prst="rect">
            <a:avLst/>
          </a:prstGeom>
          <a:solidFill>
            <a:srgbClr val="4EB24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 smtClean="0">
                <a:latin typeface="Verdana" pitchFamily="34" charset="0"/>
                <a:cs typeface="Times New Roman" charset="0"/>
              </a:rPr>
              <a:t>Conceptual Skills</a:t>
            </a:r>
            <a:endParaRPr lang="en-US" sz="900" b="1" dirty="0">
              <a:latin typeface="Verdana" pitchFamily="34" charset="0"/>
            </a:endParaRPr>
          </a:p>
        </p:txBody>
      </p:sp>
      <p:cxnSp>
        <p:nvCxnSpPr>
          <p:cNvPr id="55" name="Straight Connector 54"/>
          <p:cNvCxnSpPr>
            <a:endCxn id="39" idx="2"/>
          </p:cNvCxnSpPr>
          <p:nvPr/>
        </p:nvCxnSpPr>
        <p:spPr>
          <a:xfrm flipV="1">
            <a:off x="2057400" y="3695700"/>
            <a:ext cx="1708879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856514" y="3657600"/>
            <a:ext cx="163267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28600" y="152401"/>
            <a:ext cx="5257800" cy="381000"/>
            <a:chOff x="228600" y="152401"/>
            <a:chExt cx="6096000" cy="381000"/>
          </a:xfrm>
        </p:grpSpPr>
        <p:grpSp>
          <p:nvGrpSpPr>
            <p:cNvPr id="3" name="Group 8"/>
            <p:cNvGrpSpPr/>
            <p:nvPr/>
          </p:nvGrpSpPr>
          <p:grpSpPr>
            <a:xfrm>
              <a:off x="228600" y="152401"/>
              <a:ext cx="6096000" cy="381000"/>
              <a:chOff x="0" y="1675315"/>
              <a:chExt cx="6096000" cy="50767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0" y="1675315"/>
                <a:ext cx="6096000" cy="507671"/>
              </a:xfrm>
              <a:prstGeom prst="roundRect">
                <a:avLst>
                  <a:gd name="adj" fmla="val 10000"/>
                </a:avLst>
              </a:prstGeom>
              <a:solidFill>
                <a:schemeClr val="tx1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hueOff val="-4257376"/>
                  <a:satOff val="17062"/>
                  <a:lumOff val="369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1269967" y="1675315"/>
                <a:ext cx="4826032" cy="5076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QMS Competence Building Process</a:t>
                </a: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609600" y="228600"/>
              <a:ext cx="355665" cy="25649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-4578157"/>
                <a:satOff val="20407"/>
                <a:lumOff val="180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12" name="Group 3"/>
          <p:cNvGraphicFramePr>
            <a:graphicFrameLocks noGrp="1"/>
          </p:cNvGraphicFramePr>
          <p:nvPr/>
        </p:nvGraphicFramePr>
        <p:xfrm>
          <a:off x="457200" y="2362200"/>
          <a:ext cx="8305801" cy="3255264"/>
        </p:xfrm>
        <a:graphic>
          <a:graphicData uri="http://schemas.openxmlformats.org/drawingml/2006/table">
            <a:tbl>
              <a:tblPr/>
              <a:tblGrid>
                <a:gridCol w="1490785"/>
                <a:gridCol w="1632764"/>
                <a:gridCol w="1774744"/>
                <a:gridCol w="1703754"/>
                <a:gridCol w="1703754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Competency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Rating 1: Needs Development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(Does not meet requirements)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Rating 2: Learner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(Meets partial requirements with stretch)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Rating  3: Strength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(Meets requirements consistently)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Rating 4: Sets standards for excellence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(Exceeds requirements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Scale Definition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Shows negative behavior/ or encourages negative behaviors in others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Is either not aware of what is required, or does not intend to implement/ exhibit those behaviors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Has a closed mindset to learn about the competency requirements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Needs development in knowledge, skill or attitude regarding respective behavior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Only pretends to demonstrate the behavior due to organizational pressures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" pitchFamily="18" charset="0"/>
                          <a:cs typeface="Times New Roman" charset="0"/>
                        </a:rPr>
                        <a:t>Regular supervision or guidance needed.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Has the knowledge of what to do, however exhibits the behavior only in some cases (skill issue)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Shows positive behavior when reminded, or in simple cases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Needs to develop more consistent habit of showing the required behavior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Wants to demonstrate (and/or knows the importance of the behavior) but needs more time/ exposure to be comfortable (especially under pressure situations)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Supervision or guidance needed in complex cases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Mostly exhibit self behavior for the respective competency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Besides possessing the required knowledge, demonstrates the behaviors on the job consistently (almost always)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Reiterates the benefits of such behavior in cases of resistance/ work pressures (complex cases)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Believe in the importance of the required behaviors; rewards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" pitchFamily="18" charset="0"/>
                          <a:cs typeface="Times New Roman" charset="0"/>
                        </a:rPr>
                        <a:t>No supervision or guidance necessary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" pitchFamily="18" charset="0"/>
                          <a:cs typeface="Times New Roman" charset="0"/>
                        </a:rPr>
                        <a:t>Demonstrates self behavior and attempts to align immediate team to the desired behaviors as well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Is accepted as a guru/ expert in this field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Is spontaneous in exhibiting this behavior on a consistent note (always)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E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Times" pitchFamily="18" charset="0"/>
                          <a:cs typeface="Times New Roman" charset="0"/>
                        </a:rPr>
                        <a:t>ncourages and influences others to display the skill as well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kumimoji="0" lang="en-GB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No supervision or guidance necessary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charset="0"/>
                        </a:rPr>
                        <a:t>Aligns organization systems to encourage desired behaviors across levels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Char char="•"/>
                        <a:tabLst>
                          <a:tab pos="177800" algn="l"/>
                        </a:tabLst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57200" y="609600"/>
            <a:ext cx="8382000" cy="137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u="sng" dirty="0" smtClean="0">
                <a:latin typeface="Verdana" pitchFamily="34" charset="0"/>
              </a:rPr>
              <a:t>QMS Competencies Scale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900" dirty="0" smtClean="0">
                <a:latin typeface="Verdana" pitchFamily="34" charset="0"/>
              </a:rPr>
              <a:t> Continuous </a:t>
            </a:r>
            <a:r>
              <a:rPr lang="en-US" sz="900" dirty="0">
                <a:latin typeface="Verdana" pitchFamily="34" charset="0"/>
              </a:rPr>
              <a:t>incremental </a:t>
            </a:r>
            <a:r>
              <a:rPr lang="en-US" sz="900" dirty="0" smtClean="0">
                <a:latin typeface="Verdana" pitchFamily="34" charset="0"/>
              </a:rPr>
              <a:t>scale from 1 to 4</a:t>
            </a:r>
            <a:endParaRPr lang="en-US" sz="900" dirty="0">
              <a:latin typeface="Verdana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900" dirty="0" smtClean="0">
                <a:latin typeface="Verdana" pitchFamily="34" charset="0"/>
              </a:rPr>
              <a:t>1- Negative behavior, or no attitude/ knowledge of the required behaviors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900" dirty="0" smtClean="0">
                <a:latin typeface="Verdana" pitchFamily="34" charset="0"/>
              </a:rPr>
              <a:t>2- Attitude</a:t>
            </a:r>
            <a:r>
              <a:rPr lang="en-US" sz="900" dirty="0">
                <a:latin typeface="Verdana" pitchFamily="34" charset="0"/>
              </a:rPr>
              <a:t>/ understanding is present; however more skill needs to be developed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900" dirty="0">
                <a:latin typeface="Verdana" pitchFamily="34" charset="0"/>
              </a:rPr>
              <a:t>3- </a:t>
            </a:r>
            <a:r>
              <a:rPr lang="en-US" sz="900" dirty="0" smtClean="0">
                <a:latin typeface="Verdana" pitchFamily="34" charset="0"/>
              </a:rPr>
              <a:t>Comfortable </a:t>
            </a:r>
            <a:r>
              <a:rPr lang="en-US" sz="900" dirty="0">
                <a:latin typeface="Verdana" pitchFamily="34" charset="0"/>
              </a:rPr>
              <a:t>exhibiting the </a:t>
            </a:r>
            <a:r>
              <a:rPr lang="en-US" sz="900" dirty="0" smtClean="0">
                <a:latin typeface="Verdana" pitchFamily="34" charset="0"/>
              </a:rPr>
              <a:t>behaviors; </a:t>
            </a:r>
            <a:r>
              <a:rPr lang="en-US" sz="900" dirty="0">
                <a:latin typeface="Verdana" pitchFamily="34" charset="0"/>
              </a:rPr>
              <a:t>also attempts to align others in most cases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900" dirty="0">
                <a:latin typeface="Verdana" pitchFamily="34" charset="0"/>
              </a:rPr>
              <a:t>4- </a:t>
            </a:r>
            <a:r>
              <a:rPr lang="en-US" sz="900" dirty="0" smtClean="0">
                <a:latin typeface="Verdana" pitchFamily="34" charset="0"/>
              </a:rPr>
              <a:t>Seen </a:t>
            </a:r>
            <a:r>
              <a:rPr lang="en-US" sz="900" dirty="0">
                <a:latin typeface="Verdana" pitchFamily="34" charset="0"/>
              </a:rPr>
              <a:t>as a guru/expert; initiates system wide changes to inculcate desired </a:t>
            </a:r>
            <a:r>
              <a:rPr lang="en-US" sz="900" dirty="0" smtClean="0">
                <a:latin typeface="Verdana" pitchFamily="34" charset="0"/>
              </a:rPr>
              <a:t>behaviors </a:t>
            </a:r>
            <a:r>
              <a:rPr lang="en-US" sz="900" dirty="0">
                <a:latin typeface="Verdana" pitchFamily="34" charset="0"/>
              </a:rPr>
              <a:t>across </a:t>
            </a:r>
            <a:r>
              <a:rPr lang="en-US" sz="900" dirty="0" smtClean="0">
                <a:latin typeface="Verdana" pitchFamily="34" charset="0"/>
              </a:rPr>
              <a:t>levels</a:t>
            </a:r>
            <a:endParaRPr lang="en-US" sz="900" dirty="0">
              <a:latin typeface="Verdana" pitchFamily="34" charset="0"/>
            </a:endParaRPr>
          </a:p>
        </p:txBody>
      </p: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28600" y="152401"/>
            <a:ext cx="5257800" cy="381000"/>
            <a:chOff x="228600" y="152401"/>
            <a:chExt cx="6096000" cy="381000"/>
          </a:xfrm>
        </p:grpSpPr>
        <p:grpSp>
          <p:nvGrpSpPr>
            <p:cNvPr id="3" name="Group 8"/>
            <p:cNvGrpSpPr/>
            <p:nvPr/>
          </p:nvGrpSpPr>
          <p:grpSpPr>
            <a:xfrm>
              <a:off x="228600" y="152401"/>
              <a:ext cx="6096000" cy="381000"/>
              <a:chOff x="0" y="1675315"/>
              <a:chExt cx="6096000" cy="50767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0" y="1675315"/>
                <a:ext cx="6096000" cy="507671"/>
              </a:xfrm>
              <a:prstGeom prst="roundRect">
                <a:avLst>
                  <a:gd name="adj" fmla="val 10000"/>
                </a:avLst>
              </a:prstGeom>
              <a:solidFill>
                <a:schemeClr val="tx1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hueOff val="-4257376"/>
                  <a:satOff val="17062"/>
                  <a:lumOff val="369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1269967" y="1675315"/>
                <a:ext cx="4826032" cy="5076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QMS Competence Building Process</a:t>
                </a: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609600" y="228600"/>
              <a:ext cx="355665" cy="25649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-4578157"/>
                <a:satOff val="20407"/>
                <a:lumOff val="180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04800" y="762000"/>
            <a:ext cx="838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b="1" dirty="0" smtClean="0">
                <a:latin typeface="Verdana" pitchFamily="34" charset="0"/>
              </a:rPr>
              <a:t> Planning &amp; Organizing / Auditing Skills</a:t>
            </a:r>
            <a:endParaRPr lang="en-US" sz="1600" b="1" dirty="0">
              <a:latin typeface="Verdana" pitchFamily="34" charset="0"/>
            </a:endParaRPr>
          </a:p>
        </p:txBody>
      </p:sp>
      <p:graphicFrame>
        <p:nvGraphicFramePr>
          <p:cNvPr id="9" name="Group 49"/>
          <p:cNvGraphicFramePr>
            <a:graphicFrameLocks noGrp="1"/>
          </p:cNvGraphicFramePr>
          <p:nvPr/>
        </p:nvGraphicFramePr>
        <p:xfrm>
          <a:off x="533401" y="1295400"/>
          <a:ext cx="8153399" cy="4706926"/>
        </p:xfrm>
        <a:graphic>
          <a:graphicData uri="http://schemas.openxmlformats.org/drawingml/2006/table">
            <a:tbl>
              <a:tblPr/>
              <a:tblGrid>
                <a:gridCol w="1463430"/>
                <a:gridCol w="1602805"/>
                <a:gridCol w="1742180"/>
                <a:gridCol w="1672492"/>
                <a:gridCol w="1672492"/>
              </a:tblGrid>
              <a:tr h="573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Competency: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Rating 1: Needs Development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(Does not meet requirements)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Rating 2: Learner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(Meets partial requirements with stretch)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Rating  3: Strength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(Meets requirements consistently)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Rating 4: Sets standards for excellence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(Exceeds requirements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339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Scale Definition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 hoc approach while planning for Auditing; prefers to take things as they come; does not prioritize even in simple scenarios.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Is able to plan and organize for routine/ simple matters; delegates in simple cases and looks for directions in more complex (and or new) cases; shows inclination to expedite only when pushed through organization requirements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Is able to create prioritizations; identifies resource requirements and evenly allocates resources for relatively known situations; anticipates problems and prepares for them proactively in most cases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Creates highly efficient and effective Audit; accurately define timelines; creates new possibilities of resources to meet plans; generates various scenarios, creates  various planning options and chooses best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None/>
                        <a:tabLst>
                          <a:tab pos="177800" algn="l"/>
                        </a:tabLst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002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Illustrative behaviours observed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Is not able to identify the major activities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Does not prioritize 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Gets on to the work without thinking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Is not able to sequence activities; feels overwhelmed by information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Unable to distribute load, as he cannot anticipate what might happen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34" charset="0"/>
                        <a:buChar char="•"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Breaks Plan into known activities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Identifies the major concern areas based on past experience only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Finds it difficult to prioritize in case of new situations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Audit Plans are sequential in nature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Randomly reviews progress against audit plans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Practices contingency approach in some cases only (or when told by superiors)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Breaks up Plan into activities (known and new)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Prioritizes, plans workload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Deploys resources and realistic time scales for conducting audit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Plans include parallel processes as well (when required)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Establishes checkpoints to monitor progress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Is able to anticipate apparent patterns in simple cases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Plans for review and update of contingency plans for abnormal situations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Never seems to fall short of resources - is able to juggle resources effectively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 case of constraints, looks out to create new possibilities of resources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Is very particular about details and achievement of  Audit Objectives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Does not accept even minor slippages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Uses delegation effectively to manage people development as well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14850" y="3448050"/>
            <a:ext cx="1528763" cy="603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7170" tIns="217170" rIns="217170" bIns="21717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endParaRPr lang="en-US" sz="5700"/>
          </a:p>
        </p:txBody>
      </p:sp>
      <p:sp>
        <p:nvSpPr>
          <p:cNvPr id="4" name="Rectangle 3"/>
          <p:cNvSpPr/>
          <p:nvPr/>
        </p:nvSpPr>
        <p:spPr>
          <a:xfrm>
            <a:off x="304800" y="990600"/>
            <a:ext cx="5029200" cy="47243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b="1" dirty="0" smtClean="0">
                <a:latin typeface="Verdana" pitchFamily="34" charset="0"/>
              </a:rPr>
              <a:t>         Competence Building Planning</a:t>
            </a:r>
          </a:p>
          <a:p>
            <a:pPr marL="1028700" indent="-514350"/>
            <a:endParaRPr lang="en-US" sz="1050" dirty="0" smtClean="0">
              <a:latin typeface="Verdana" pitchFamily="34" charset="0"/>
            </a:endParaRPr>
          </a:p>
          <a:p>
            <a:pPr marL="1485900" lvl="1" indent="-51435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Develop Training Content</a:t>
            </a:r>
          </a:p>
          <a:p>
            <a:pPr marL="1485900" lvl="1" indent="-51435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Course title and description</a:t>
            </a:r>
          </a:p>
          <a:p>
            <a:pPr marL="1485900" lvl="1" indent="-51435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Course objectives</a:t>
            </a:r>
          </a:p>
          <a:p>
            <a:pPr marL="1485900" lvl="1" indent="-51435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Description of the target audience</a:t>
            </a:r>
          </a:p>
          <a:p>
            <a:pPr marL="1485900" lvl="1" indent="-51435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Duration of the course</a:t>
            </a:r>
          </a:p>
          <a:p>
            <a:pPr marL="1485900" lvl="1" indent="-51435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Course prerequisites</a:t>
            </a:r>
          </a:p>
          <a:p>
            <a:pPr marL="1485900" lvl="1" indent="-51435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Information about the faculty</a:t>
            </a:r>
          </a:p>
          <a:p>
            <a:pPr marL="1485900" lvl="1" indent="-51435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Description of training material</a:t>
            </a:r>
          </a:p>
          <a:p>
            <a:pPr marL="1485900" lvl="1" indent="-51435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Description of any items the participant should bring to the course</a:t>
            </a:r>
          </a:p>
          <a:p>
            <a:pPr marL="1485900" lvl="1" indent="-514350"/>
            <a:endParaRPr lang="en-US" sz="1050" dirty="0" smtClean="0">
              <a:latin typeface="Verdana" pitchFamily="34" charset="0"/>
            </a:endParaRPr>
          </a:p>
          <a:p>
            <a:pPr marL="1485900" lvl="1" indent="-514350"/>
            <a:endParaRPr lang="en-US" sz="1050" dirty="0" smtClean="0">
              <a:latin typeface="Verdana" pitchFamily="34" charset="0"/>
            </a:endParaRPr>
          </a:p>
          <a:p>
            <a:pPr marL="1028700" lvl="0" indent="-514350">
              <a:buFont typeface="Wingdings" pitchFamily="2" charset="2"/>
              <a:buChar char="q"/>
            </a:pPr>
            <a:r>
              <a:rPr lang="en-US" sz="1400" b="1" dirty="0" smtClean="0">
                <a:latin typeface="Verdana" pitchFamily="34" charset="0"/>
              </a:rPr>
              <a:t>Create a consolidated Training Plan</a:t>
            </a:r>
          </a:p>
          <a:p>
            <a:pPr marL="1028700" lvl="0" indent="-514350"/>
            <a:endParaRPr lang="en-US" sz="1050" b="1" dirty="0" smtClean="0">
              <a:latin typeface="Verdana" pitchFamily="34" charset="0"/>
            </a:endParaRPr>
          </a:p>
          <a:p>
            <a:pPr marL="1485900" lvl="1" indent="-51435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List all the competencies</a:t>
            </a:r>
          </a:p>
          <a:p>
            <a:pPr marL="1485900" lvl="1" indent="-51435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Identify Faculty for each competency (Internal / External)</a:t>
            </a:r>
          </a:p>
          <a:p>
            <a:pPr marL="1485900" lvl="1" indent="-51435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Define Training Schedule vide each competency</a:t>
            </a:r>
          </a:p>
          <a:p>
            <a:pPr marL="1485900" lvl="1" indent="-51435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Decide Timelines to achieve desired competencies</a:t>
            </a:r>
          </a:p>
          <a:p>
            <a:pPr marL="1485900" lvl="1" indent="-51435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Identify and allocate resources</a:t>
            </a:r>
          </a:p>
          <a:p>
            <a:pPr marL="1485900" lvl="1" indent="-514350"/>
            <a:endParaRPr lang="en-US" sz="1050" dirty="0" smtClean="0">
              <a:latin typeface="Verdana" pitchFamily="34" charset="0"/>
            </a:endParaRPr>
          </a:p>
          <a:p>
            <a:pPr marL="1485900" lvl="1" indent="-514350">
              <a:buFont typeface="Wingdings" pitchFamily="2" charset="2"/>
              <a:buChar char="§"/>
            </a:pPr>
            <a:endParaRPr lang="en-US" sz="1050" dirty="0" smtClean="0">
              <a:latin typeface="Verdana" pitchFamily="34" charset="0"/>
            </a:endParaRPr>
          </a:p>
          <a:p>
            <a:pPr marL="1485900" lvl="1" indent="-514350">
              <a:buFont typeface="Wingdings" pitchFamily="2" charset="2"/>
              <a:buChar char="§"/>
            </a:pPr>
            <a:endParaRPr lang="en-US" sz="1050" dirty="0" smtClean="0">
              <a:latin typeface="Verdana" pitchFamily="34" charset="0"/>
            </a:endParaRPr>
          </a:p>
          <a:p>
            <a:pPr marL="1485900" lvl="1" indent="-514350">
              <a:buFont typeface="Wingdings" pitchFamily="2" charset="2"/>
              <a:buChar char="§"/>
            </a:pPr>
            <a:endParaRPr lang="en-US" sz="1050" dirty="0" smtClean="0">
              <a:latin typeface="Verdana" pitchFamily="34" charset="0"/>
            </a:endParaRPr>
          </a:p>
          <a:p>
            <a:pPr marL="1485900" lvl="1" indent="-514350"/>
            <a:endParaRPr lang="en-US" sz="1050" dirty="0">
              <a:latin typeface="Verdan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152401"/>
            <a:ext cx="5257800" cy="381000"/>
            <a:chOff x="228600" y="152401"/>
            <a:chExt cx="6096000" cy="381000"/>
          </a:xfrm>
        </p:grpSpPr>
        <p:grpSp>
          <p:nvGrpSpPr>
            <p:cNvPr id="17" name="Group 8"/>
            <p:cNvGrpSpPr/>
            <p:nvPr/>
          </p:nvGrpSpPr>
          <p:grpSpPr>
            <a:xfrm>
              <a:off x="228600" y="152401"/>
              <a:ext cx="6096000" cy="381000"/>
              <a:chOff x="0" y="1675315"/>
              <a:chExt cx="6096000" cy="50767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9" name="Rounded Rectangle 18"/>
              <p:cNvSpPr/>
              <p:nvPr/>
            </p:nvSpPr>
            <p:spPr>
              <a:xfrm>
                <a:off x="0" y="1675315"/>
                <a:ext cx="6096000" cy="507671"/>
              </a:xfrm>
              <a:prstGeom prst="roundRect">
                <a:avLst>
                  <a:gd name="adj" fmla="val 10000"/>
                </a:avLst>
              </a:prstGeom>
              <a:solidFill>
                <a:schemeClr val="tx1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hueOff val="-4257376"/>
                  <a:satOff val="17062"/>
                  <a:lumOff val="369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ounded Rectangle 4"/>
              <p:cNvSpPr/>
              <p:nvPr/>
            </p:nvSpPr>
            <p:spPr>
              <a:xfrm>
                <a:off x="1269967" y="1675315"/>
                <a:ext cx="4826032" cy="5076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QMS Competence Building Process</a:t>
                </a:r>
              </a:p>
            </p:txBody>
          </p:sp>
        </p:grpSp>
        <p:sp>
          <p:nvSpPr>
            <p:cNvPr id="18" name="Rounded Rectangle 17"/>
            <p:cNvSpPr/>
            <p:nvPr/>
          </p:nvSpPr>
          <p:spPr>
            <a:xfrm>
              <a:off x="609600" y="228600"/>
              <a:ext cx="355665" cy="25649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-4578157"/>
                <a:satOff val="20407"/>
                <a:lumOff val="180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562599" y="990606"/>
          <a:ext cx="3083898" cy="4648193"/>
        </p:xfrm>
        <a:graphic>
          <a:graphicData uri="http://schemas.openxmlformats.org/drawingml/2006/table">
            <a:tbl>
              <a:tblPr/>
              <a:tblGrid>
                <a:gridCol w="243465"/>
                <a:gridCol w="246894"/>
                <a:gridCol w="798979"/>
                <a:gridCol w="435495"/>
                <a:gridCol w="342909"/>
                <a:gridCol w="507506"/>
                <a:gridCol w="155452"/>
                <a:gridCol w="192030"/>
                <a:gridCol w="161168"/>
              </a:tblGrid>
              <a:tr h="23347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Training Details</a:t>
                      </a:r>
                    </a:p>
                  </a:txBody>
                  <a:tcPr marL="5722" marR="5722" marT="57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 AUDIENCE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62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5722" marR="5722" marT="57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Day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Name of the Training program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Venue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Time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Faculty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Below DET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DET - Sr. Officer/ Sr. Engg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AM-Mgr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</a:tr>
              <a:tr h="233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7-Jan-12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Saturday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Measurement System Analysis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 Training Room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15.30 - 17.30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Mayank Sangal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33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8-Jan-12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Sunday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</a:tr>
              <a:tr h="233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9-Jan-12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Monday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10-Jan-12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Tuesday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Projects Safety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 Training Room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11.00 - 14.00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Zahid Ansari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46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11-Jan-12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Wednesday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 Excel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GURU Training Room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15.00 - 18.00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Vikas Bhat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33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12-Jan-12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Thursday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Selective Emitter: Process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 Training Room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15.00 - 18.00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Anupam Sharma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33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13-Jan-12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Friday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14-Jan-12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Saturday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15-Jan-12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Sunday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</a:tr>
              <a:tr h="346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16-Jan-12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Monday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Effective Writing Skills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Satkar Training Room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10.30 - 18.30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Tilak Kapoor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33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17-Jan-12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Tuesday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18-Jan-12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Wednesday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Communicating in English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 Training Room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15.00 - 18.00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Odile Soreng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19-Jan-12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Thursday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20-Jan-12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Friday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Motivation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 Training Room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11.00 - 14.00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Jaipal Singh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21-Jan-12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Saturday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14850" y="3448050"/>
            <a:ext cx="1528763" cy="603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7170" tIns="217170" rIns="217170" bIns="21717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endParaRPr lang="en-US" sz="5700"/>
          </a:p>
        </p:txBody>
      </p:sp>
      <p:pic>
        <p:nvPicPr>
          <p:cNvPr id="2050" name="Picture 2" descr="http://www.iso.org/iso/process-mo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52812"/>
            <a:ext cx="3733800" cy="34763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81000" y="1552813"/>
            <a:ext cx="4419600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lvl="0" indent="-228600">
              <a:buFont typeface="Wingdings" pitchFamily="2" charset="2"/>
              <a:buChar char="q"/>
            </a:pPr>
            <a:r>
              <a:rPr lang="en-US" sz="1400" b="1" dirty="0" smtClean="0">
                <a:latin typeface="Verdana" pitchFamily="34" charset="0"/>
              </a:rPr>
              <a:t>QMS Training Features </a:t>
            </a:r>
          </a:p>
          <a:p>
            <a:pPr marL="228600" lvl="0" indent="-228600" algn="ctr"/>
            <a:endParaRPr lang="en-US" sz="1050" b="1" dirty="0" smtClean="0">
              <a:latin typeface="Verdana" pitchFamily="34" charset="0"/>
            </a:endParaRPr>
          </a:p>
          <a:p>
            <a:pPr marL="228600" lvl="0" indent="-22860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Process Approach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050" dirty="0" smtClean="0">
              <a:latin typeface="Verdana" pitchFamily="34" charset="0"/>
            </a:endParaRPr>
          </a:p>
          <a:p>
            <a:pPr marL="228600" lvl="0" indent="-22860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Best Practices like 5S, TPM, Six Sigma, Lean Mnfg.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050" dirty="0" smtClean="0">
              <a:latin typeface="Verdana" pitchFamily="34" charset="0"/>
            </a:endParaRPr>
          </a:p>
          <a:p>
            <a:pPr marL="228600" lvl="0" indent="-22860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Critical / Special Processes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050" dirty="0" smtClean="0">
              <a:latin typeface="Verdana" pitchFamily="34" charset="0"/>
            </a:endParaRPr>
          </a:p>
          <a:p>
            <a:pPr marL="228600" lvl="0" indent="-22860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Customer Specific Requirements</a:t>
            </a:r>
          </a:p>
          <a:p>
            <a:pPr marL="228600" lvl="0" indent="-228600">
              <a:buFont typeface="Wingdings" pitchFamily="2" charset="2"/>
              <a:buChar char="§"/>
            </a:pPr>
            <a:endParaRPr lang="en-US" sz="1050" dirty="0" smtClean="0">
              <a:latin typeface="Verdana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Failure Mode Effect Analysis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050" dirty="0" smtClean="0">
              <a:latin typeface="Verdana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Design of Experiment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050" dirty="0" smtClean="0">
              <a:latin typeface="Verdana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Advanced Product Quality Planning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050" dirty="0" smtClean="0">
              <a:latin typeface="Verdana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Statistical Process Control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050" dirty="0" smtClean="0">
              <a:latin typeface="Verdana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Geometrical Dimensioning &amp; Tolerencing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050" dirty="0" smtClean="0">
              <a:latin typeface="Verdana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050" dirty="0" smtClean="0">
                <a:latin typeface="Verdana" pitchFamily="34" charset="0"/>
              </a:rPr>
              <a:t>QC Tools</a:t>
            </a:r>
            <a:endParaRPr lang="en-US" sz="1050" dirty="0">
              <a:latin typeface="Verdana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28600" y="152401"/>
            <a:ext cx="5257800" cy="381000"/>
            <a:chOff x="228600" y="152401"/>
            <a:chExt cx="6096000" cy="381000"/>
          </a:xfrm>
        </p:grpSpPr>
        <p:grpSp>
          <p:nvGrpSpPr>
            <p:cNvPr id="26" name="Group 8"/>
            <p:cNvGrpSpPr/>
            <p:nvPr/>
          </p:nvGrpSpPr>
          <p:grpSpPr>
            <a:xfrm>
              <a:off x="228600" y="152401"/>
              <a:ext cx="6096000" cy="381000"/>
              <a:chOff x="0" y="1675315"/>
              <a:chExt cx="6096000" cy="50767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8" name="Rounded Rectangle 27"/>
              <p:cNvSpPr/>
              <p:nvPr/>
            </p:nvSpPr>
            <p:spPr>
              <a:xfrm>
                <a:off x="0" y="1675315"/>
                <a:ext cx="6096000" cy="507671"/>
              </a:xfrm>
              <a:prstGeom prst="roundRect">
                <a:avLst>
                  <a:gd name="adj" fmla="val 10000"/>
                </a:avLst>
              </a:prstGeom>
              <a:solidFill>
                <a:schemeClr val="tx1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hueOff val="-4257376"/>
                  <a:satOff val="17062"/>
                  <a:lumOff val="369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Rounded Rectangle 4"/>
              <p:cNvSpPr/>
              <p:nvPr/>
            </p:nvSpPr>
            <p:spPr>
              <a:xfrm>
                <a:off x="1269967" y="1675315"/>
                <a:ext cx="4826032" cy="5076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QMS Competence Building Process</a:t>
                </a:r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609600" y="228600"/>
              <a:ext cx="355665" cy="25649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-4578157"/>
                <a:satOff val="20407"/>
                <a:lumOff val="180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762000" y="1143000"/>
          <a:ext cx="3810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257800" y="1143000"/>
          <a:ext cx="3200400" cy="4142075"/>
        </p:xfrm>
        <a:graphic>
          <a:graphicData uri="http://schemas.openxmlformats.org/presentationml/2006/ole">
            <p:oleObj spid="_x0000_s1026" name="Acrobat Document" r:id="rId7" imgW="5508000" imgH="7128000" progId="AcroExch.Document.7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1524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b="1" dirty="0" smtClean="0">
                <a:solidFill>
                  <a:schemeClr val="bg1"/>
                </a:solidFill>
                <a:latin typeface="Verdana" pitchFamily="34" charset="0"/>
              </a:rPr>
              <a:t>Certifications and Recognitions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5567318"/>
            <a:ext cx="7620000" cy="307777"/>
          </a:xfrm>
          <a:prstGeom prst="rect">
            <a:avLst/>
          </a:prstGeom>
          <a:solidFill>
            <a:srgbClr val="31713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228600" algn="ctr"/>
            <a:r>
              <a:rPr lang="en-US" sz="1400" b="1" dirty="0" smtClean="0">
                <a:solidFill>
                  <a:schemeClr val="bg1"/>
                </a:solidFill>
                <a:latin typeface="Verdana" pitchFamily="34" charset="0"/>
              </a:rPr>
              <a:t>Moser Baer Solar is the only 5-Star Rated PV company globally.</a:t>
            </a:r>
          </a:p>
        </p:txBody>
      </p: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" y="1219200"/>
            <a:ext cx="8229600" cy="2369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b="1" dirty="0" smtClean="0">
                <a:latin typeface="Verdana" pitchFamily="34" charset="0"/>
              </a:rPr>
              <a:t>Competence Building Execution and Evaluation</a:t>
            </a:r>
          </a:p>
          <a:p>
            <a:pPr algn="ctr"/>
            <a:endParaRPr lang="en-US" sz="1400" b="1" dirty="0" smtClean="0">
              <a:latin typeface="Verdana" pitchFamily="34" charset="0"/>
            </a:endParaRPr>
          </a:p>
          <a:p>
            <a:pPr marL="800100" lvl="0" indent="-342900"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Comparison of Plan vs Actual vide Training Plan</a:t>
            </a:r>
          </a:p>
          <a:p>
            <a:pPr marL="800100" lvl="0" indent="-342900"/>
            <a:endParaRPr lang="en-US" sz="1200" dirty="0" smtClean="0">
              <a:latin typeface="Verdana" pitchFamily="34" charset="0"/>
            </a:endParaRPr>
          </a:p>
          <a:p>
            <a:pPr marL="800100" lvl="0" indent="-342900"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Examination / Test / Feedbacks at defined Intervals</a:t>
            </a:r>
          </a:p>
          <a:p>
            <a:pPr marL="800100" lvl="0" indent="-342900"/>
            <a:endParaRPr lang="en-US" sz="1200" dirty="0" smtClean="0">
              <a:latin typeface="Verdana" pitchFamily="34" charset="0"/>
            </a:endParaRPr>
          </a:p>
          <a:p>
            <a:pPr marL="800100" lvl="0" indent="-342900"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Plan vs Actual vide Competency Build-up</a:t>
            </a:r>
          </a:p>
          <a:p>
            <a:pPr marL="800100" indent="-342900">
              <a:buFont typeface="Wingdings" pitchFamily="2" charset="2"/>
              <a:buChar char="§"/>
            </a:pPr>
            <a:endParaRPr lang="en-US" sz="1200" dirty="0" smtClean="0">
              <a:latin typeface="Verdana" pitchFamily="34" charset="0"/>
            </a:endParaRPr>
          </a:p>
          <a:p>
            <a:pPr marL="800100" lvl="0" indent="-342900"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Stakeholder Feedback (Throughout Program)</a:t>
            </a:r>
          </a:p>
          <a:p>
            <a:pPr marL="800100" lvl="0" indent="-342900">
              <a:buFont typeface="Wingdings" pitchFamily="2" charset="2"/>
              <a:buChar char="§"/>
            </a:pPr>
            <a:endParaRPr lang="en-US" sz="1200" dirty="0" smtClean="0">
              <a:latin typeface="Verdana" pitchFamily="34" charset="0"/>
            </a:endParaRPr>
          </a:p>
          <a:p>
            <a:pPr marL="800100" lvl="0" indent="-342900"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Monitor Improvement in Matrices / Performance Measures</a:t>
            </a:r>
          </a:p>
          <a:p>
            <a:pPr marL="800100" indent="-342900">
              <a:buFont typeface="Wingdings" pitchFamily="2" charset="2"/>
              <a:buChar char="§"/>
            </a:pPr>
            <a:endParaRPr lang="en-US" sz="1200" dirty="0" smtClean="0">
              <a:latin typeface="Verdana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28600" y="152401"/>
            <a:ext cx="5257800" cy="381000"/>
            <a:chOff x="228600" y="152401"/>
            <a:chExt cx="6096000" cy="381000"/>
          </a:xfrm>
        </p:grpSpPr>
        <p:grpSp>
          <p:nvGrpSpPr>
            <p:cNvPr id="28" name="Group 8"/>
            <p:cNvGrpSpPr/>
            <p:nvPr/>
          </p:nvGrpSpPr>
          <p:grpSpPr>
            <a:xfrm>
              <a:off x="228600" y="152401"/>
              <a:ext cx="6096000" cy="381000"/>
              <a:chOff x="0" y="1675315"/>
              <a:chExt cx="6096000" cy="50767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0" y="1675315"/>
                <a:ext cx="6096000" cy="507671"/>
              </a:xfrm>
              <a:prstGeom prst="roundRect">
                <a:avLst>
                  <a:gd name="adj" fmla="val 10000"/>
                </a:avLst>
              </a:prstGeom>
              <a:solidFill>
                <a:schemeClr val="tx1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hueOff val="-4257376"/>
                  <a:satOff val="17062"/>
                  <a:lumOff val="369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ounded Rectangle 4"/>
              <p:cNvSpPr/>
              <p:nvPr/>
            </p:nvSpPr>
            <p:spPr>
              <a:xfrm>
                <a:off x="1269967" y="1675315"/>
                <a:ext cx="4826032" cy="5076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QMS Competence Building Process</a:t>
                </a:r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609600" y="228600"/>
              <a:ext cx="355665" cy="256499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-4578157"/>
                <a:satOff val="20407"/>
                <a:lumOff val="180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5842" name="Picture 2" descr="http://t0.gstatic.com/images?q=tbn:ANd9GcSfggQaIdgkS_8W5kjGbir8FXlQH4J34U184_TYa70S43qHj_iI9xkfzQ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343400"/>
            <a:ext cx="1104900" cy="1104901"/>
          </a:xfrm>
          <a:prstGeom prst="rect">
            <a:avLst/>
          </a:prstGeom>
          <a:noFill/>
        </p:spPr>
      </p:pic>
      <p:pic>
        <p:nvPicPr>
          <p:cNvPr id="35844" name="Picture 4" descr="http://t1.gstatic.com/images?q=tbn:ANd9GcQuEAzknGpl6Y5Dgt454GS_6qtRiMrgUcigHmoA26hk3U5tgcogchjQ9Z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267199"/>
            <a:ext cx="1143000" cy="1143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14850" y="3448050"/>
            <a:ext cx="1528763" cy="603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7170" tIns="217170" rIns="217170" bIns="21717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endParaRPr lang="en-US" sz="5700"/>
          </a:p>
        </p:txBody>
      </p:sp>
      <p:sp>
        <p:nvSpPr>
          <p:cNvPr id="4" name="Rectangle 3"/>
          <p:cNvSpPr/>
          <p:nvPr/>
        </p:nvSpPr>
        <p:spPr>
          <a:xfrm>
            <a:off x="381000" y="762000"/>
            <a:ext cx="8305800" cy="5255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2" defTabSz="912813">
              <a:spcBef>
                <a:spcPct val="50000"/>
              </a:spcBef>
            </a:pPr>
            <a:endParaRPr lang="en-US" sz="1100" dirty="0" smtClean="0">
              <a:solidFill>
                <a:schemeClr val="tx1"/>
              </a:solidFill>
              <a:latin typeface="Verdana" pitchFamily="34" charset="0"/>
              <a:ea typeface="Gulim" pitchFamily="34" charset="-127"/>
            </a:endParaRPr>
          </a:p>
          <a:p>
            <a:pPr marL="0" lvl="2" defTabSz="912813">
              <a:spcBef>
                <a:spcPct val="50000"/>
              </a:spcBef>
            </a:pPr>
            <a:r>
              <a:rPr lang="en-US" sz="1100" b="1" dirty="0" smtClean="0">
                <a:solidFill>
                  <a:schemeClr val="tx1"/>
                </a:solidFill>
                <a:latin typeface="Verdana" pitchFamily="34" charset="0"/>
                <a:ea typeface="Gulim" pitchFamily="34" charset="-127"/>
              </a:rPr>
              <a:t>      Competence Building and Trainings at Moser Baer</a:t>
            </a:r>
          </a:p>
          <a:p>
            <a:pPr lvl="0"/>
            <a:endParaRPr lang="en-US" sz="11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571500" lvl="0" indent="-114300">
              <a:buFont typeface="Wingdings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Role description &amp; Competence Identification</a:t>
            </a:r>
          </a:p>
          <a:p>
            <a:pPr marL="1714500" lvl="0" indent="-342900">
              <a:buFont typeface="Wingdings" pitchFamily="2" charset="2"/>
              <a:buChar char="§"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JD forms</a:t>
            </a:r>
          </a:p>
          <a:p>
            <a:pPr marL="1714500" lvl="1" indent="-342900">
              <a:buFont typeface="Wingdings" pitchFamily="2" charset="2"/>
              <a:buChar char="§"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Competency Mapping</a:t>
            </a:r>
          </a:p>
          <a:p>
            <a:pPr lvl="0"/>
            <a:endParaRPr lang="en-US" sz="11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571500" lvl="0" indent="-114300">
              <a:buFont typeface="Wingdings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Identification of Training needs </a:t>
            </a:r>
          </a:p>
          <a:p>
            <a:pPr marL="1714500" lvl="0" indent="-342900">
              <a:buFont typeface="Wingdings" pitchFamily="2" charset="2"/>
              <a:buChar char="§"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TNI forms</a:t>
            </a:r>
          </a:p>
          <a:p>
            <a:pPr marL="1714500" lvl="1" indent="-342900">
              <a:buFont typeface="Wingdings" pitchFamily="2" charset="2"/>
              <a:buChar char="§"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Business Needs</a:t>
            </a:r>
          </a:p>
          <a:p>
            <a:pPr marL="571500" lvl="0">
              <a:buFont typeface="Wingdings" pitchFamily="2" charset="2"/>
              <a:buChar char="q"/>
            </a:pPr>
            <a:endParaRPr lang="en-US" sz="11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628650" indent="-171450">
              <a:buFont typeface="Wingdings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Consolidation of Training Requirements</a:t>
            </a:r>
          </a:p>
          <a:p>
            <a:pPr marL="571500" lvl="0">
              <a:buFont typeface="Wingdings" pitchFamily="2" charset="2"/>
              <a:buChar char="q"/>
            </a:pPr>
            <a:endParaRPr lang="en-US" sz="11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628650" lvl="0" indent="-171450">
              <a:buFont typeface="Wingdings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Identification of Training resources</a:t>
            </a:r>
          </a:p>
          <a:p>
            <a:pPr marL="1714500" lvl="0" indent="-342900">
              <a:buFont typeface="Wingdings" pitchFamily="2" charset="2"/>
              <a:buChar char="§"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Internal</a:t>
            </a:r>
          </a:p>
          <a:p>
            <a:pPr marL="1714500" lvl="0" indent="-342900">
              <a:buFont typeface="Wingdings" pitchFamily="2" charset="2"/>
              <a:buChar char="§"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External</a:t>
            </a:r>
          </a:p>
          <a:p>
            <a:pPr marL="571500" lvl="0">
              <a:buFont typeface="Wingdings" pitchFamily="2" charset="2"/>
              <a:buChar char="q"/>
            </a:pPr>
            <a:endParaRPr lang="en-US" sz="11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685800" indent="-228600">
              <a:buFont typeface="Wingdings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Execution of Training and its Monthly Monitoring</a:t>
            </a:r>
          </a:p>
          <a:p>
            <a:pPr marL="571500">
              <a:buFont typeface="Wingdings" pitchFamily="2" charset="2"/>
              <a:buChar char="q"/>
            </a:pPr>
            <a:endParaRPr lang="en-US" sz="11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685800" lvl="0" indent="-228600">
              <a:buFont typeface="Wingdings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Training Feedback from participants</a:t>
            </a:r>
          </a:p>
          <a:p>
            <a:pPr marL="1714500" lvl="0" indent="-342900">
              <a:buFont typeface="Wingdings" pitchFamily="2" charset="2"/>
              <a:buChar char="§"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Tests</a:t>
            </a:r>
          </a:p>
          <a:p>
            <a:pPr marL="1714500" lvl="0" indent="-342900">
              <a:buFont typeface="Wingdings" pitchFamily="2" charset="2"/>
              <a:buChar char="§"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QA Sessions</a:t>
            </a:r>
          </a:p>
          <a:p>
            <a:pPr marL="571500">
              <a:buFont typeface="Wingdings" pitchFamily="2" charset="2"/>
              <a:buChar char="q"/>
            </a:pPr>
            <a:endParaRPr lang="en-US" sz="11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685800" lvl="0" indent="-228600">
              <a:buFont typeface="Wingdings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Training Evaluation</a:t>
            </a:r>
          </a:p>
          <a:p>
            <a:pPr marL="1714500" lvl="0" indent="-342900">
              <a:buFont typeface="Wingdings" pitchFamily="2" charset="2"/>
              <a:buChar char="§"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Feedback from Managers</a:t>
            </a:r>
          </a:p>
          <a:p>
            <a:pPr marL="1714500" lvl="0" indent="-342900">
              <a:buFont typeface="Wingdings" pitchFamily="2" charset="2"/>
              <a:buChar char="q"/>
            </a:pPr>
            <a:endParaRPr lang="en-US" sz="11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685800" indent="-228600">
              <a:buFont typeface="Wingdings" pitchFamily="2" charset="2"/>
              <a:buChar char="q"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Training Effectiveness</a:t>
            </a:r>
          </a:p>
          <a:p>
            <a:pPr marL="1714500" lvl="0" indent="-342900">
              <a:buFont typeface="Wingdings" pitchFamily="2" charset="2"/>
              <a:buChar char="q"/>
            </a:pPr>
            <a:endParaRPr lang="en-US" sz="11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1714500" lvl="0" indent="-342900">
              <a:buFont typeface="Wingdings" pitchFamily="2" charset="2"/>
              <a:buChar char="§"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Measurement Indicators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Gulim" pitchFamily="34" charset="-127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152401"/>
            <a:ext cx="5715000" cy="380999"/>
            <a:chOff x="0" y="3909069"/>
            <a:chExt cx="6096000" cy="5076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0" y="3909069"/>
              <a:ext cx="6096000" cy="507671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269967" y="3909069"/>
              <a:ext cx="4826032" cy="507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solidFill>
                    <a:schemeClr val="bg1"/>
                  </a:solidFill>
                  <a:effectLst/>
                  <a:latin typeface="Verdana" pitchFamily="34" charset="0"/>
                </a:rPr>
                <a:t>Competence Building &amp; Trainings at Moser Baer 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11134" y="281931"/>
            <a:ext cx="355665" cy="186577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10"/>
          <p:cNvSpPr/>
          <p:nvPr/>
        </p:nvSpPr>
        <p:spPr>
          <a:xfrm>
            <a:off x="6553200" y="152400"/>
            <a:ext cx="2362200" cy="381000"/>
          </a:xfrm>
          <a:prstGeom prst="roundRect">
            <a:avLst>
              <a:gd name="adj" fmla="val 10000"/>
            </a:avLst>
          </a:prstGeom>
          <a:solidFill>
            <a:srgbClr val="317133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hueOff val="-4257376"/>
              <a:satOff val="17062"/>
              <a:lumOff val="369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dirty="0" smtClean="0">
                <a:latin typeface="Verdana" pitchFamily="34" charset="0"/>
              </a:rPr>
              <a:t>Training Procedure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953000" y="1343769"/>
            <a:ext cx="609600" cy="449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2">
                    <a:lumMod val="20000"/>
                    <a:lumOff val="80000"/>
                  </a:schemeClr>
                </a:solidFill>
                <a:prstDash val="dashDot"/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1329392"/>
            <a:ext cx="2514600" cy="3062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050" b="1" dirty="0" smtClean="0">
                <a:solidFill>
                  <a:srgbClr val="7030A0"/>
                </a:solidFill>
                <a:latin typeface="Verdana" pitchFamily="34" charset="0"/>
              </a:rPr>
              <a:t>Trainings</a:t>
            </a:r>
          </a:p>
          <a:p>
            <a:pPr lvl="0" algn="ctr"/>
            <a:endParaRPr lang="en-US" sz="105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pPr marL="228600" lvl="0" indent="-228600">
              <a:buFont typeface="Wingdings" pitchFamily="2" charset="2"/>
              <a:buChar char="q"/>
            </a:pPr>
            <a:r>
              <a:rPr lang="en-US" sz="1000" dirty="0" smtClean="0">
                <a:latin typeface="Verdana" pitchFamily="34" charset="0"/>
              </a:rPr>
              <a:t>Induction Trainings for new Entrants</a:t>
            </a:r>
          </a:p>
          <a:p>
            <a:pPr marL="228600" lvl="0" indent="-228600">
              <a:buFont typeface="Wingdings" pitchFamily="2" charset="2"/>
              <a:buChar char="q"/>
            </a:pPr>
            <a:endParaRPr lang="en-US" sz="1200" dirty="0" smtClean="0">
              <a:latin typeface="Verdana" pitchFamily="34" charset="0"/>
            </a:endParaRPr>
          </a:p>
          <a:p>
            <a:pPr marL="228600" indent="-228600">
              <a:buFont typeface="Wingdings" pitchFamily="2" charset="2"/>
              <a:buChar char="q"/>
            </a:pPr>
            <a:r>
              <a:rPr lang="en-US" sz="1000" dirty="0" smtClean="0">
                <a:latin typeface="Verdana" pitchFamily="34" charset="0"/>
              </a:rPr>
              <a:t>Classroom Training for Employees</a:t>
            </a:r>
          </a:p>
          <a:p>
            <a:pPr marL="228600" lvl="0" indent="-228600">
              <a:buFont typeface="Wingdings" pitchFamily="2" charset="2"/>
              <a:buChar char="q"/>
            </a:pPr>
            <a:endParaRPr lang="en-US" sz="1400" dirty="0" smtClean="0">
              <a:latin typeface="Verdana" pitchFamily="34" charset="0"/>
            </a:endParaRPr>
          </a:p>
          <a:p>
            <a:pPr marL="228600" lvl="0" indent="-228600">
              <a:buFont typeface="Wingdings" pitchFamily="2" charset="2"/>
              <a:buChar char="q"/>
            </a:pPr>
            <a:r>
              <a:rPr lang="en-US" sz="1000" dirty="0" smtClean="0">
                <a:latin typeface="Verdana" pitchFamily="34" charset="0"/>
              </a:rPr>
              <a:t>On Job Training for Associates</a:t>
            </a:r>
          </a:p>
          <a:p>
            <a:pPr marL="228600" lvl="0" indent="-228600">
              <a:buFont typeface="Wingdings" pitchFamily="2" charset="2"/>
              <a:buChar char="§"/>
            </a:pPr>
            <a:endParaRPr lang="en-US" sz="1000" dirty="0" smtClean="0">
              <a:latin typeface="Verdana" pitchFamily="34" charset="0"/>
            </a:endParaRPr>
          </a:p>
          <a:p>
            <a:pPr marL="228600" lvl="0" indent="-228600">
              <a:buFont typeface="Wingdings" pitchFamily="2" charset="2"/>
              <a:buChar char="q"/>
            </a:pPr>
            <a:r>
              <a:rPr lang="en-US" sz="1000" dirty="0" smtClean="0">
                <a:latin typeface="Verdana" pitchFamily="34" charset="0"/>
              </a:rPr>
              <a:t>Classroom Trainings at Monthly Frequency</a:t>
            </a:r>
          </a:p>
          <a:p>
            <a:pPr marL="228600" indent="-228600">
              <a:buFont typeface="Wingdings" pitchFamily="2" charset="2"/>
              <a:buChar char="q"/>
            </a:pPr>
            <a:endParaRPr lang="en-US" sz="800" dirty="0" smtClean="0"/>
          </a:p>
          <a:p>
            <a:pPr marL="228600" lvl="0" indent="-228600">
              <a:buFont typeface="Wingdings" pitchFamily="2" charset="2"/>
              <a:buChar char="q"/>
            </a:pPr>
            <a:r>
              <a:rPr lang="en-US" sz="1000" dirty="0" smtClean="0">
                <a:latin typeface="Verdana" pitchFamily="34" charset="0"/>
              </a:rPr>
              <a:t>Emphasis on ISO Standard requirements and QMS Principles</a:t>
            </a:r>
          </a:p>
          <a:p>
            <a:pPr marL="228600" indent="-228600">
              <a:buFont typeface="Wingdings" pitchFamily="2" charset="2"/>
              <a:buChar char="q"/>
            </a:pPr>
            <a:endParaRPr lang="en-US" sz="800" dirty="0" smtClean="0"/>
          </a:p>
          <a:p>
            <a:pPr marL="228600" lvl="0" indent="-228600">
              <a:buFont typeface="Wingdings" pitchFamily="2" charset="2"/>
              <a:buChar char="q"/>
            </a:pPr>
            <a:r>
              <a:rPr lang="en-US" sz="1000" dirty="0" smtClean="0">
                <a:latin typeface="Verdana" pitchFamily="34" charset="0"/>
              </a:rPr>
              <a:t>Training methodology involves lot of Practical examples</a:t>
            </a:r>
            <a:endParaRPr lang="en-US" sz="1400" dirty="0"/>
          </a:p>
        </p:txBody>
      </p:sp>
      <p:pic>
        <p:nvPicPr>
          <p:cNvPr id="13" name="Picture 2" descr="http://t2.gstatic.com/images?q=tbn:ANd9GcQZFKXzZLAXacRd2AqkUp5TZtyE0rdqC_KEKVD9ufkQvnDbE2M96iKqZ3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467970"/>
            <a:ext cx="1326001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14850" y="3448050"/>
            <a:ext cx="1528763" cy="603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7170" tIns="217170" rIns="217170" bIns="21717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endParaRPr lang="en-US" sz="5700"/>
          </a:p>
        </p:txBody>
      </p:sp>
      <p:grpSp>
        <p:nvGrpSpPr>
          <p:cNvPr id="2" name="Group 5"/>
          <p:cNvGrpSpPr/>
          <p:nvPr/>
        </p:nvGrpSpPr>
        <p:grpSpPr>
          <a:xfrm>
            <a:off x="228600" y="152401"/>
            <a:ext cx="5715000" cy="380999"/>
            <a:chOff x="0" y="3909069"/>
            <a:chExt cx="6096000" cy="50767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0" y="3909069"/>
              <a:ext cx="6096000" cy="507671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269967" y="3909069"/>
              <a:ext cx="4826032" cy="5076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solidFill>
                    <a:schemeClr val="bg1"/>
                  </a:solidFill>
                  <a:effectLst/>
                  <a:latin typeface="Verdana" pitchFamily="34" charset="0"/>
                </a:rPr>
                <a:t>Competence Building &amp; Trainings at Moser Baer 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11134" y="281931"/>
            <a:ext cx="355665" cy="186577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10"/>
          <p:cNvSpPr/>
          <p:nvPr/>
        </p:nvSpPr>
        <p:spPr>
          <a:xfrm>
            <a:off x="6553200" y="152400"/>
            <a:ext cx="2362200" cy="381000"/>
          </a:xfrm>
          <a:prstGeom prst="roundRect">
            <a:avLst>
              <a:gd name="adj" fmla="val 10000"/>
            </a:avLst>
          </a:prstGeom>
          <a:solidFill>
            <a:srgbClr val="317133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hueOff val="-4257376"/>
              <a:satOff val="17062"/>
              <a:lumOff val="369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dirty="0" smtClean="0">
                <a:latin typeface="Verdana" pitchFamily="34" charset="0"/>
              </a:rPr>
              <a:t>Indicators</a:t>
            </a:r>
            <a:endParaRPr lang="en-US" sz="1200" b="1" dirty="0">
              <a:latin typeface="Verdana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81000" y="914400"/>
          <a:ext cx="8305800" cy="4632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itchFamily="34" charset="0"/>
                        </a:rPr>
                        <a:t>Role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itchFamily="34" charset="0"/>
                        </a:rPr>
                        <a:t>Competence Requirements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itchFamily="34" charset="0"/>
                        </a:rPr>
                        <a:t>Trainings 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Verdana" pitchFamily="34" charset="0"/>
                        </a:rPr>
                        <a:t>Perf. Indicators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299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Verdana" pitchFamily="34" charset="0"/>
                        </a:rPr>
                        <a:t>Sr. Mgr and Above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Corporate</a:t>
                      </a:r>
                      <a:r>
                        <a:rPr lang="en-US" sz="1000" baseline="0" dirty="0" smtClean="0">
                          <a:latin typeface="Verdana" pitchFamily="34" charset="0"/>
                        </a:rPr>
                        <a:t> Policies 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   Awareness</a:t>
                      </a:r>
                      <a:endParaRPr lang="en-US" sz="1000" dirty="0" smtClean="0">
                        <a:latin typeface="Verdana" pitchFamily="34" charset="0"/>
                      </a:endParaRPr>
                    </a:p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Ability to Lead</a:t>
                      </a:r>
                    </a:p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Understanding about 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   Business Scenario</a:t>
                      </a:r>
                      <a:endParaRPr lang="en-US" sz="1000" baseline="0" dirty="0" smtClean="0">
                        <a:latin typeface="Verdana" pitchFamily="34" charset="0"/>
                      </a:endParaRPr>
                    </a:p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Interpersonal</a:t>
                      </a:r>
                      <a:r>
                        <a:rPr lang="en-US" sz="1000" baseline="0" dirty="0" smtClean="0">
                          <a:latin typeface="Verdana" pitchFamily="34" charset="0"/>
                        </a:rPr>
                        <a:t> skills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Quality Policy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Leadership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Team</a:t>
                      </a:r>
                      <a:r>
                        <a:rPr lang="en-US" sz="1000" baseline="0" dirty="0" smtClean="0">
                          <a:latin typeface="Verdana" pitchFamily="34" charset="0"/>
                        </a:rPr>
                        <a:t> Management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Business Plan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Contingency Plan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Achievement of Targets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Employee Grievances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Response During 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   Exigencies</a:t>
                      </a:r>
                      <a:endParaRPr lang="en-US" sz="1000" baseline="0" dirty="0" smtClean="0">
                        <a:latin typeface="Verdana" pitchFamily="34" charset="0"/>
                      </a:endParaRP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Business Growth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299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Verdana" pitchFamily="34" charset="0"/>
                        </a:rPr>
                        <a:t>AM – Sr. Mgr.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Ability to Lead Team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Process Knowledge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Awareness of QMS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Customer Focused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Legal &amp; Statutory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   knowledge</a:t>
                      </a:r>
                      <a:endParaRPr lang="en-US" sz="1000" dirty="0" smtClean="0">
                        <a:latin typeface="Verdana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Quality Policy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Team</a:t>
                      </a:r>
                      <a:r>
                        <a:rPr lang="en-US" sz="1000" baseline="0" dirty="0" smtClean="0">
                          <a:latin typeface="Verdana" pitchFamily="34" charset="0"/>
                        </a:rPr>
                        <a:t> Management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Standard Requirements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Customer Specific Req.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Legal Requirements</a:t>
                      </a:r>
                      <a:endParaRPr lang="en-US" sz="1000" b="0" dirty="0" smtClean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Achievement of Targets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Employee Grievances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NCs During QMS Audits</a:t>
                      </a:r>
                      <a:endParaRPr lang="en-US" sz="1000" baseline="0" dirty="0" smtClean="0">
                        <a:latin typeface="Verdana" pitchFamily="34" charset="0"/>
                      </a:endParaRP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Customer Complaints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NCs during Legal Audits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en-US" sz="1000" b="0" dirty="0" smtClean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299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Verdana" pitchFamily="34" charset="0"/>
                        </a:rPr>
                        <a:t>Engineers</a:t>
                      </a:r>
                      <a:r>
                        <a:rPr lang="en-US" sz="1000" b="1" baseline="0" dirty="0" smtClean="0">
                          <a:latin typeface="Verdana" pitchFamily="34" charset="0"/>
                        </a:rPr>
                        <a:t> / Officers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RCA Ability</a:t>
                      </a:r>
                    </a:p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Technical Know How</a:t>
                      </a:r>
                    </a:p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Prevention of Failures</a:t>
                      </a:r>
                    </a:p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Quality Planning</a:t>
                      </a:r>
                    </a:p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NVA Removal</a:t>
                      </a:r>
                      <a:endParaRPr lang="en-US" sz="1000" baseline="0" dirty="0" smtClean="0">
                        <a:latin typeface="Verdana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Quality Tools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SPC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FMEA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APQP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Lean M</a:t>
                      </a:r>
                      <a:r>
                        <a:rPr lang="en-US" sz="1000" baseline="0" dirty="0" smtClean="0">
                          <a:latin typeface="Verdana" pitchFamily="34" charset="0"/>
                        </a:rPr>
                        <a:t>nfg.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SMED</a:t>
                      </a:r>
                      <a:endParaRPr lang="en-US" sz="1000" b="0" dirty="0" smtClean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CAPA</a:t>
                      </a:r>
                      <a:r>
                        <a:rPr lang="en-US" sz="1000" baseline="0" dirty="0" smtClean="0">
                          <a:latin typeface="Verdana" pitchFamily="34" charset="0"/>
                        </a:rPr>
                        <a:t> Response Time</a:t>
                      </a:r>
                      <a:endParaRPr lang="en-US" sz="1000" dirty="0" smtClean="0">
                        <a:latin typeface="Verdana" pitchFamily="34" charset="0"/>
                      </a:endParaRP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In House Complaints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Cycle Time</a:t>
                      </a:r>
                      <a:endParaRPr lang="en-US" sz="1000" baseline="0" dirty="0" smtClean="0">
                        <a:latin typeface="Verdana" pitchFamily="34" charset="0"/>
                      </a:endParaRP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Reduction in NVAs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299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Verdana" pitchFamily="34" charset="0"/>
                        </a:rPr>
                        <a:t>Technicians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Work</a:t>
                      </a:r>
                      <a:r>
                        <a:rPr lang="en-US" sz="1000" baseline="0" dirty="0" smtClean="0">
                          <a:latin typeface="Verdana" pitchFamily="34" charset="0"/>
                        </a:rPr>
                        <a:t> Station Knowledge</a:t>
                      </a:r>
                      <a:endParaRPr lang="en-US" sz="1000" dirty="0" smtClean="0">
                        <a:latin typeface="Verdana" pitchFamily="34" charset="0"/>
                      </a:endParaRPr>
                    </a:p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Interpretation of WIs</a:t>
                      </a:r>
                    </a:p>
                    <a:p>
                      <a:pPr algn="l">
                        <a:buFont typeface="Wingdings" pitchFamily="2" charset="2"/>
                        <a:buChar char="v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Safety Awareness</a:t>
                      </a:r>
                      <a:endParaRPr lang="en-US" sz="1000" baseline="0" dirty="0" smtClean="0">
                        <a:latin typeface="Verdana" pitchFamily="34" charset="0"/>
                      </a:endParaRPr>
                    </a:p>
                    <a:p>
                      <a:pPr algn="l">
                        <a:buFont typeface="Wingdings" pitchFamily="2" charset="2"/>
                        <a:buNone/>
                      </a:pPr>
                      <a:endParaRPr lang="en-US" sz="1000" dirty="0" smtClean="0">
                        <a:latin typeface="Verdana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5S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Work</a:t>
                      </a:r>
                      <a:r>
                        <a:rPr lang="en-US" sz="1000" baseline="0" dirty="0" smtClean="0">
                          <a:latin typeface="Verdana" pitchFamily="34" charset="0"/>
                        </a:rPr>
                        <a:t> Instructions</a:t>
                      </a:r>
                      <a:endParaRPr lang="en-US" sz="1000" dirty="0" smtClean="0">
                        <a:latin typeface="Verdana" pitchFamily="34" charset="0"/>
                      </a:endParaRP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Process</a:t>
                      </a:r>
                      <a:r>
                        <a:rPr lang="en-US" sz="1000" baseline="0" dirty="0" smtClean="0">
                          <a:latin typeface="Verdana" pitchFamily="34" charset="0"/>
                        </a:rPr>
                        <a:t> 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MSDS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Suggestion Scheme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Quality Circles</a:t>
                      </a:r>
                      <a:endParaRPr lang="en-US" sz="1000" b="0" dirty="0" smtClean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Condition</a:t>
                      </a:r>
                      <a:r>
                        <a:rPr lang="en-US" sz="1000" baseline="0" dirty="0" smtClean="0">
                          <a:latin typeface="Verdana" pitchFamily="34" charset="0"/>
                        </a:rPr>
                        <a:t> of Workstation</a:t>
                      </a:r>
                      <a:endParaRPr lang="en-US" sz="1000" dirty="0" smtClean="0">
                        <a:latin typeface="Verdana" pitchFamily="34" charset="0"/>
                      </a:endParaRP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000" dirty="0" smtClean="0">
                          <a:latin typeface="Verdana" pitchFamily="34" charset="0"/>
                        </a:rPr>
                        <a:t>Station Rejection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Product Quality 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Emergency Response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en-US" sz="1000" baseline="0" dirty="0" smtClean="0">
                          <a:latin typeface="Verdana" pitchFamily="34" charset="0"/>
                        </a:rPr>
                        <a:t>Imperative Suggestions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endParaRPr lang="en-US" sz="1000" b="0" dirty="0" smtClean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14850" y="3448050"/>
            <a:ext cx="1528763" cy="603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7170" tIns="217170" rIns="217170" bIns="21717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endParaRPr lang="en-US" sz="5700"/>
          </a:p>
        </p:txBody>
      </p:sp>
      <p:sp>
        <p:nvSpPr>
          <p:cNvPr id="4" name="Rectangle 3"/>
          <p:cNvSpPr/>
          <p:nvPr/>
        </p:nvSpPr>
        <p:spPr>
          <a:xfrm>
            <a:off x="228600" y="7620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912813">
              <a:spcBef>
                <a:spcPct val="50000"/>
              </a:spcBef>
            </a:pPr>
            <a:r>
              <a:rPr lang="en-US" dirty="0" smtClean="0">
                <a:latin typeface="Verdana" pitchFamily="34" charset="0"/>
                <a:ea typeface="Gulim" pitchFamily="34" charset="-127"/>
              </a:rPr>
              <a:t>Competence Building and Trainings at Moser Baer : YB Certification</a:t>
            </a:r>
            <a:endParaRPr lang="en-US" dirty="0">
              <a:latin typeface="Verdana" pitchFamily="34" charset="0"/>
              <a:ea typeface="Gulim" pitchFamily="34" charset="-127"/>
            </a:endParaRPr>
          </a:p>
        </p:txBody>
      </p:sp>
      <p:pic>
        <p:nvPicPr>
          <p:cNvPr id="7" name="Picture 4" descr="http://www.google.co.in/images?q=tbn:ANd9GcTfHI0AKXKm2uHilFs55fBIEqGSf_k0yZdnNqXfBxYgOtHpDfS32Nzzn0Q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572000"/>
            <a:ext cx="1084384" cy="972208"/>
          </a:xfrm>
          <a:prstGeom prst="rect">
            <a:avLst/>
          </a:prstGeom>
          <a:noFill/>
        </p:spPr>
      </p:pic>
      <p:pic>
        <p:nvPicPr>
          <p:cNvPr id="9" name="Picture 2" descr="http://t3.gstatic.com/images?q=tbn:ANd9GcQo-gzoB3Uu1mpT9WVZVsDL-cVVK0JYcu747PNmpUk6dMXmtBJ-St80c0px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4495800"/>
            <a:ext cx="999067" cy="899161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6934200" y="152400"/>
            <a:ext cx="1981200" cy="381000"/>
          </a:xfrm>
          <a:prstGeom prst="roundRect">
            <a:avLst>
              <a:gd name="adj" fmla="val 10000"/>
            </a:avLst>
          </a:prstGeom>
          <a:solidFill>
            <a:srgbClr val="317133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hueOff val="-4257376"/>
              <a:satOff val="17062"/>
              <a:lumOff val="369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dirty="0" smtClean="0">
                <a:latin typeface="Verdana" pitchFamily="34" charset="0"/>
              </a:rPr>
              <a:t>YB Certification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371600"/>
            <a:ext cx="396240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1400" b="1" dirty="0" smtClean="0">
                <a:solidFill>
                  <a:srgbClr val="7030A0"/>
                </a:solidFill>
                <a:latin typeface="Verdana" pitchFamily="34" charset="0"/>
              </a:rPr>
              <a:t> YB Certification</a:t>
            </a:r>
          </a:p>
          <a:p>
            <a:pPr lvl="0" algn="ctr"/>
            <a:endParaRPr lang="en-US" sz="140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Well structured Yellow Belt training programs</a:t>
            </a:r>
          </a:p>
          <a:p>
            <a:pPr marL="171450" lvl="0" indent="-171450"/>
            <a:endParaRPr lang="en-US" sz="120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100% Employee Coverage (Below Managers)</a:t>
            </a:r>
          </a:p>
          <a:p>
            <a:pPr marL="171450" lvl="0" indent="-171450">
              <a:buFont typeface="Wingdings" pitchFamily="2" charset="2"/>
              <a:buChar char="§"/>
            </a:pPr>
            <a:endParaRPr lang="en-US" sz="120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pPr marL="171450" lvl="0" indent="-171450"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Emphasis on Basic Quality Tools </a:t>
            </a:r>
          </a:p>
          <a:p>
            <a:pPr marL="171450" lvl="0" indent="-171450">
              <a:buFont typeface="Wingdings" pitchFamily="2" charset="2"/>
              <a:buChar char="§"/>
            </a:pPr>
            <a:endParaRPr lang="en-US" sz="1200" dirty="0" smtClean="0">
              <a:latin typeface="Verdana" pitchFamily="34" charset="0"/>
            </a:endParaRPr>
          </a:p>
          <a:p>
            <a:pPr marL="171450" lvl="0" indent="-171450"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Special Focus on Practical Applications</a:t>
            </a:r>
          </a:p>
          <a:p>
            <a:pPr marL="171450" lvl="0" indent="-171450">
              <a:buFont typeface="Wingdings" pitchFamily="2" charset="2"/>
              <a:buChar char="§"/>
            </a:pPr>
            <a:endParaRPr lang="en-US" sz="1200" dirty="0" smtClean="0">
              <a:latin typeface="Verdana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Qualification Criteria Exam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sz="1200" dirty="0" smtClean="0">
              <a:latin typeface="Verdana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Learning's Application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1369557"/>
            <a:ext cx="3962400" cy="26161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400" b="1" dirty="0" smtClean="0">
                <a:solidFill>
                  <a:srgbClr val="7030A0"/>
                </a:solidFill>
                <a:latin typeface="Verdana" pitchFamily="34" charset="0"/>
              </a:rPr>
              <a:t>Advanced YB Certification </a:t>
            </a:r>
          </a:p>
          <a:p>
            <a:pPr algn="ctr"/>
            <a:endParaRPr lang="en-US" sz="1400" dirty="0" smtClean="0"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Emphasis on Advanced Quality Tools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200" dirty="0" smtClean="0"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Special Focus on Practical Applications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200" dirty="0" smtClean="0"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Two days’ Full Time Program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200" dirty="0" smtClean="0"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Effectiveness Measurement of Training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200" dirty="0" smtClean="0"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200" dirty="0" smtClean="0">
              <a:latin typeface="Verdana" pitchFamily="34" charset="0"/>
            </a:endParaRPr>
          </a:p>
          <a:p>
            <a:pPr lvl="0" algn="ctr"/>
            <a:endParaRPr lang="en-US" sz="1400" dirty="0" smtClean="0">
              <a:latin typeface="Verdana" pitchFamily="34" charset="0"/>
            </a:endParaRPr>
          </a:p>
          <a:p>
            <a:pPr lvl="0"/>
            <a:endParaRPr lang="en-US" sz="1400" dirty="0" smtClean="0">
              <a:latin typeface="Verdan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8600" y="152401"/>
            <a:ext cx="5715000" cy="381000"/>
            <a:chOff x="1524000" y="3175165"/>
            <a:chExt cx="6096000" cy="507671"/>
          </a:xfrm>
        </p:grpSpPr>
        <p:grpSp>
          <p:nvGrpSpPr>
            <p:cNvPr id="19" name="Group 8"/>
            <p:cNvGrpSpPr/>
            <p:nvPr/>
          </p:nvGrpSpPr>
          <p:grpSpPr>
            <a:xfrm>
              <a:off x="1524000" y="3175165"/>
              <a:ext cx="6096000" cy="507671"/>
              <a:chOff x="0" y="3909069"/>
              <a:chExt cx="6096000" cy="50767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1" name="Rounded Rectangle 20"/>
              <p:cNvSpPr/>
              <p:nvPr/>
            </p:nvSpPr>
            <p:spPr>
              <a:xfrm>
                <a:off x="0" y="3909069"/>
                <a:ext cx="6096000" cy="507671"/>
              </a:xfrm>
              <a:prstGeom prst="roundRect">
                <a:avLst>
                  <a:gd name="adj" fmla="val 10000"/>
                </a:avLst>
              </a:prstGeom>
              <a:solidFill>
                <a:schemeClr val="tx1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ounded Rectangle 4"/>
              <p:cNvSpPr/>
              <p:nvPr/>
            </p:nvSpPr>
            <p:spPr>
              <a:xfrm>
                <a:off x="1269967" y="3909069"/>
                <a:ext cx="4826032" cy="5076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Competence Building &amp; Trainings at Moser Baer</a:t>
                </a:r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2006534" y="3304696"/>
              <a:ext cx="355665" cy="248608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-10682366"/>
                <a:satOff val="47617"/>
                <a:lumOff val="420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14850" y="3448050"/>
            <a:ext cx="1528763" cy="603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7170" tIns="217170" rIns="217170" bIns="21717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endParaRPr lang="en-US" sz="5700"/>
          </a:p>
        </p:txBody>
      </p:sp>
      <p:sp>
        <p:nvSpPr>
          <p:cNvPr id="13" name="Rounded Rectangle 12"/>
          <p:cNvSpPr/>
          <p:nvPr/>
        </p:nvSpPr>
        <p:spPr>
          <a:xfrm>
            <a:off x="7391400" y="152400"/>
            <a:ext cx="1524000" cy="381000"/>
          </a:xfrm>
          <a:prstGeom prst="roundRect">
            <a:avLst>
              <a:gd name="adj" fmla="val 10000"/>
            </a:avLst>
          </a:prstGeom>
          <a:solidFill>
            <a:srgbClr val="317133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hueOff val="-4257376"/>
              <a:satOff val="17062"/>
              <a:lumOff val="369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dirty="0" smtClean="0">
                <a:latin typeface="Verdana" pitchFamily="34" charset="0"/>
              </a:rPr>
              <a:t>Green Belt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755100"/>
            <a:ext cx="6705600" cy="2893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1400" b="1" dirty="0" smtClean="0">
                <a:solidFill>
                  <a:srgbClr val="7030A0"/>
                </a:solidFill>
                <a:latin typeface="Verdana" pitchFamily="34" charset="0"/>
              </a:rPr>
              <a:t>Green Belt</a:t>
            </a:r>
          </a:p>
          <a:p>
            <a:pPr lvl="0" algn="ctr"/>
            <a:endParaRPr lang="en-US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Six Sigma Approach</a:t>
            </a:r>
          </a:p>
          <a:p>
            <a:pPr marL="342900" lvl="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Project based Training</a:t>
            </a:r>
          </a:p>
          <a:p>
            <a:pPr marL="342900" lvl="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 Dedicated Team of “Business Excellence”</a:t>
            </a:r>
          </a:p>
          <a:p>
            <a:pPr marL="342900" lvl="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Modules based Program including Transactional Projects</a:t>
            </a:r>
          </a:p>
          <a:p>
            <a:pPr marL="342900" lvl="0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Savings Validated by Finance Team</a:t>
            </a:r>
          </a:p>
          <a:p>
            <a:pPr lvl="0"/>
            <a:endParaRPr lang="en-US" dirty="0" smtClean="0">
              <a:latin typeface="Verdana" pitchFamily="34" charset="0"/>
            </a:endParaRPr>
          </a:p>
          <a:p>
            <a:pPr lvl="0"/>
            <a:endParaRPr lang="en-US" sz="1200" dirty="0" smtClean="0">
              <a:latin typeface="Verdan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52401"/>
            <a:ext cx="5715000" cy="381000"/>
            <a:chOff x="1524000" y="3175165"/>
            <a:chExt cx="6096000" cy="507671"/>
          </a:xfrm>
        </p:grpSpPr>
        <p:grpSp>
          <p:nvGrpSpPr>
            <p:cNvPr id="16" name="Group 8"/>
            <p:cNvGrpSpPr/>
            <p:nvPr/>
          </p:nvGrpSpPr>
          <p:grpSpPr>
            <a:xfrm>
              <a:off x="1524000" y="3175165"/>
              <a:ext cx="6096000" cy="507671"/>
              <a:chOff x="0" y="3909069"/>
              <a:chExt cx="6096000" cy="50767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8" name="Rounded Rectangle 17"/>
              <p:cNvSpPr/>
              <p:nvPr/>
            </p:nvSpPr>
            <p:spPr>
              <a:xfrm>
                <a:off x="0" y="3909069"/>
                <a:ext cx="6096000" cy="507671"/>
              </a:xfrm>
              <a:prstGeom prst="roundRect">
                <a:avLst>
                  <a:gd name="adj" fmla="val 10000"/>
                </a:avLst>
              </a:prstGeom>
              <a:solidFill>
                <a:schemeClr val="tx1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ounded Rectangle 4"/>
              <p:cNvSpPr/>
              <p:nvPr/>
            </p:nvSpPr>
            <p:spPr>
              <a:xfrm>
                <a:off x="1269967" y="3909069"/>
                <a:ext cx="4826032" cy="5076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Competence Building &amp; Trainings at Moser Baer </a:t>
                </a:r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2006534" y="3304696"/>
              <a:ext cx="355665" cy="248608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-10682366"/>
                <a:satOff val="47617"/>
                <a:lumOff val="420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" name="Picture 2" descr="http://t2.gstatic.com/images?q=tbn:ANd9GcS09kaxg8ok3g5E7S_bPEVAd0_cjHQAPKUBevwDX49JAV91HtClVA_jNJ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5401">
            <a:off x="7375463" y="2574864"/>
            <a:ext cx="1452149" cy="145214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14850" y="3448050"/>
            <a:ext cx="1528763" cy="603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7170" tIns="217170" rIns="217170" bIns="21717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endParaRPr lang="en-US" sz="5700"/>
          </a:p>
        </p:txBody>
      </p:sp>
      <p:grpSp>
        <p:nvGrpSpPr>
          <p:cNvPr id="6" name="Group 5"/>
          <p:cNvGrpSpPr/>
          <p:nvPr/>
        </p:nvGrpSpPr>
        <p:grpSpPr>
          <a:xfrm>
            <a:off x="228600" y="152401"/>
            <a:ext cx="5715000" cy="381000"/>
            <a:chOff x="1524000" y="3175165"/>
            <a:chExt cx="6096000" cy="507671"/>
          </a:xfrm>
        </p:grpSpPr>
        <p:grpSp>
          <p:nvGrpSpPr>
            <p:cNvPr id="7" name="Group 8"/>
            <p:cNvGrpSpPr/>
            <p:nvPr/>
          </p:nvGrpSpPr>
          <p:grpSpPr>
            <a:xfrm>
              <a:off x="1524000" y="3175165"/>
              <a:ext cx="6096000" cy="507671"/>
              <a:chOff x="0" y="3909069"/>
              <a:chExt cx="6096000" cy="50767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0" name="Rounded Rectangle 9"/>
              <p:cNvSpPr/>
              <p:nvPr/>
            </p:nvSpPr>
            <p:spPr>
              <a:xfrm>
                <a:off x="0" y="3909069"/>
                <a:ext cx="6096000" cy="507671"/>
              </a:xfrm>
              <a:prstGeom prst="roundRect">
                <a:avLst>
                  <a:gd name="adj" fmla="val 10000"/>
                </a:avLst>
              </a:prstGeom>
              <a:solidFill>
                <a:schemeClr val="tx1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4"/>
              <p:cNvSpPr/>
              <p:nvPr/>
            </p:nvSpPr>
            <p:spPr>
              <a:xfrm>
                <a:off x="1269967" y="3909069"/>
                <a:ext cx="4826032" cy="5076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Competence Building &amp; Trainings at Moser Baer </a:t>
                </a: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2006534" y="3304696"/>
              <a:ext cx="355665" cy="248608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-10682366"/>
                <a:satOff val="47617"/>
                <a:lumOff val="420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Rounded Rectangle 11"/>
          <p:cNvSpPr/>
          <p:nvPr/>
        </p:nvSpPr>
        <p:spPr>
          <a:xfrm>
            <a:off x="6934200" y="152400"/>
            <a:ext cx="1981200" cy="381000"/>
          </a:xfrm>
          <a:prstGeom prst="roundRect">
            <a:avLst>
              <a:gd name="adj" fmla="val 10000"/>
            </a:avLst>
          </a:prstGeom>
          <a:solidFill>
            <a:srgbClr val="317133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hueOff val="-4257376"/>
              <a:satOff val="17062"/>
              <a:lumOff val="369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b="1" dirty="0" smtClean="0">
                <a:latin typeface="Verdana" pitchFamily="34" charset="0"/>
              </a:rPr>
              <a:t>QMS Deployment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554480"/>
            <a:ext cx="4846320" cy="3474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2" defTabSz="912813">
              <a:spcBef>
                <a:spcPct val="50000"/>
              </a:spcBef>
            </a:pPr>
            <a:endParaRPr lang="en-US" sz="1400" dirty="0" smtClean="0">
              <a:latin typeface="Verdana" pitchFamily="34" charset="0"/>
              <a:ea typeface="Gulim" pitchFamily="34" charset="-127"/>
            </a:endParaRPr>
          </a:p>
          <a:p>
            <a:pPr marL="0" lvl="2" defTabSz="912813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400" b="1" dirty="0" smtClean="0">
                <a:solidFill>
                  <a:srgbClr val="7030A0"/>
                </a:solidFill>
                <a:latin typeface="Verdana" pitchFamily="34" charset="0"/>
                <a:ea typeface="Gulim" pitchFamily="34" charset="-127"/>
              </a:rPr>
              <a:t> IT Services Deployment for QMS</a:t>
            </a:r>
          </a:p>
          <a:p>
            <a:pPr marL="0" lvl="2" defTabSz="912813">
              <a:spcBef>
                <a:spcPct val="50000"/>
              </a:spcBef>
            </a:pPr>
            <a:endParaRPr lang="en-US" sz="1400" dirty="0" smtClean="0">
              <a:latin typeface="Verdana" pitchFamily="34" charset="0"/>
              <a:ea typeface="Gulim" pitchFamily="34" charset="-127"/>
            </a:endParaRPr>
          </a:p>
          <a:p>
            <a:pPr marL="571500" indent="-57150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Paperless Document Management System</a:t>
            </a:r>
          </a:p>
          <a:p>
            <a:pPr marL="571500" indent="-57150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Online Document Control through Intranet </a:t>
            </a:r>
          </a:p>
          <a:p>
            <a:pPr marL="571500" indent="-57150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Fully Secured Document accessibility for employees</a:t>
            </a:r>
          </a:p>
          <a:p>
            <a:pPr marL="571500" indent="-57150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Our Integrated Management Systems have been highly appreciated during External Due Diligence</a:t>
            </a:r>
            <a:endParaRPr lang="en-US" sz="1200" dirty="0" smtClean="0"/>
          </a:p>
          <a:p>
            <a:pPr marL="571500" indent="-57150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200" dirty="0" smtClean="0">
                <a:latin typeface="Verdana" pitchFamily="34" charset="0"/>
              </a:rPr>
              <a:t>Online Calibration Management System</a:t>
            </a:r>
            <a:endParaRPr lang="en-US" sz="120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pPr lvl="0"/>
            <a:endParaRPr lang="en-US" sz="1400" dirty="0" smtClean="0">
              <a:latin typeface="Verdana" pitchFamily="34" charset="0"/>
            </a:endParaRPr>
          </a:p>
          <a:p>
            <a:pPr lvl="0"/>
            <a:endParaRPr lang="en-US" sz="1400" dirty="0" smtClean="0">
              <a:latin typeface="Verdana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l="3261" t="14493" r="26087" b="7246"/>
          <a:stretch>
            <a:fillRect/>
          </a:stretch>
        </p:blipFill>
        <p:spPr bwMode="auto">
          <a:xfrm>
            <a:off x="5410200" y="1574066"/>
            <a:ext cx="3429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696200" cy="3032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7" name="Chart 6"/>
          <p:cNvGraphicFramePr/>
          <p:nvPr/>
        </p:nvGraphicFramePr>
        <p:xfrm>
          <a:off x="5638800" y="3962400"/>
          <a:ext cx="29718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28600" y="152401"/>
            <a:ext cx="4800600" cy="381000"/>
            <a:chOff x="1524000" y="3175165"/>
            <a:chExt cx="6096000" cy="507671"/>
          </a:xfrm>
        </p:grpSpPr>
        <p:grpSp>
          <p:nvGrpSpPr>
            <p:cNvPr id="8" name="Group 8"/>
            <p:cNvGrpSpPr/>
            <p:nvPr/>
          </p:nvGrpSpPr>
          <p:grpSpPr>
            <a:xfrm>
              <a:off x="1524000" y="3175165"/>
              <a:ext cx="6096000" cy="507671"/>
              <a:chOff x="0" y="3909069"/>
              <a:chExt cx="6096000" cy="50767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0" name="Rounded Rectangle 9"/>
              <p:cNvSpPr/>
              <p:nvPr/>
            </p:nvSpPr>
            <p:spPr>
              <a:xfrm>
                <a:off x="0" y="3909069"/>
                <a:ext cx="6096000" cy="507671"/>
              </a:xfrm>
              <a:prstGeom prst="roundRect">
                <a:avLst>
                  <a:gd name="adj" fmla="val 10000"/>
                </a:avLst>
              </a:prstGeom>
              <a:solidFill>
                <a:schemeClr val="tx1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4"/>
              <p:cNvSpPr/>
              <p:nvPr/>
            </p:nvSpPr>
            <p:spPr>
              <a:xfrm>
                <a:off x="1269967" y="3909069"/>
                <a:ext cx="4826032" cy="5076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r>
                  <a:rPr lang="en-US" sz="1200" b="1" dirty="0" smtClean="0">
                    <a:latin typeface="Verdana" pitchFamily="34" charset="0"/>
                  </a:rPr>
                  <a:t>Six Sigma</a:t>
                </a:r>
                <a:endParaRPr lang="en-US" sz="1200" b="1" dirty="0">
                  <a:latin typeface="Verdana" pitchFamily="34" charset="0"/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006534" y="3304696"/>
              <a:ext cx="355665" cy="248608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-10682366"/>
                <a:satOff val="47617"/>
                <a:lumOff val="420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762000"/>
            <a:ext cx="122304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14" name="Chart 13"/>
          <p:cNvGraphicFramePr/>
          <p:nvPr/>
        </p:nvGraphicFramePr>
        <p:xfrm>
          <a:off x="762000" y="3962400"/>
          <a:ext cx="44958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6670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Verdana" pitchFamily="34" charset="0"/>
                <a:cs typeface="Times New Roman" pitchFamily="18" charset="0"/>
              </a:rPr>
              <a:t>Thank You</a:t>
            </a:r>
            <a:endParaRPr lang="en-US" sz="2800" b="1" dirty="0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14850" y="3448050"/>
            <a:ext cx="1528763" cy="603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7170" tIns="217170" rIns="217170" bIns="21717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endParaRPr lang="en-US" sz="5700"/>
          </a:p>
        </p:txBody>
      </p:sp>
      <p:graphicFrame>
        <p:nvGraphicFramePr>
          <p:cNvPr id="8" name="Diagram 7"/>
          <p:cNvGraphicFramePr/>
          <p:nvPr/>
        </p:nvGraphicFramePr>
        <p:xfrm>
          <a:off x="685800" y="1219200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1524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Verdana" pitchFamily="34" charset="0"/>
              </a:rPr>
              <a:t>INDEX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0" name="Picture 2" descr="http://t3.gstatic.com/images?q=tbn:ANd9GcRT8pQjTW8yqgkEWGba6nAeNL4CePkl8FeW_aoNOiJFZ0cL5Fx16Bgl6lI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2667000"/>
            <a:ext cx="1376007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14850" y="3448050"/>
            <a:ext cx="1528763" cy="603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7170" tIns="217170" rIns="217170" bIns="21717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endParaRPr lang="en-US" sz="5700"/>
          </a:p>
        </p:txBody>
      </p:sp>
      <p:graphicFrame>
        <p:nvGraphicFramePr>
          <p:cNvPr id="8" name="Diagram 7"/>
          <p:cNvGraphicFramePr/>
          <p:nvPr/>
        </p:nvGraphicFramePr>
        <p:xfrm>
          <a:off x="685800" y="1219200"/>
          <a:ext cx="6172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1524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Verdana" pitchFamily="34" charset="0"/>
              </a:rPr>
              <a:t>INDEX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0" name="Picture 2" descr="http://t3.gstatic.com/images?q=tbn:ANd9GcRT8pQjTW8yqgkEWGba6nAeNL4CePkl8FeW_aoNOiJFZ0cL5Fx16Bgl6lI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2667000"/>
            <a:ext cx="1376007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002268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912813">
              <a:spcBef>
                <a:spcPct val="50000"/>
              </a:spcBef>
            </a:pPr>
            <a:r>
              <a:rPr lang="en-US" dirty="0" smtClean="0">
                <a:latin typeface="Verdana" pitchFamily="34" charset="0"/>
                <a:ea typeface="Gulim" pitchFamily="34" charset="-127"/>
              </a:rPr>
              <a:t>What is Management ?</a:t>
            </a:r>
            <a:endParaRPr lang="en-US" dirty="0">
              <a:latin typeface="Verdana" pitchFamily="34" charset="0"/>
              <a:ea typeface="Gulim" pitchFamily="34" charset="-127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648200" y="1981199"/>
            <a:ext cx="3922712" cy="3581401"/>
            <a:chOff x="2363788" y="1828800"/>
            <a:chExt cx="4495800" cy="3964418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3130550" y="1828800"/>
              <a:ext cx="2882900" cy="28829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695700" y="2438400"/>
              <a:ext cx="685800" cy="26225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altLang="ja-JP" sz="11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ACT</a:t>
              </a:r>
              <a:endParaRPr lang="en-US" altLang="ja-JP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3619500" y="3505200"/>
              <a:ext cx="882113" cy="30304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altLang="ja-JP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CHECK</a:t>
              </a: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4764561" y="2432050"/>
              <a:ext cx="697708" cy="30304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altLang="ja-JP" sz="11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PLAN</a:t>
              </a: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4762500" y="3505200"/>
              <a:ext cx="685800" cy="26225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altLang="ja-JP" sz="11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  DO</a:t>
              </a:r>
              <a:endParaRPr lang="en-US" altLang="ja-JP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20" name="Arc 11"/>
            <p:cNvSpPr>
              <a:spLocks/>
            </p:cNvSpPr>
            <p:nvPr/>
          </p:nvSpPr>
          <p:spPr bwMode="auto">
            <a:xfrm rot="2700000">
              <a:off x="5487194" y="2585244"/>
              <a:ext cx="1373188" cy="1371600"/>
            </a:xfrm>
            <a:custGeom>
              <a:avLst/>
              <a:gdLst>
                <a:gd name="G0" fmla="+- 25 0 0"/>
                <a:gd name="G1" fmla="+- 21600 0 0"/>
                <a:gd name="G2" fmla="+- 21600 0 0"/>
                <a:gd name="T0" fmla="*/ 0 w 21625"/>
                <a:gd name="T1" fmla="*/ 0 h 21600"/>
                <a:gd name="T2" fmla="*/ 21625 w 21625"/>
                <a:gd name="T3" fmla="*/ 21600 h 21600"/>
                <a:gd name="T4" fmla="*/ 25 w 216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25" h="21600" fill="none" extrusionOk="0">
                  <a:moveTo>
                    <a:pt x="0" y="0"/>
                  </a:moveTo>
                  <a:cubicBezTo>
                    <a:pt x="8" y="0"/>
                    <a:pt x="16" y="-1"/>
                    <a:pt x="25" y="0"/>
                  </a:cubicBezTo>
                  <a:cubicBezTo>
                    <a:pt x="11954" y="0"/>
                    <a:pt x="21625" y="9670"/>
                    <a:pt x="21625" y="21600"/>
                  </a:cubicBezTo>
                </a:path>
                <a:path w="21625" h="21600" stroke="0" extrusionOk="0">
                  <a:moveTo>
                    <a:pt x="0" y="0"/>
                  </a:moveTo>
                  <a:cubicBezTo>
                    <a:pt x="8" y="0"/>
                    <a:pt x="16" y="-1"/>
                    <a:pt x="25" y="0"/>
                  </a:cubicBezTo>
                  <a:cubicBezTo>
                    <a:pt x="11954" y="0"/>
                    <a:pt x="21625" y="9670"/>
                    <a:pt x="21625" y="21600"/>
                  </a:cubicBezTo>
                  <a:lnTo>
                    <a:pt x="25" y="2160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 sz="1400">
                <a:ln w="57150">
                  <a:solidFill>
                    <a:schemeClr val="tx1"/>
                  </a:solidFill>
                </a:ln>
                <a:latin typeface="Verdana" pitchFamily="34" charset="0"/>
              </a:endParaRPr>
            </a:p>
          </p:txBody>
        </p:sp>
        <p:sp>
          <p:nvSpPr>
            <p:cNvPr id="21" name="Arc 12"/>
            <p:cNvSpPr>
              <a:spLocks/>
            </p:cNvSpPr>
            <p:nvPr/>
          </p:nvSpPr>
          <p:spPr bwMode="auto">
            <a:xfrm rot="18900000">
              <a:off x="2363788" y="2586038"/>
              <a:ext cx="1371600" cy="13716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75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0"/>
                    <a:pt x="9655" y="13"/>
                    <a:pt x="2157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0"/>
                    <a:pt x="9655" y="13"/>
                    <a:pt x="2157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 sz="1400">
                <a:latin typeface="Verdana" pitchFamily="34" charset="0"/>
              </a:endParaRPr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3324445" y="5436823"/>
              <a:ext cx="2662200" cy="3563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altLang="ja-JP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MANAGEMENT CYCLE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8600" y="152401"/>
            <a:ext cx="6096000" cy="380999"/>
            <a:chOff x="228600" y="152401"/>
            <a:chExt cx="6096000" cy="380999"/>
          </a:xfrm>
        </p:grpSpPr>
        <p:grpSp>
          <p:nvGrpSpPr>
            <p:cNvPr id="28" name="Group 27"/>
            <p:cNvGrpSpPr/>
            <p:nvPr/>
          </p:nvGrpSpPr>
          <p:grpSpPr>
            <a:xfrm>
              <a:off x="228600" y="152401"/>
              <a:ext cx="6096000" cy="380999"/>
              <a:chOff x="0" y="0"/>
              <a:chExt cx="6096000" cy="507671"/>
            </a:xfrm>
            <a:solidFill>
              <a:schemeClr val="tx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0" y="0"/>
                <a:ext cx="6096000" cy="507671"/>
              </a:xfrm>
              <a:prstGeom prst="roundRect">
                <a:avLst>
                  <a:gd name="adj" fmla="val 10000"/>
                </a:avLst>
              </a:prstGeom>
              <a:grpFill/>
              <a:ln w="12700">
                <a:solidFill>
                  <a:schemeClr val="tx1"/>
                </a:solidFill>
                <a:prstDash val="solid"/>
              </a:ln>
              <a:sp3d contourW="19050" prstMaterial="metal">
                <a:bevelT w="88900" h="203200"/>
                <a:bevelB w="165100" h="254000"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31" name="Rounded Rectangle 4"/>
              <p:cNvSpPr/>
              <p:nvPr/>
            </p:nvSpPr>
            <p:spPr>
              <a:xfrm>
                <a:off x="1269967" y="0"/>
                <a:ext cx="4826032" cy="50767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b="0" kern="1200" dirty="0" smtClean="0">
                  <a:solidFill>
                    <a:schemeClr val="bg1"/>
                  </a:solidFill>
                  <a:latin typeface="Verdana" pitchFamily="34" charset="0"/>
                </a:endParaRPr>
              </a:p>
              <a:p>
                <a:pPr lvl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 smtClean="0"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Management &amp; Total Quality Management</a:t>
                </a:r>
              </a:p>
              <a:p>
                <a:pPr lvl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b="0" kern="1200" dirty="0" smtClean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711134" y="228601"/>
              <a:ext cx="355665" cy="241342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4" name="Rectangle 33"/>
          <p:cNvSpPr/>
          <p:nvPr/>
        </p:nvSpPr>
        <p:spPr>
          <a:xfrm>
            <a:off x="558735" y="990600"/>
            <a:ext cx="431865" cy="38100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Q.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2133600"/>
            <a:ext cx="4191000" cy="2209800"/>
          </a:xfrm>
          <a:prstGeom prst="rect">
            <a:avLst/>
          </a:prstGeom>
          <a:solidFill>
            <a:srgbClr val="317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bg1"/>
                </a:solidFill>
                <a:latin typeface="Verdana" pitchFamily="34" charset="0"/>
              </a:rPr>
              <a:t>Management is carrying-out all the necessary activities for achieving an objective; efficiently and economically.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7620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912813">
              <a:spcBef>
                <a:spcPct val="50000"/>
              </a:spcBef>
            </a:pPr>
            <a:r>
              <a:rPr lang="en-US" dirty="0" smtClean="0">
                <a:latin typeface="Verdana" pitchFamily="34" charset="0"/>
                <a:ea typeface="Gulim" pitchFamily="34" charset="-127"/>
              </a:rPr>
              <a:t>What is TQM ?</a:t>
            </a:r>
            <a:endParaRPr lang="en-US" dirty="0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447800"/>
            <a:ext cx="8534400" cy="1828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9531" tIns="64764" rIns="129531" bIns="64764"/>
          <a:lstStyle/>
          <a:p>
            <a:r>
              <a:rPr lang="en-US" altLang="ja-JP" sz="1400" dirty="0" smtClean="0">
                <a:solidFill>
                  <a:schemeClr val="bg1"/>
                </a:solidFill>
                <a:latin typeface="Verdana" pitchFamily="34" charset="0"/>
              </a:rPr>
              <a:t>TQM is a set of systematic activities carried out by the </a:t>
            </a:r>
            <a:r>
              <a:rPr lang="en-US" altLang="ja-JP" sz="1400" dirty="0" smtClean="0">
                <a:solidFill>
                  <a:srgbClr val="FFFF00"/>
                </a:solidFill>
                <a:latin typeface="Verdana" pitchFamily="34" charset="0"/>
              </a:rPr>
              <a:t>entire organization </a:t>
            </a:r>
            <a:r>
              <a:rPr lang="en-US" altLang="ja-JP" sz="1400" dirty="0" smtClean="0">
                <a:solidFill>
                  <a:schemeClr val="bg1"/>
                </a:solidFill>
                <a:latin typeface="Verdana" pitchFamily="34" charset="0"/>
              </a:rPr>
              <a:t>to effectively and efficiently provide products and services with a level of  quality that satisfies customers at the appropriate time and price so as to achieve company objectives. (JUSE)</a:t>
            </a:r>
            <a:endParaRPr lang="en-US" altLang="ja-JP" sz="1050" dirty="0" smtClean="0">
              <a:latin typeface="Verdana" pitchFamily="34" charset="0"/>
            </a:endParaRPr>
          </a:p>
          <a:p>
            <a:r>
              <a:rPr lang="en-US" altLang="ja-JP" sz="1050" b="1" dirty="0" smtClean="0">
                <a:solidFill>
                  <a:schemeClr val="tx1"/>
                </a:solidFill>
                <a:latin typeface="Verdana" pitchFamily="34" charset="0"/>
              </a:rPr>
              <a:t>Source: JUSE, Deming Guide</a:t>
            </a:r>
          </a:p>
          <a:p>
            <a:endParaRPr lang="en-US" altLang="ja-JP" sz="105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US" altLang="ja-JP" sz="1400" dirty="0" smtClean="0">
                <a:solidFill>
                  <a:schemeClr val="bg1"/>
                </a:solidFill>
                <a:latin typeface="Verdana" pitchFamily="34" charset="0"/>
              </a:rPr>
              <a:t>A  Management approach of an organization, centered on quality, based </a:t>
            </a:r>
            <a:r>
              <a:rPr lang="en-US" altLang="ja-JP" sz="1400" dirty="0" smtClean="0">
                <a:solidFill>
                  <a:srgbClr val="FFFF00"/>
                </a:solidFill>
                <a:latin typeface="Verdana" pitchFamily="34" charset="0"/>
              </a:rPr>
              <a:t>on the participation of all its</a:t>
            </a:r>
            <a:r>
              <a:rPr lang="en-US" altLang="ja-JP" sz="1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ja-JP" sz="1400" dirty="0" smtClean="0">
                <a:solidFill>
                  <a:srgbClr val="FFFF00"/>
                </a:solidFill>
                <a:latin typeface="Verdana" pitchFamily="34" charset="0"/>
              </a:rPr>
              <a:t>members</a:t>
            </a:r>
            <a:r>
              <a:rPr lang="en-US" altLang="ja-JP" sz="1400" dirty="0" smtClean="0">
                <a:solidFill>
                  <a:schemeClr val="bg1"/>
                </a:solidFill>
                <a:latin typeface="Verdana" pitchFamily="34" charset="0"/>
              </a:rPr>
              <a:t> and aiming at long term success through customer satisfaction, and benefits to the members of the organization and to society.  (ISO 8402-93)</a:t>
            </a:r>
          </a:p>
          <a:p>
            <a:endParaRPr lang="en-US" altLang="ja-JP" sz="105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US" altLang="ja-JP" sz="105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US" sz="1050" b="1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endParaRPr lang="en-US" sz="1050" b="1" dirty="0" smtClean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4800" y="4267200"/>
            <a:ext cx="8534400" cy="1828800"/>
          </a:xfrm>
          <a:prstGeom prst="rect">
            <a:avLst/>
          </a:prstGeom>
          <a:solidFill>
            <a:srgbClr val="4C4CE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9531" tIns="64764" rIns="129531" bIns="64764"/>
          <a:lstStyle/>
          <a:p>
            <a:pPr marL="342900" indent="-342900" defTabSz="762000"/>
            <a:r>
              <a:rPr lang="en-US" altLang="ja-JP" sz="1200" b="1" dirty="0" smtClean="0">
                <a:solidFill>
                  <a:schemeClr val="bg1"/>
                </a:solidFill>
                <a:latin typeface="Verdana" pitchFamily="34" charset="0"/>
              </a:rPr>
              <a:t>a)	  Objectives:</a:t>
            </a:r>
          </a:p>
          <a:p>
            <a:pPr marL="342900" indent="-342900" defTabSz="762000"/>
            <a:r>
              <a:rPr lang="en-US" altLang="ja-JP" sz="1200" dirty="0" smtClean="0">
                <a:solidFill>
                  <a:schemeClr val="bg1"/>
                </a:solidFill>
                <a:latin typeface="Verdana" pitchFamily="34" charset="0"/>
              </a:rPr>
              <a:t>        Not only  QEHS but also other parameters including productivity, cost, delivery etc.</a:t>
            </a:r>
          </a:p>
          <a:p>
            <a:pPr marL="342900" indent="-342900" defTabSz="762000"/>
            <a:endParaRPr lang="en-US" altLang="ja-JP" sz="1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defTabSz="762000"/>
            <a:r>
              <a:rPr lang="en-US" altLang="ja-JP" sz="1200" b="1" dirty="0" smtClean="0">
                <a:solidFill>
                  <a:schemeClr val="bg1"/>
                </a:solidFill>
                <a:latin typeface="Verdana" pitchFamily="34" charset="0"/>
              </a:rPr>
              <a:t>b)     Every Department</a:t>
            </a:r>
            <a:r>
              <a:rPr lang="en-US" altLang="ja-JP" sz="1200" dirty="0" smtClean="0">
                <a:solidFill>
                  <a:schemeClr val="bg1"/>
                </a:solidFill>
                <a:latin typeface="Verdana" pitchFamily="34" charset="0"/>
              </a:rPr>
              <a:t>:</a:t>
            </a:r>
          </a:p>
          <a:p>
            <a:pPr marL="342900" lvl="1" indent="-342900" defTabSz="762000"/>
            <a:r>
              <a:rPr lang="en-US" altLang="ja-JP" sz="1200" dirty="0" smtClean="0">
                <a:solidFill>
                  <a:schemeClr val="bg1"/>
                </a:solidFill>
                <a:latin typeface="Verdana" pitchFamily="34" charset="0"/>
              </a:rPr>
              <a:t>        Not only a manufacturing department but also other departments including Supply-Chain, R&amp;D,</a:t>
            </a:r>
          </a:p>
          <a:p>
            <a:pPr marL="342900" lvl="1" indent="-342900" defTabSz="762000"/>
            <a:r>
              <a:rPr lang="en-US" altLang="ja-JP" sz="1200" dirty="0" smtClean="0">
                <a:solidFill>
                  <a:schemeClr val="bg1"/>
                </a:solidFill>
                <a:latin typeface="Verdana" pitchFamily="34" charset="0"/>
              </a:rPr>
              <a:t>        marketing, HR Administration etc.</a:t>
            </a:r>
          </a:p>
          <a:p>
            <a:pPr marL="342900" lvl="1" indent="-342900" defTabSz="762000"/>
            <a:endParaRPr lang="en-US" altLang="ja-JP" sz="1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defTabSz="762000"/>
            <a:r>
              <a:rPr lang="en-US" altLang="ja-JP" sz="1200" b="1" dirty="0" smtClean="0">
                <a:solidFill>
                  <a:schemeClr val="bg1"/>
                </a:solidFill>
                <a:latin typeface="Verdana" pitchFamily="34" charset="0"/>
              </a:rPr>
              <a:t>c)     Every Level:</a:t>
            </a:r>
          </a:p>
          <a:p>
            <a:pPr marL="342900" lvl="1" indent="-342900" defTabSz="762000"/>
            <a:r>
              <a:rPr lang="en-US" altLang="ja-JP" sz="1200" dirty="0" smtClean="0">
                <a:solidFill>
                  <a:schemeClr val="bg1"/>
                </a:solidFill>
                <a:latin typeface="Verdana" pitchFamily="34" charset="0"/>
              </a:rPr>
              <a:t>        Not only engineers but also top managers, middle managers, supervisors and technicians.</a:t>
            </a:r>
          </a:p>
          <a:p>
            <a:pPr marL="342900" lvl="1" indent="-342900" defTabSz="762000"/>
            <a:endParaRPr lang="en-US" altLang="ja-JP" sz="1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342900" lvl="1" indent="-342900" defTabSz="762000"/>
            <a:endParaRPr lang="en-US" altLang="ja-JP" sz="1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 defTabSz="762000"/>
            <a:endParaRPr lang="en-US" altLang="ja-JP" sz="1200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altLang="ja-JP" sz="1200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altLang="ja-JP" sz="1200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228600" indent="-228600"/>
            <a:endParaRPr lang="en-US" sz="1200" b="1" dirty="0" smtClean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152401"/>
            <a:ext cx="6096000" cy="380999"/>
            <a:chOff x="228600" y="152401"/>
            <a:chExt cx="6096000" cy="380999"/>
          </a:xfrm>
        </p:grpSpPr>
        <p:grpSp>
          <p:nvGrpSpPr>
            <p:cNvPr id="14" name="Group 27"/>
            <p:cNvGrpSpPr/>
            <p:nvPr/>
          </p:nvGrpSpPr>
          <p:grpSpPr>
            <a:xfrm>
              <a:off x="228600" y="152401"/>
              <a:ext cx="6096000" cy="380999"/>
              <a:chOff x="0" y="0"/>
              <a:chExt cx="6096000" cy="507671"/>
            </a:xfrm>
            <a:solidFill>
              <a:schemeClr val="tx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6" name="Rounded Rectangle 15"/>
              <p:cNvSpPr/>
              <p:nvPr/>
            </p:nvSpPr>
            <p:spPr>
              <a:xfrm>
                <a:off x="0" y="0"/>
                <a:ext cx="6096000" cy="507671"/>
              </a:xfrm>
              <a:prstGeom prst="roundRect">
                <a:avLst>
                  <a:gd name="adj" fmla="val 10000"/>
                </a:avLst>
              </a:prstGeom>
              <a:grpFill/>
              <a:ln w="12700">
                <a:solidFill>
                  <a:schemeClr val="tx1"/>
                </a:solidFill>
                <a:prstDash val="solid"/>
              </a:ln>
              <a:sp3d contourW="19050" prstMaterial="metal">
                <a:bevelT w="88900" h="203200"/>
                <a:bevelB w="165100" h="254000"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7" name="Rounded Rectangle 4"/>
              <p:cNvSpPr/>
              <p:nvPr/>
            </p:nvSpPr>
            <p:spPr>
              <a:xfrm>
                <a:off x="1269967" y="0"/>
                <a:ext cx="4826032" cy="50767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b="0" kern="1200" dirty="0" smtClean="0">
                  <a:solidFill>
                    <a:schemeClr val="bg1"/>
                  </a:solidFill>
                  <a:latin typeface="Verdana" pitchFamily="34" charset="0"/>
                </a:endParaRPr>
              </a:p>
              <a:p>
                <a:pPr lvl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 smtClean="0"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Management &amp; Total Quality Management</a:t>
                </a:r>
              </a:p>
              <a:p>
                <a:pPr lvl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b="0" kern="1200" dirty="0" smtClean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711134" y="228601"/>
              <a:ext cx="355665" cy="241342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8" name="Rectangle 17"/>
          <p:cNvSpPr/>
          <p:nvPr/>
        </p:nvSpPr>
        <p:spPr>
          <a:xfrm>
            <a:off x="304800" y="762000"/>
            <a:ext cx="431865" cy="38100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Q.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3745468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912813">
              <a:spcBef>
                <a:spcPct val="50000"/>
              </a:spcBef>
            </a:pPr>
            <a:r>
              <a:rPr lang="en-US" dirty="0" smtClean="0">
                <a:latin typeface="Verdana" pitchFamily="34" charset="0"/>
                <a:ea typeface="Gulim" pitchFamily="34" charset="-127"/>
              </a:rPr>
              <a:t>What is “Total” in TQM ?</a:t>
            </a:r>
            <a:endParaRPr lang="en-US" dirty="0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3733800"/>
            <a:ext cx="431865" cy="38100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Q.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7620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912813">
              <a:spcBef>
                <a:spcPct val="50000"/>
              </a:spcBef>
            </a:pPr>
            <a:r>
              <a:rPr lang="en-US" dirty="0" smtClean="0">
                <a:latin typeface="Verdana" pitchFamily="34" charset="0"/>
                <a:ea typeface="Gulim" pitchFamily="34" charset="-127"/>
              </a:rPr>
              <a:t>TQM : Whose Responsibility ?</a:t>
            </a:r>
            <a:endParaRPr lang="en-US" dirty="0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295400"/>
            <a:ext cx="8534400" cy="685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9531" tIns="64764" rIns="129531" bIns="64764"/>
          <a:lstStyle/>
          <a:p>
            <a:r>
              <a:rPr lang="en-US" altLang="ja-JP" dirty="0" smtClean="0">
                <a:solidFill>
                  <a:schemeClr val="bg1"/>
                </a:solidFill>
                <a:latin typeface="Verdana" pitchFamily="34" charset="0"/>
              </a:rPr>
              <a:t>Quality Management is the responsibility of all levels of Management but must be led by The Top Management. </a:t>
            </a:r>
          </a:p>
          <a:p>
            <a:endParaRPr lang="en-US" altLang="ja-JP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altLang="ja-JP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b="1" dirty="0" smtClean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4038600"/>
            <a:ext cx="8534400" cy="457200"/>
          </a:xfrm>
          <a:prstGeom prst="rect">
            <a:avLst/>
          </a:prstGeom>
          <a:solidFill>
            <a:srgbClr val="4C4CE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9531" tIns="64764" rIns="129531" bIns="64764"/>
          <a:lstStyle/>
          <a:p>
            <a:r>
              <a:rPr lang="en-US" altLang="ja-JP" dirty="0" smtClean="0">
                <a:solidFill>
                  <a:schemeClr val="bg1"/>
                </a:solidFill>
                <a:latin typeface="Verdana" pitchFamily="34" charset="0"/>
              </a:rPr>
              <a:t>Its implementation involves all members of the organization.</a:t>
            </a:r>
          </a:p>
          <a:p>
            <a:endParaRPr lang="en-US" altLang="ja-JP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altLang="ja-JP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228600" indent="-228600"/>
            <a:endParaRPr lang="en-US" b="1" dirty="0" smtClean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2050" name="Picture 2" descr="http://t1.gstatic.com/images?q=tbn:ANd9GcRdM7_0IAs7gMo3aEjY6w12VeBhtpYaMd8EfYoggjBBdFfEv723kKswGN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6052" y="4648200"/>
            <a:ext cx="2044148" cy="1447800"/>
          </a:xfrm>
          <a:prstGeom prst="rect">
            <a:avLst/>
          </a:prstGeom>
          <a:noFill/>
        </p:spPr>
      </p:pic>
      <p:pic>
        <p:nvPicPr>
          <p:cNvPr id="2052" name="Picture 4" descr="http://t2.gstatic.com/images?q=tbn:ANd9GcSlhxIF4tzhMBxMtg1o9Gg8wSPuDlaGiJ69MyZmR0Pp5DJhrbBzKgcnkqc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799" y="2133600"/>
            <a:ext cx="2057401" cy="16002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228600" y="152401"/>
            <a:ext cx="6096000" cy="380999"/>
            <a:chOff x="228600" y="152401"/>
            <a:chExt cx="6096000" cy="380999"/>
          </a:xfrm>
        </p:grpSpPr>
        <p:grpSp>
          <p:nvGrpSpPr>
            <p:cNvPr id="9" name="Group 27"/>
            <p:cNvGrpSpPr/>
            <p:nvPr/>
          </p:nvGrpSpPr>
          <p:grpSpPr>
            <a:xfrm>
              <a:off x="228600" y="152401"/>
              <a:ext cx="6096000" cy="380999"/>
              <a:chOff x="0" y="0"/>
              <a:chExt cx="6096000" cy="507671"/>
            </a:xfrm>
            <a:solidFill>
              <a:schemeClr val="tx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0" y="0"/>
                <a:ext cx="6096000" cy="507671"/>
              </a:xfrm>
              <a:prstGeom prst="roundRect">
                <a:avLst>
                  <a:gd name="adj" fmla="val 10000"/>
                </a:avLst>
              </a:prstGeom>
              <a:grpFill/>
              <a:ln w="12700">
                <a:solidFill>
                  <a:schemeClr val="tx1"/>
                </a:solidFill>
                <a:prstDash val="solid"/>
              </a:ln>
              <a:sp3d contourW="19050" prstMaterial="metal">
                <a:bevelT w="88900" h="203200"/>
                <a:bevelB w="165100" h="254000"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1269967" y="0"/>
                <a:ext cx="4826032" cy="50767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b="0" kern="1200" dirty="0" smtClean="0">
                  <a:solidFill>
                    <a:schemeClr val="bg1"/>
                  </a:solidFill>
                  <a:latin typeface="Verdana" pitchFamily="34" charset="0"/>
                </a:endParaRPr>
              </a:p>
              <a:p>
                <a:pPr lvl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 smtClean="0">
                    <a:solidFill>
                      <a:schemeClr val="bg1"/>
                    </a:solidFill>
                    <a:effectLst/>
                    <a:latin typeface="Verdana" pitchFamily="34" charset="0"/>
                  </a:rPr>
                  <a:t>Management &amp; Total Quality Management</a:t>
                </a:r>
              </a:p>
              <a:p>
                <a:pPr lvl="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100" b="0" kern="1200" dirty="0" smtClean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711134" y="228601"/>
              <a:ext cx="355665" cy="241342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Rectangle 12"/>
          <p:cNvSpPr/>
          <p:nvPr/>
        </p:nvSpPr>
        <p:spPr>
          <a:xfrm>
            <a:off x="304800" y="762000"/>
            <a:ext cx="431865" cy="381000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Q.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14850" y="3448050"/>
            <a:ext cx="1528763" cy="603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7170" tIns="217170" rIns="217170" bIns="217170" spcCol="1270" anchor="ctr"/>
          <a:lstStyle/>
          <a:p>
            <a:pPr algn="ctr" defTabSz="2533650">
              <a:lnSpc>
                <a:spcPct val="90000"/>
              </a:lnSpc>
              <a:spcAft>
                <a:spcPct val="35000"/>
              </a:spcAft>
              <a:defRPr/>
            </a:pPr>
            <a:endParaRPr lang="en-US" sz="5700"/>
          </a:p>
        </p:txBody>
      </p:sp>
      <p:graphicFrame>
        <p:nvGraphicFramePr>
          <p:cNvPr id="8" name="Diagram 7"/>
          <p:cNvGraphicFramePr/>
          <p:nvPr/>
        </p:nvGraphicFramePr>
        <p:xfrm>
          <a:off x="685800" y="1219200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1524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Verdana" pitchFamily="34" charset="0"/>
              </a:rPr>
              <a:t>INDEX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0" name="Picture 2" descr="http://t3.gstatic.com/images?q=tbn:ANd9GcRT8pQjTW8yqgkEWGba6nAeNL4CePkl8FeW_aoNOiJFZ0cL5Fx16Bgl6lI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2667000"/>
            <a:ext cx="1376007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MEA_2011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IMEA_2011_FINAL</Template>
  <TotalTime>2557</TotalTime>
  <Words>2683</Words>
  <Application>Microsoft Office PowerPoint</Application>
  <PresentationFormat>On-screen Show (4:3)</PresentationFormat>
  <Paragraphs>2698</Paragraphs>
  <Slides>37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IMEA_2011_FINAL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sharma.manoj</dc:creator>
  <cp:lastModifiedBy>sanjay.narula</cp:lastModifiedBy>
  <cp:revision>520</cp:revision>
  <dcterms:created xsi:type="dcterms:W3CDTF">2011-08-23T05:03:10Z</dcterms:created>
  <dcterms:modified xsi:type="dcterms:W3CDTF">2012-01-16T09:21:13Z</dcterms:modified>
</cp:coreProperties>
</file>