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sldIdLst>
    <p:sldId id="259" r:id="rId3"/>
    <p:sldId id="262" r:id="rId4"/>
    <p:sldId id="335" r:id="rId5"/>
    <p:sldId id="320" r:id="rId6"/>
    <p:sldId id="337" r:id="rId7"/>
    <p:sldId id="343" r:id="rId8"/>
    <p:sldId id="338" r:id="rId9"/>
    <p:sldId id="339" r:id="rId10"/>
    <p:sldId id="340" r:id="rId11"/>
    <p:sldId id="342" r:id="rId12"/>
    <p:sldId id="319" r:id="rId13"/>
    <p:sldId id="341" r:id="rId14"/>
    <p:sldId id="325" r:id="rId15"/>
  </p:sldIdLst>
  <p:sldSz cx="10361613" cy="7226300"/>
  <p:notesSz cx="6858000" cy="9144000"/>
  <p:defaultTextStyle>
    <a:defPPr>
      <a:defRPr lang="en-US"/>
    </a:defPPr>
    <a:lvl1pPr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mbria" pitchFamily="18" charset="0"/>
        <a:ea typeface="+mn-ea"/>
        <a:cs typeface="Arial" pitchFamily="34" charset="0"/>
      </a:defRPr>
    </a:lvl1pPr>
    <a:lvl2pPr marL="501650" indent="-44450"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mbria" pitchFamily="18" charset="0"/>
        <a:ea typeface="+mn-ea"/>
        <a:cs typeface="Arial" pitchFamily="34" charset="0"/>
      </a:defRPr>
    </a:lvl2pPr>
    <a:lvl3pPr marL="1004888" indent="-90488"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mbria" pitchFamily="18" charset="0"/>
        <a:ea typeface="+mn-ea"/>
        <a:cs typeface="Arial" pitchFamily="34" charset="0"/>
      </a:defRPr>
    </a:lvl3pPr>
    <a:lvl4pPr marL="1506538" indent="-134938"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mbria" pitchFamily="18" charset="0"/>
        <a:ea typeface="+mn-ea"/>
        <a:cs typeface="Arial" pitchFamily="34" charset="0"/>
      </a:defRPr>
    </a:lvl4pPr>
    <a:lvl5pPr marL="2009775" indent="-180975" algn="l" defTabSz="1004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mbr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mbr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mbr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mbr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mbria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26" y="-72"/>
      </p:cViewPr>
      <p:guideLst>
        <p:guide orient="horz" pos="2276"/>
        <p:guide pos="32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4083192345234049E-2"/>
          <c:y val="0.11534404936594304"/>
          <c:w val="0.97591680765476596"/>
          <c:h val="0.68584568052543826"/>
        </c:manualLayout>
      </c:layout>
      <c:pie3DChart>
        <c:varyColors val="1"/>
        <c:ser>
          <c:idx val="0"/>
          <c:order val="0"/>
          <c:tx>
            <c:strRef>
              <c:f>Sheet1!$D$2</c:f>
              <c:strCache>
                <c:ptCount val="1"/>
                <c:pt idx="0">
                  <c:v>TY 2011/12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Sheet1!$C$3:$C$12</c:f>
              <c:strCache>
                <c:ptCount val="10"/>
                <c:pt idx="0">
                  <c:v>Indonesia</c:v>
                </c:pt>
                <c:pt idx="1">
                  <c:v>Vietnam</c:v>
                </c:pt>
                <c:pt idx="2">
                  <c:v>Malaysia</c:v>
                </c:pt>
                <c:pt idx="3">
                  <c:v>Taiwan</c:v>
                </c:pt>
                <c:pt idx="4">
                  <c:v>Bangladesh</c:v>
                </c:pt>
                <c:pt idx="5">
                  <c:v>Kenya</c:v>
                </c:pt>
                <c:pt idx="6">
                  <c:v>Yemen</c:v>
                </c:pt>
                <c:pt idx="7">
                  <c:v>Singapore</c:v>
                </c:pt>
                <c:pt idx="8">
                  <c:v>Cameroon</c:v>
                </c:pt>
                <c:pt idx="9">
                  <c:v>Others</c:v>
                </c:pt>
              </c:strCache>
            </c:strRef>
          </c:cat>
          <c:val>
            <c:numRef>
              <c:f>Sheet1!$D$3:$D$12</c:f>
              <c:numCache>
                <c:formatCode>General</c:formatCode>
                <c:ptCount val="10"/>
                <c:pt idx="0">
                  <c:v>1.21</c:v>
                </c:pt>
                <c:pt idx="1">
                  <c:v>1.3</c:v>
                </c:pt>
                <c:pt idx="2">
                  <c:v>1.04</c:v>
                </c:pt>
                <c:pt idx="3">
                  <c:v>0.34000000000000036</c:v>
                </c:pt>
                <c:pt idx="4">
                  <c:v>0.2900000000000002</c:v>
                </c:pt>
                <c:pt idx="5">
                  <c:v>2.0000000000000018E-2</c:v>
                </c:pt>
                <c:pt idx="6">
                  <c:v>6.0000000000000039E-2</c:v>
                </c:pt>
                <c:pt idx="7">
                  <c:v>5.0000000000000037E-2</c:v>
                </c:pt>
                <c:pt idx="8">
                  <c:v>2.0000000000000018E-2</c:v>
                </c:pt>
                <c:pt idx="9">
                  <c:v>0.59000000000000041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1.5847154304478465E-2"/>
          <c:y val="0.8627577821321154"/>
          <c:w val="0.95516923226506523"/>
          <c:h val="0.11415419827760961"/>
        </c:manualLayout>
      </c:layout>
    </c:legend>
    <c:plotVisOnly val="1"/>
    <c:dispBlanksAs val="zero"/>
  </c:chart>
  <c:txPr>
    <a:bodyPr/>
    <a:lstStyle/>
    <a:p>
      <a:pPr>
        <a:defRPr sz="160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r>
              <a:rPr lang="en-US">
                <a:latin typeface="Verdana" pitchFamily="34" charset="0"/>
                <a:ea typeface="Verdana" pitchFamily="34" charset="0"/>
                <a:cs typeface="Verdana" pitchFamily="34" charset="0"/>
              </a:rPr>
              <a:t>NIZAMABAD MAIZE SPOT PRICES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2646881474577466E-2"/>
          <c:y val="0.10598903106112199"/>
          <c:w val="0.90658247472078968"/>
          <c:h val="0.77212456974148913"/>
        </c:manualLayout>
      </c:layout>
      <c:lineChart>
        <c:grouping val="standard"/>
        <c:ser>
          <c:idx val="0"/>
          <c:order val="0"/>
          <c:tx>
            <c:strRef>
              <c:f>'Maize Spot Px - NZB, Davn, Kar'!$B$1</c:f>
              <c:strCache>
                <c:ptCount val="1"/>
                <c:pt idx="0">
                  <c:v>NIZAMABAD</c:v>
                </c:pt>
              </c:strCache>
            </c:strRef>
          </c:tx>
          <c:marker>
            <c:symbol val="none"/>
          </c:marker>
          <c:cat>
            <c:numRef>
              <c:f>'Maize Spot Px - NZB, Davn, Kar'!$A$2:$A$2126</c:f>
              <c:numCache>
                <c:formatCode>d\-mmm\-yy</c:formatCode>
                <c:ptCount val="2125"/>
                <c:pt idx="0">
                  <c:v>38357</c:v>
                </c:pt>
                <c:pt idx="1">
                  <c:v>38358</c:v>
                </c:pt>
                <c:pt idx="2">
                  <c:v>38359</c:v>
                </c:pt>
                <c:pt idx="3">
                  <c:v>38360</c:v>
                </c:pt>
                <c:pt idx="4">
                  <c:v>38362</c:v>
                </c:pt>
                <c:pt idx="5">
                  <c:v>38363</c:v>
                </c:pt>
                <c:pt idx="6">
                  <c:v>38364</c:v>
                </c:pt>
                <c:pt idx="7">
                  <c:v>38369</c:v>
                </c:pt>
                <c:pt idx="8">
                  <c:v>38370</c:v>
                </c:pt>
                <c:pt idx="9">
                  <c:v>38371</c:v>
                </c:pt>
                <c:pt idx="10">
                  <c:v>38372</c:v>
                </c:pt>
                <c:pt idx="11">
                  <c:v>38374</c:v>
                </c:pt>
                <c:pt idx="12">
                  <c:v>38376</c:v>
                </c:pt>
                <c:pt idx="13">
                  <c:v>38379</c:v>
                </c:pt>
                <c:pt idx="14">
                  <c:v>38380</c:v>
                </c:pt>
                <c:pt idx="15">
                  <c:v>38381</c:v>
                </c:pt>
                <c:pt idx="16">
                  <c:v>38383</c:v>
                </c:pt>
                <c:pt idx="17" formatCode="[$-409]d\-mmm\-yy;@">
                  <c:v>38384</c:v>
                </c:pt>
                <c:pt idx="18" formatCode="[$-409]d\-mmm\-yy;@">
                  <c:v>38385</c:v>
                </c:pt>
                <c:pt idx="19" formatCode="[$-409]d\-mmm\-yy;@">
                  <c:v>38386</c:v>
                </c:pt>
                <c:pt idx="20" formatCode="[$-409]d\-mmm\-yy;@">
                  <c:v>38387</c:v>
                </c:pt>
                <c:pt idx="21" formatCode="[$-409]d\-mmm\-yy;@">
                  <c:v>38388</c:v>
                </c:pt>
                <c:pt idx="22" formatCode="[$-409]d\-mmm\-yy;@">
                  <c:v>38390</c:v>
                </c:pt>
                <c:pt idx="23" formatCode="[$-409]d\-mmm\-yy;@">
                  <c:v>38391</c:v>
                </c:pt>
                <c:pt idx="24" formatCode="[$-409]d\-mmm\-yy;@">
                  <c:v>38392</c:v>
                </c:pt>
                <c:pt idx="25" formatCode="[$-409]d\-mmm\-yy;@">
                  <c:v>38393</c:v>
                </c:pt>
                <c:pt idx="26" formatCode="[$-409]d\-mmm\-yy;@">
                  <c:v>38394</c:v>
                </c:pt>
                <c:pt idx="27" formatCode="[$-409]d\-mmm\-yy;@">
                  <c:v>38395</c:v>
                </c:pt>
                <c:pt idx="28" formatCode="[$-409]d\-mmm\-yy;@">
                  <c:v>38397</c:v>
                </c:pt>
                <c:pt idx="29" formatCode="[$-409]d\-mmm\-yy;@">
                  <c:v>38398</c:v>
                </c:pt>
                <c:pt idx="30" formatCode="[$-409]d\-mmm\-yy;@">
                  <c:v>38399</c:v>
                </c:pt>
                <c:pt idx="31" formatCode="[$-409]d\-mmm\-yy;@">
                  <c:v>38400</c:v>
                </c:pt>
                <c:pt idx="32" formatCode="[$-409]d\-mmm\-yy;@">
                  <c:v>38401</c:v>
                </c:pt>
                <c:pt idx="33" formatCode="[$-409]d\-mmm\-yy;@">
                  <c:v>38402</c:v>
                </c:pt>
                <c:pt idx="34" formatCode="[$-409]d\-mmm\-yy;@">
                  <c:v>38404</c:v>
                </c:pt>
                <c:pt idx="35" formatCode="[$-409]d\-mmm\-yy;@">
                  <c:v>38405</c:v>
                </c:pt>
                <c:pt idx="36" formatCode="[$-409]d\-mmm\-yy;@">
                  <c:v>38406</c:v>
                </c:pt>
                <c:pt idx="37" formatCode="[$-409]d\-mmm\-yy;@">
                  <c:v>38407</c:v>
                </c:pt>
                <c:pt idx="38" formatCode="[$-409]d\-mmm\-yy;@">
                  <c:v>38408</c:v>
                </c:pt>
                <c:pt idx="39" formatCode="[$-409]d\-mmm\-yy;@">
                  <c:v>38409</c:v>
                </c:pt>
                <c:pt idx="40" formatCode="[$-409]d\-mmm\-yy;@">
                  <c:v>38411</c:v>
                </c:pt>
                <c:pt idx="41" formatCode="[$-409]d\-mmm\-yy;@">
                  <c:v>38412</c:v>
                </c:pt>
                <c:pt idx="42" formatCode="[$-409]d\-mmm\-yy;@">
                  <c:v>38413</c:v>
                </c:pt>
                <c:pt idx="43" formatCode="[$-409]d\-mmm\-yy;@">
                  <c:v>38414</c:v>
                </c:pt>
                <c:pt idx="44" formatCode="[$-409]d\-mmm\-yy;@">
                  <c:v>38415</c:v>
                </c:pt>
                <c:pt idx="45" formatCode="[$-409]d\-mmm\-yy;@">
                  <c:v>38416</c:v>
                </c:pt>
                <c:pt idx="46" formatCode="[$-409]d\-mmm\-yy;@">
                  <c:v>38418</c:v>
                </c:pt>
                <c:pt idx="47" formatCode="[$-409]d\-mmm\-yy;@">
                  <c:v>38419</c:v>
                </c:pt>
                <c:pt idx="48" formatCode="[$-409]d\-mmm\-yy;@">
                  <c:v>38420</c:v>
                </c:pt>
                <c:pt idx="49" formatCode="[$-409]d\-mmm\-yy;@">
                  <c:v>38421</c:v>
                </c:pt>
                <c:pt idx="50" formatCode="[$-409]d\-mmm\-yy;@">
                  <c:v>38422</c:v>
                </c:pt>
                <c:pt idx="51" formatCode="[$-409]d\-mmm\-yy;@">
                  <c:v>38423</c:v>
                </c:pt>
                <c:pt idx="52" formatCode="[$-409]d\-mmm\-yy;@">
                  <c:v>38425</c:v>
                </c:pt>
                <c:pt idx="53" formatCode="[$-409]d\-mmm\-yy;@">
                  <c:v>38426</c:v>
                </c:pt>
                <c:pt idx="54" formatCode="[$-409]d\-mmm\-yy;@">
                  <c:v>38427</c:v>
                </c:pt>
                <c:pt idx="55" formatCode="[$-409]d\-mmm\-yy;@">
                  <c:v>38428</c:v>
                </c:pt>
                <c:pt idx="56" formatCode="[$-409]d\-mmm\-yy;@">
                  <c:v>38429</c:v>
                </c:pt>
                <c:pt idx="57" formatCode="[$-409]d\-mmm\-yy;@">
                  <c:v>38430</c:v>
                </c:pt>
                <c:pt idx="58" formatCode="[$-409]d\-mmm\-yy;@">
                  <c:v>38432</c:v>
                </c:pt>
                <c:pt idx="59" formatCode="[$-409]d\-mmm\-yy;@">
                  <c:v>38433</c:v>
                </c:pt>
                <c:pt idx="60" formatCode="[$-409]d\-mmm\-yy;@">
                  <c:v>38434</c:v>
                </c:pt>
                <c:pt idx="61" formatCode="[$-409]d\-mmm\-yy;@">
                  <c:v>38435</c:v>
                </c:pt>
                <c:pt idx="62" formatCode="[$-409]d\-mmm\-yy;@">
                  <c:v>38439</c:v>
                </c:pt>
                <c:pt idx="63" formatCode="[$-409]d\-mmm\-yy;@">
                  <c:v>38440</c:v>
                </c:pt>
                <c:pt idx="64" formatCode="[$-409]d\-mmm\-yy;@">
                  <c:v>38441</c:v>
                </c:pt>
                <c:pt idx="65" formatCode="[$-409]d\-mmm\-yy;@">
                  <c:v>38442</c:v>
                </c:pt>
                <c:pt idx="66" formatCode="[$-409]d\-mmm\-yy;@">
                  <c:v>38443</c:v>
                </c:pt>
                <c:pt idx="67" formatCode="[$-409]d\-mmm\-yy;@">
                  <c:v>38444</c:v>
                </c:pt>
                <c:pt idx="68" formatCode="[$-409]d\-mmm\-yy;@">
                  <c:v>38446</c:v>
                </c:pt>
                <c:pt idx="69" formatCode="[$-409]d\-mmm\-yy;@">
                  <c:v>38447</c:v>
                </c:pt>
                <c:pt idx="70" formatCode="[$-409]d\-mmm\-yy;@">
                  <c:v>38448</c:v>
                </c:pt>
                <c:pt idx="71" formatCode="[$-409]d\-mmm\-yy;@">
                  <c:v>38449</c:v>
                </c:pt>
                <c:pt idx="72" formatCode="[$-409]d\-mmm\-yy;@">
                  <c:v>38450</c:v>
                </c:pt>
                <c:pt idx="73" formatCode="[$-409]d\-mmm\-yy;@">
                  <c:v>38451</c:v>
                </c:pt>
                <c:pt idx="74" formatCode="[$-409]d\-mmm\-yy;@">
                  <c:v>38453</c:v>
                </c:pt>
                <c:pt idx="75" formatCode="[$-409]d\-mmm\-yy;@">
                  <c:v>38454</c:v>
                </c:pt>
                <c:pt idx="76" formatCode="[$-409]d\-mmm\-yy;@">
                  <c:v>38455</c:v>
                </c:pt>
                <c:pt idx="77" formatCode="[$-409]d\-mmm\-yy;@">
                  <c:v>38456</c:v>
                </c:pt>
                <c:pt idx="78" formatCode="[$-409]d\-mmm\-yy;@">
                  <c:v>38457</c:v>
                </c:pt>
                <c:pt idx="79" formatCode="[$-409]d\-mmm\-yy;@">
                  <c:v>38458</c:v>
                </c:pt>
                <c:pt idx="80" formatCode="[$-409]d\-mmm\-yy;@">
                  <c:v>38461</c:v>
                </c:pt>
                <c:pt idx="81" formatCode="[$-409]d\-mmm\-yy;@">
                  <c:v>38462</c:v>
                </c:pt>
                <c:pt idx="82" formatCode="[$-409]d\-mmm\-yy;@">
                  <c:v>38463</c:v>
                </c:pt>
                <c:pt idx="83" formatCode="[$-409]d\-mmm\-yy;@">
                  <c:v>38464</c:v>
                </c:pt>
                <c:pt idx="84" formatCode="[$-409]d\-mmm\-yy;@">
                  <c:v>38465</c:v>
                </c:pt>
                <c:pt idx="85" formatCode="[$-409]d\-mmm\-yy;@">
                  <c:v>38467</c:v>
                </c:pt>
                <c:pt idx="86" formatCode="[$-409]d\-mmm\-yy;@">
                  <c:v>38468</c:v>
                </c:pt>
                <c:pt idx="87" formatCode="[$-409]d\-mmm\-yy;@">
                  <c:v>38469</c:v>
                </c:pt>
                <c:pt idx="88" formatCode="[$-409]d\-mmm\-yy;@">
                  <c:v>38470</c:v>
                </c:pt>
                <c:pt idx="89" formatCode="[$-409]d\-mmm\-yy;@">
                  <c:v>38471</c:v>
                </c:pt>
                <c:pt idx="90" formatCode="[$-409]d\-mmm\-yy;@">
                  <c:v>38472</c:v>
                </c:pt>
                <c:pt idx="91" formatCode="[$-409]d\-mmm\-yy;@">
                  <c:v>38474</c:v>
                </c:pt>
                <c:pt idx="92" formatCode="[$-409]d\-mmm\-yy;@">
                  <c:v>38475</c:v>
                </c:pt>
                <c:pt idx="93" formatCode="[$-409]d\-mmm\-yy;@">
                  <c:v>38476</c:v>
                </c:pt>
                <c:pt idx="94" formatCode="[$-409]d\-mmm\-yy;@">
                  <c:v>38477</c:v>
                </c:pt>
                <c:pt idx="95" formatCode="[$-409]d\-mmm\-yy;@">
                  <c:v>38478</c:v>
                </c:pt>
                <c:pt idx="96" formatCode="[$-409]d\-mmm\-yy;@">
                  <c:v>38479</c:v>
                </c:pt>
                <c:pt idx="97" formatCode="[$-409]d\-mmm\-yy;@">
                  <c:v>38481</c:v>
                </c:pt>
                <c:pt idx="98" formatCode="[$-409]d\-mmm\-yy;@">
                  <c:v>38482</c:v>
                </c:pt>
                <c:pt idx="99" formatCode="[$-409]d\-mmm\-yy;@">
                  <c:v>38483</c:v>
                </c:pt>
                <c:pt idx="100" formatCode="[$-409]d\-mmm\-yy;@">
                  <c:v>38484</c:v>
                </c:pt>
                <c:pt idx="101" formatCode="[$-409]d\-mmm\-yy;@">
                  <c:v>38485</c:v>
                </c:pt>
                <c:pt idx="102" formatCode="[$-409]d\-mmm\-yy;@">
                  <c:v>38486</c:v>
                </c:pt>
                <c:pt idx="103" formatCode="[$-409]d\-mmm\-yy;@">
                  <c:v>38488</c:v>
                </c:pt>
                <c:pt idx="104" formatCode="[$-409]d\-mmm\-yy;@">
                  <c:v>38489</c:v>
                </c:pt>
                <c:pt idx="105" formatCode="[$-409]d\-mmm\-yy;@">
                  <c:v>38490</c:v>
                </c:pt>
                <c:pt idx="106" formatCode="[$-409]d\-mmm\-yy;@">
                  <c:v>38491</c:v>
                </c:pt>
                <c:pt idx="107" formatCode="[$-409]d\-mmm\-yy;@">
                  <c:v>38492</c:v>
                </c:pt>
                <c:pt idx="108" formatCode="[$-409]d\-mmm\-yy;@">
                  <c:v>38493</c:v>
                </c:pt>
                <c:pt idx="109" formatCode="[$-409]d\-mmm\-yy;@">
                  <c:v>38495</c:v>
                </c:pt>
                <c:pt idx="110" formatCode="[$-409]d\-mmm\-yy;@">
                  <c:v>38496</c:v>
                </c:pt>
                <c:pt idx="111" formatCode="[$-409]d\-mmm\-yy;@">
                  <c:v>38497</c:v>
                </c:pt>
                <c:pt idx="112" formatCode="[$-409]d\-mmm\-yy;@">
                  <c:v>38498</c:v>
                </c:pt>
                <c:pt idx="113" formatCode="[$-409]d\-mmm\-yy;@">
                  <c:v>38499</c:v>
                </c:pt>
                <c:pt idx="114" formatCode="[$-409]d\-mmm\-yy;@">
                  <c:v>38500</c:v>
                </c:pt>
                <c:pt idx="115" formatCode="[$-409]d\-mmm\-yy;@">
                  <c:v>38503</c:v>
                </c:pt>
                <c:pt idx="116" formatCode="[$-409]d\-mmm\-yy;@">
                  <c:v>38504</c:v>
                </c:pt>
                <c:pt idx="117" formatCode="[$-409]d\-mmm\-yy;@">
                  <c:v>38505</c:v>
                </c:pt>
                <c:pt idx="118" formatCode="[$-409]d\-mmm\-yy;@">
                  <c:v>38506</c:v>
                </c:pt>
                <c:pt idx="119" formatCode="[$-409]d\-mmm\-yy;@">
                  <c:v>38507</c:v>
                </c:pt>
                <c:pt idx="120" formatCode="[$-409]d\-mmm\-yy;@">
                  <c:v>38508</c:v>
                </c:pt>
                <c:pt idx="121" formatCode="[$-409]d\-mmm\-yy;@">
                  <c:v>38510</c:v>
                </c:pt>
                <c:pt idx="122" formatCode="[$-409]d\-mmm\-yy;@">
                  <c:v>38511</c:v>
                </c:pt>
                <c:pt idx="123" formatCode="[$-409]d\-mmm\-yy;@">
                  <c:v>38512</c:v>
                </c:pt>
                <c:pt idx="124" formatCode="[$-409]d\-mmm\-yy;@">
                  <c:v>38513</c:v>
                </c:pt>
                <c:pt idx="125" formatCode="[$-409]d\-mmm\-yy;@">
                  <c:v>38516</c:v>
                </c:pt>
                <c:pt idx="126" formatCode="[$-409]d\-mmm\-yy;@">
                  <c:v>38517</c:v>
                </c:pt>
                <c:pt idx="127">
                  <c:v>38518</c:v>
                </c:pt>
                <c:pt idx="128">
                  <c:v>38519</c:v>
                </c:pt>
                <c:pt idx="129">
                  <c:v>38520</c:v>
                </c:pt>
                <c:pt idx="130">
                  <c:v>38521</c:v>
                </c:pt>
                <c:pt idx="131">
                  <c:v>38523</c:v>
                </c:pt>
                <c:pt idx="132">
                  <c:v>38524</c:v>
                </c:pt>
                <c:pt idx="133">
                  <c:v>38525</c:v>
                </c:pt>
                <c:pt idx="134">
                  <c:v>38526</c:v>
                </c:pt>
                <c:pt idx="135">
                  <c:v>38527</c:v>
                </c:pt>
                <c:pt idx="136">
                  <c:v>38528</c:v>
                </c:pt>
                <c:pt idx="137">
                  <c:v>38530</c:v>
                </c:pt>
                <c:pt idx="138">
                  <c:v>38531</c:v>
                </c:pt>
                <c:pt idx="139">
                  <c:v>38532</c:v>
                </c:pt>
                <c:pt idx="140">
                  <c:v>38533</c:v>
                </c:pt>
                <c:pt idx="141">
                  <c:v>38534</c:v>
                </c:pt>
                <c:pt idx="142">
                  <c:v>38535</c:v>
                </c:pt>
                <c:pt idx="143">
                  <c:v>38537</c:v>
                </c:pt>
                <c:pt idx="144">
                  <c:v>38538</c:v>
                </c:pt>
                <c:pt idx="145">
                  <c:v>38540</c:v>
                </c:pt>
                <c:pt idx="146">
                  <c:v>38541</c:v>
                </c:pt>
                <c:pt idx="147">
                  <c:v>38542</c:v>
                </c:pt>
                <c:pt idx="148">
                  <c:v>38544</c:v>
                </c:pt>
                <c:pt idx="149">
                  <c:v>38545</c:v>
                </c:pt>
                <c:pt idx="150">
                  <c:v>38546</c:v>
                </c:pt>
                <c:pt idx="151">
                  <c:v>38547</c:v>
                </c:pt>
                <c:pt idx="152">
                  <c:v>38548</c:v>
                </c:pt>
                <c:pt idx="153">
                  <c:v>38549</c:v>
                </c:pt>
                <c:pt idx="154">
                  <c:v>38551</c:v>
                </c:pt>
                <c:pt idx="155">
                  <c:v>38552</c:v>
                </c:pt>
                <c:pt idx="156">
                  <c:v>38553</c:v>
                </c:pt>
                <c:pt idx="157">
                  <c:v>38554</c:v>
                </c:pt>
                <c:pt idx="158">
                  <c:v>38555</c:v>
                </c:pt>
                <c:pt idx="159">
                  <c:v>38556</c:v>
                </c:pt>
                <c:pt idx="160">
                  <c:v>38558</c:v>
                </c:pt>
                <c:pt idx="161">
                  <c:v>38559</c:v>
                </c:pt>
                <c:pt idx="162">
                  <c:v>38560</c:v>
                </c:pt>
                <c:pt idx="163">
                  <c:v>38562</c:v>
                </c:pt>
                <c:pt idx="164">
                  <c:v>38563</c:v>
                </c:pt>
                <c:pt idx="165">
                  <c:v>38565</c:v>
                </c:pt>
                <c:pt idx="166">
                  <c:v>38566</c:v>
                </c:pt>
                <c:pt idx="167">
                  <c:v>38567</c:v>
                </c:pt>
                <c:pt idx="168">
                  <c:v>38569</c:v>
                </c:pt>
                <c:pt idx="169">
                  <c:v>38570</c:v>
                </c:pt>
                <c:pt idx="170">
                  <c:v>38572</c:v>
                </c:pt>
                <c:pt idx="171">
                  <c:v>38573</c:v>
                </c:pt>
                <c:pt idx="172">
                  <c:v>38574</c:v>
                </c:pt>
                <c:pt idx="173">
                  <c:v>38575</c:v>
                </c:pt>
                <c:pt idx="174">
                  <c:v>38576</c:v>
                </c:pt>
                <c:pt idx="175">
                  <c:v>38577</c:v>
                </c:pt>
                <c:pt idx="176">
                  <c:v>38580</c:v>
                </c:pt>
                <c:pt idx="177">
                  <c:v>38581</c:v>
                </c:pt>
                <c:pt idx="178">
                  <c:v>38582</c:v>
                </c:pt>
                <c:pt idx="179">
                  <c:v>38584</c:v>
                </c:pt>
                <c:pt idx="180">
                  <c:v>38586</c:v>
                </c:pt>
                <c:pt idx="181">
                  <c:v>38587</c:v>
                </c:pt>
                <c:pt idx="182">
                  <c:v>38588</c:v>
                </c:pt>
                <c:pt idx="183">
                  <c:v>38589</c:v>
                </c:pt>
                <c:pt idx="184">
                  <c:v>38591</c:v>
                </c:pt>
                <c:pt idx="185">
                  <c:v>38593</c:v>
                </c:pt>
                <c:pt idx="186">
                  <c:v>38594</c:v>
                </c:pt>
                <c:pt idx="187">
                  <c:v>38595</c:v>
                </c:pt>
                <c:pt idx="188">
                  <c:v>38596</c:v>
                </c:pt>
                <c:pt idx="189">
                  <c:v>38597</c:v>
                </c:pt>
                <c:pt idx="190">
                  <c:v>38600</c:v>
                </c:pt>
                <c:pt idx="191" formatCode="[$-409]d\-mmm\-yy;@">
                  <c:v>38601</c:v>
                </c:pt>
                <c:pt idx="192" formatCode="[$-409]d\-mmm\-yy;@">
                  <c:v>38602</c:v>
                </c:pt>
                <c:pt idx="193" formatCode="[$-409]d\-mmm\-yy;@">
                  <c:v>38603</c:v>
                </c:pt>
                <c:pt idx="194" formatCode="[$-409]d\-mmm\-yy;@">
                  <c:v>38604</c:v>
                </c:pt>
                <c:pt idx="195" formatCode="[$-409]d\-mmm\-yy;@">
                  <c:v>38605</c:v>
                </c:pt>
                <c:pt idx="196" formatCode="[$-409]d\-mmm\-yy;@">
                  <c:v>38607</c:v>
                </c:pt>
                <c:pt idx="197" formatCode="[$-409]d\-mmm\-yy;@">
                  <c:v>38608</c:v>
                </c:pt>
                <c:pt idx="198" formatCode="[$-409]d\-mmm\-yy;@">
                  <c:v>38609</c:v>
                </c:pt>
                <c:pt idx="199" formatCode="[$-409]d\-mmm\-yy;@">
                  <c:v>38610</c:v>
                </c:pt>
                <c:pt idx="200" formatCode="[$-409]d\-mmm\-yy;@">
                  <c:v>38611</c:v>
                </c:pt>
                <c:pt idx="201" formatCode="[$-409]d\-mmm\-yy;@">
                  <c:v>38612</c:v>
                </c:pt>
                <c:pt idx="202" formatCode="[$-409]d\-mmm\-yy;@">
                  <c:v>38614</c:v>
                </c:pt>
                <c:pt idx="203" formatCode="[$-409]d\-mmm\-yy;@">
                  <c:v>38615</c:v>
                </c:pt>
                <c:pt idx="204" formatCode="[$-409]d\-mmm\-yy;@">
                  <c:v>38616</c:v>
                </c:pt>
                <c:pt idx="205" formatCode="[$-409]d\-mmm\-yy;@">
                  <c:v>38617</c:v>
                </c:pt>
                <c:pt idx="206" formatCode="[$-409]d\-mmm\-yy;@">
                  <c:v>38618</c:v>
                </c:pt>
                <c:pt idx="207" formatCode="[$-409]d\-mmm\-yy;@">
                  <c:v>38619</c:v>
                </c:pt>
                <c:pt idx="208" formatCode="[$-409]d\-mmm\-yy;@">
                  <c:v>38621</c:v>
                </c:pt>
                <c:pt idx="209" formatCode="[$-409]d\-mmm\-yy;@">
                  <c:v>38622</c:v>
                </c:pt>
                <c:pt idx="210" formatCode="[$-409]d\-mmm\-yy;@">
                  <c:v>38623</c:v>
                </c:pt>
                <c:pt idx="211" formatCode="[$-409]d\-mmm\-yy;@">
                  <c:v>38624</c:v>
                </c:pt>
                <c:pt idx="212" formatCode="[$-409]d\-mmm\-yy;@">
                  <c:v>38625</c:v>
                </c:pt>
                <c:pt idx="213" formatCode="[$-409]d\-mmm\-yy;@">
                  <c:v>38628</c:v>
                </c:pt>
                <c:pt idx="214" formatCode="[$-409]d\-mmm\-yy;@">
                  <c:v>38629</c:v>
                </c:pt>
                <c:pt idx="215" formatCode="[$-409]d\-mmm\-yy;@">
                  <c:v>38630</c:v>
                </c:pt>
                <c:pt idx="216" formatCode="[$-409]d\-mmm\-yy;@">
                  <c:v>38631</c:v>
                </c:pt>
                <c:pt idx="217" formatCode="[$-409]d\-mmm\-yy;@">
                  <c:v>38632</c:v>
                </c:pt>
                <c:pt idx="218">
                  <c:v>38633</c:v>
                </c:pt>
                <c:pt idx="219">
                  <c:v>38635</c:v>
                </c:pt>
                <c:pt idx="220">
                  <c:v>38636</c:v>
                </c:pt>
                <c:pt idx="221">
                  <c:v>38638</c:v>
                </c:pt>
                <c:pt idx="222">
                  <c:v>38639</c:v>
                </c:pt>
                <c:pt idx="223">
                  <c:v>38640</c:v>
                </c:pt>
                <c:pt idx="224">
                  <c:v>38642</c:v>
                </c:pt>
                <c:pt idx="225">
                  <c:v>38643</c:v>
                </c:pt>
                <c:pt idx="226">
                  <c:v>38644</c:v>
                </c:pt>
                <c:pt idx="227">
                  <c:v>38645</c:v>
                </c:pt>
                <c:pt idx="228">
                  <c:v>38646</c:v>
                </c:pt>
                <c:pt idx="229">
                  <c:v>38647</c:v>
                </c:pt>
                <c:pt idx="230">
                  <c:v>38649</c:v>
                </c:pt>
                <c:pt idx="231">
                  <c:v>38650</c:v>
                </c:pt>
                <c:pt idx="232">
                  <c:v>38651</c:v>
                </c:pt>
                <c:pt idx="233">
                  <c:v>38652</c:v>
                </c:pt>
                <c:pt idx="234">
                  <c:v>38653</c:v>
                </c:pt>
                <c:pt idx="235">
                  <c:v>38654</c:v>
                </c:pt>
                <c:pt idx="236">
                  <c:v>38658</c:v>
                </c:pt>
                <c:pt idx="237">
                  <c:v>38659</c:v>
                </c:pt>
                <c:pt idx="238">
                  <c:v>38661</c:v>
                </c:pt>
                <c:pt idx="239">
                  <c:v>38663</c:v>
                </c:pt>
                <c:pt idx="240">
                  <c:v>38664</c:v>
                </c:pt>
                <c:pt idx="241" formatCode="m/d/yyyy">
                  <c:v>38665</c:v>
                </c:pt>
                <c:pt idx="242" formatCode="m/d/yyyy">
                  <c:v>38666</c:v>
                </c:pt>
                <c:pt idx="243" formatCode="m/d/yyyy">
                  <c:v>38667</c:v>
                </c:pt>
                <c:pt idx="244" formatCode="m/d/yyyy">
                  <c:v>38668</c:v>
                </c:pt>
                <c:pt idx="245" formatCode="m/d/yyyy">
                  <c:v>38670</c:v>
                </c:pt>
                <c:pt idx="246" formatCode="m/d/yyyy">
                  <c:v>38671</c:v>
                </c:pt>
                <c:pt idx="247" formatCode="m/d/yyyy">
                  <c:v>38672</c:v>
                </c:pt>
                <c:pt idx="248" formatCode="m/d/yyyy">
                  <c:v>38673</c:v>
                </c:pt>
                <c:pt idx="249" formatCode="m/d/yyyy">
                  <c:v>38674</c:v>
                </c:pt>
                <c:pt idx="250" formatCode="m/d/yyyy">
                  <c:v>38675</c:v>
                </c:pt>
                <c:pt idx="251" formatCode="m/d/yyyy">
                  <c:v>38677</c:v>
                </c:pt>
                <c:pt idx="252" formatCode="m/d/yyyy">
                  <c:v>38678</c:v>
                </c:pt>
                <c:pt idx="253" formatCode="m/d/yyyy">
                  <c:v>38679</c:v>
                </c:pt>
                <c:pt idx="254" formatCode="m/d/yyyy">
                  <c:v>38680</c:v>
                </c:pt>
                <c:pt idx="255" formatCode="m/d/yyyy">
                  <c:v>38681</c:v>
                </c:pt>
                <c:pt idx="256" formatCode="m/d/yyyy">
                  <c:v>38682</c:v>
                </c:pt>
                <c:pt idx="257" formatCode="m/d/yyyy">
                  <c:v>38684</c:v>
                </c:pt>
                <c:pt idx="258" formatCode="m/d/yyyy">
                  <c:v>38395</c:v>
                </c:pt>
                <c:pt idx="259" formatCode="m/d/yyyy">
                  <c:v>38423</c:v>
                </c:pt>
                <c:pt idx="260" formatCode="m/d/yyyy">
                  <c:v>38484</c:v>
                </c:pt>
                <c:pt idx="261" formatCode="m/d/yyyy">
                  <c:v>38515</c:v>
                </c:pt>
                <c:pt idx="262" formatCode="m/d/yyyy">
                  <c:v>38545</c:v>
                </c:pt>
                <c:pt idx="263" formatCode="m/d/yyyy">
                  <c:v>38576</c:v>
                </c:pt>
                <c:pt idx="264" formatCode="m/d/yyyy">
                  <c:v>38607</c:v>
                </c:pt>
                <c:pt idx="265" formatCode="m/d/yyyy">
                  <c:v>38637</c:v>
                </c:pt>
                <c:pt idx="266" formatCode="m/d/yyyy">
                  <c:v>38698</c:v>
                </c:pt>
                <c:pt idx="267" formatCode="m/d/yyyy">
                  <c:v>38699</c:v>
                </c:pt>
                <c:pt idx="268" formatCode="m/d/yyyy">
                  <c:v>38700</c:v>
                </c:pt>
                <c:pt idx="269" formatCode="m/d/yyyy">
                  <c:v>38701</c:v>
                </c:pt>
                <c:pt idx="270" formatCode="m/d/yyyy">
                  <c:v>38702</c:v>
                </c:pt>
                <c:pt idx="271" formatCode="m/d/yyyy">
                  <c:v>38703</c:v>
                </c:pt>
                <c:pt idx="272" formatCode="m/d/yyyy">
                  <c:v>38705</c:v>
                </c:pt>
                <c:pt idx="273" formatCode="m/d/yyyy">
                  <c:v>38706</c:v>
                </c:pt>
                <c:pt idx="274" formatCode="m/d/yyyy">
                  <c:v>38708</c:v>
                </c:pt>
                <c:pt idx="275" formatCode="m/d/yyyy">
                  <c:v>38709</c:v>
                </c:pt>
                <c:pt idx="276" formatCode="m/d/yyyy">
                  <c:v>38712</c:v>
                </c:pt>
                <c:pt idx="277" formatCode="m/d/yyyy">
                  <c:v>38713</c:v>
                </c:pt>
                <c:pt idx="278" formatCode="m/d/yyyy">
                  <c:v>38714</c:v>
                </c:pt>
                <c:pt idx="279" formatCode="m/d/yyyy">
                  <c:v>38715</c:v>
                </c:pt>
                <c:pt idx="280" formatCode="m/d/yyyy">
                  <c:v>38716</c:v>
                </c:pt>
                <c:pt idx="281" formatCode="m/d/yyyy">
                  <c:v>38719</c:v>
                </c:pt>
                <c:pt idx="282" formatCode="m/d/yyyy">
                  <c:v>38720</c:v>
                </c:pt>
                <c:pt idx="283" formatCode="m/d/yyyy">
                  <c:v>38721</c:v>
                </c:pt>
                <c:pt idx="284" formatCode="m/d/yyyy">
                  <c:v>38722</c:v>
                </c:pt>
                <c:pt idx="285" formatCode="m/d/yyyy">
                  <c:v>38723</c:v>
                </c:pt>
                <c:pt idx="286">
                  <c:v>38726</c:v>
                </c:pt>
                <c:pt idx="287">
                  <c:v>38727</c:v>
                </c:pt>
                <c:pt idx="288">
                  <c:v>38728</c:v>
                </c:pt>
                <c:pt idx="289">
                  <c:v>38729</c:v>
                </c:pt>
                <c:pt idx="290">
                  <c:v>38730</c:v>
                </c:pt>
                <c:pt idx="291">
                  <c:v>38731</c:v>
                </c:pt>
                <c:pt idx="292">
                  <c:v>38733</c:v>
                </c:pt>
                <c:pt idx="293">
                  <c:v>38734</c:v>
                </c:pt>
                <c:pt idx="294">
                  <c:v>38735</c:v>
                </c:pt>
                <c:pt idx="295">
                  <c:v>38736</c:v>
                </c:pt>
                <c:pt idx="296">
                  <c:v>38737</c:v>
                </c:pt>
                <c:pt idx="297">
                  <c:v>38738</c:v>
                </c:pt>
                <c:pt idx="298">
                  <c:v>38740</c:v>
                </c:pt>
                <c:pt idx="299">
                  <c:v>38741</c:v>
                </c:pt>
                <c:pt idx="300">
                  <c:v>38742</c:v>
                </c:pt>
                <c:pt idx="301">
                  <c:v>38744</c:v>
                </c:pt>
                <c:pt idx="302">
                  <c:v>38745</c:v>
                </c:pt>
                <c:pt idx="303">
                  <c:v>38747</c:v>
                </c:pt>
                <c:pt idx="304">
                  <c:v>38748</c:v>
                </c:pt>
                <c:pt idx="305">
                  <c:v>38749</c:v>
                </c:pt>
                <c:pt idx="306">
                  <c:v>38750</c:v>
                </c:pt>
                <c:pt idx="307">
                  <c:v>38751</c:v>
                </c:pt>
                <c:pt idx="308">
                  <c:v>38752</c:v>
                </c:pt>
                <c:pt idx="309">
                  <c:v>38754</c:v>
                </c:pt>
                <c:pt idx="310">
                  <c:v>38755</c:v>
                </c:pt>
                <c:pt idx="311">
                  <c:v>38756</c:v>
                </c:pt>
                <c:pt idx="312">
                  <c:v>38758</c:v>
                </c:pt>
                <c:pt idx="313">
                  <c:v>38759</c:v>
                </c:pt>
                <c:pt idx="314">
                  <c:v>38761</c:v>
                </c:pt>
                <c:pt idx="315">
                  <c:v>38762</c:v>
                </c:pt>
                <c:pt idx="316">
                  <c:v>38763</c:v>
                </c:pt>
                <c:pt idx="317">
                  <c:v>38764</c:v>
                </c:pt>
                <c:pt idx="318">
                  <c:v>38765</c:v>
                </c:pt>
                <c:pt idx="319">
                  <c:v>38766</c:v>
                </c:pt>
                <c:pt idx="320">
                  <c:v>38768</c:v>
                </c:pt>
                <c:pt idx="321">
                  <c:v>38769</c:v>
                </c:pt>
                <c:pt idx="322">
                  <c:v>38770</c:v>
                </c:pt>
                <c:pt idx="323">
                  <c:v>38771</c:v>
                </c:pt>
                <c:pt idx="324">
                  <c:v>38772</c:v>
                </c:pt>
                <c:pt idx="325">
                  <c:v>38773</c:v>
                </c:pt>
                <c:pt idx="326">
                  <c:v>38776</c:v>
                </c:pt>
                <c:pt idx="327">
                  <c:v>38777</c:v>
                </c:pt>
                <c:pt idx="328">
                  <c:v>38778</c:v>
                </c:pt>
                <c:pt idx="329">
                  <c:v>38779</c:v>
                </c:pt>
                <c:pt idx="330">
                  <c:v>38780</c:v>
                </c:pt>
                <c:pt idx="331">
                  <c:v>38782</c:v>
                </c:pt>
                <c:pt idx="332">
                  <c:v>38783</c:v>
                </c:pt>
                <c:pt idx="333">
                  <c:v>38784</c:v>
                </c:pt>
                <c:pt idx="334">
                  <c:v>38785</c:v>
                </c:pt>
                <c:pt idx="335">
                  <c:v>38786</c:v>
                </c:pt>
                <c:pt idx="336">
                  <c:v>38787</c:v>
                </c:pt>
                <c:pt idx="337">
                  <c:v>38793</c:v>
                </c:pt>
                <c:pt idx="338">
                  <c:v>38794</c:v>
                </c:pt>
                <c:pt idx="339">
                  <c:v>38796</c:v>
                </c:pt>
                <c:pt idx="340">
                  <c:v>38797</c:v>
                </c:pt>
                <c:pt idx="341">
                  <c:v>38798</c:v>
                </c:pt>
                <c:pt idx="342">
                  <c:v>38799</c:v>
                </c:pt>
                <c:pt idx="343">
                  <c:v>38800</c:v>
                </c:pt>
                <c:pt idx="344">
                  <c:v>38801</c:v>
                </c:pt>
                <c:pt idx="345">
                  <c:v>38803</c:v>
                </c:pt>
                <c:pt idx="346">
                  <c:v>38804</c:v>
                </c:pt>
                <c:pt idx="347">
                  <c:v>38810</c:v>
                </c:pt>
                <c:pt idx="348">
                  <c:v>38811</c:v>
                </c:pt>
                <c:pt idx="349">
                  <c:v>38812</c:v>
                </c:pt>
                <c:pt idx="350">
                  <c:v>38813</c:v>
                </c:pt>
                <c:pt idx="351">
                  <c:v>38815</c:v>
                </c:pt>
                <c:pt idx="352">
                  <c:v>38817</c:v>
                </c:pt>
                <c:pt idx="353">
                  <c:v>38818</c:v>
                </c:pt>
                <c:pt idx="354">
                  <c:v>38819</c:v>
                </c:pt>
                <c:pt idx="355">
                  <c:v>38822</c:v>
                </c:pt>
                <c:pt idx="356">
                  <c:v>38824</c:v>
                </c:pt>
                <c:pt idx="357">
                  <c:v>38825</c:v>
                </c:pt>
                <c:pt idx="358">
                  <c:v>38826</c:v>
                </c:pt>
                <c:pt idx="359">
                  <c:v>38827</c:v>
                </c:pt>
                <c:pt idx="360">
                  <c:v>38828</c:v>
                </c:pt>
                <c:pt idx="361">
                  <c:v>38829</c:v>
                </c:pt>
                <c:pt idx="362">
                  <c:v>38831</c:v>
                </c:pt>
                <c:pt idx="363">
                  <c:v>38832</c:v>
                </c:pt>
                <c:pt idx="364">
                  <c:v>38835</c:v>
                </c:pt>
                <c:pt idx="365">
                  <c:v>38836</c:v>
                </c:pt>
                <c:pt idx="366">
                  <c:v>38839</c:v>
                </c:pt>
                <c:pt idx="367">
                  <c:v>38840</c:v>
                </c:pt>
                <c:pt idx="368">
                  <c:v>38841</c:v>
                </c:pt>
                <c:pt idx="369">
                  <c:v>38842</c:v>
                </c:pt>
                <c:pt idx="370">
                  <c:v>38843</c:v>
                </c:pt>
                <c:pt idx="371">
                  <c:v>38845</c:v>
                </c:pt>
                <c:pt idx="372">
                  <c:v>38846</c:v>
                </c:pt>
                <c:pt idx="373">
                  <c:v>38847</c:v>
                </c:pt>
                <c:pt idx="374">
                  <c:v>38848</c:v>
                </c:pt>
                <c:pt idx="375">
                  <c:v>38849</c:v>
                </c:pt>
                <c:pt idx="376">
                  <c:v>38850</c:v>
                </c:pt>
                <c:pt idx="377">
                  <c:v>38852</c:v>
                </c:pt>
                <c:pt idx="378">
                  <c:v>38853</c:v>
                </c:pt>
                <c:pt idx="379">
                  <c:v>38854</c:v>
                </c:pt>
                <c:pt idx="380">
                  <c:v>38855</c:v>
                </c:pt>
                <c:pt idx="381">
                  <c:v>38856</c:v>
                </c:pt>
                <c:pt idx="382">
                  <c:v>38857</c:v>
                </c:pt>
                <c:pt idx="383">
                  <c:v>38859</c:v>
                </c:pt>
                <c:pt idx="384">
                  <c:v>38860</c:v>
                </c:pt>
                <c:pt idx="385">
                  <c:v>38861</c:v>
                </c:pt>
                <c:pt idx="386">
                  <c:v>38862</c:v>
                </c:pt>
                <c:pt idx="387">
                  <c:v>38863</c:v>
                </c:pt>
                <c:pt idx="388">
                  <c:v>38864</c:v>
                </c:pt>
                <c:pt idx="389">
                  <c:v>38866</c:v>
                </c:pt>
                <c:pt idx="390">
                  <c:v>38867</c:v>
                </c:pt>
                <c:pt idx="391">
                  <c:v>38868</c:v>
                </c:pt>
                <c:pt idx="392">
                  <c:v>38869</c:v>
                </c:pt>
                <c:pt idx="393">
                  <c:v>38870</c:v>
                </c:pt>
                <c:pt idx="394">
                  <c:v>38871</c:v>
                </c:pt>
                <c:pt idx="395">
                  <c:v>38873</c:v>
                </c:pt>
                <c:pt idx="396">
                  <c:v>38874</c:v>
                </c:pt>
                <c:pt idx="397">
                  <c:v>38875</c:v>
                </c:pt>
                <c:pt idx="398">
                  <c:v>38876</c:v>
                </c:pt>
                <c:pt idx="399">
                  <c:v>38877</c:v>
                </c:pt>
                <c:pt idx="400">
                  <c:v>38878</c:v>
                </c:pt>
                <c:pt idx="401">
                  <c:v>38880</c:v>
                </c:pt>
                <c:pt idx="402">
                  <c:v>38881</c:v>
                </c:pt>
                <c:pt idx="403">
                  <c:v>38882</c:v>
                </c:pt>
                <c:pt idx="404">
                  <c:v>38883</c:v>
                </c:pt>
                <c:pt idx="405">
                  <c:v>38884</c:v>
                </c:pt>
                <c:pt idx="406">
                  <c:v>38885</c:v>
                </c:pt>
                <c:pt idx="407">
                  <c:v>38887</c:v>
                </c:pt>
                <c:pt idx="408">
                  <c:v>38888</c:v>
                </c:pt>
                <c:pt idx="409">
                  <c:v>38889</c:v>
                </c:pt>
                <c:pt idx="410">
                  <c:v>38890</c:v>
                </c:pt>
                <c:pt idx="411">
                  <c:v>38891</c:v>
                </c:pt>
                <c:pt idx="412">
                  <c:v>38892</c:v>
                </c:pt>
                <c:pt idx="413">
                  <c:v>38894</c:v>
                </c:pt>
                <c:pt idx="414">
                  <c:v>38895</c:v>
                </c:pt>
                <c:pt idx="415">
                  <c:v>38896</c:v>
                </c:pt>
                <c:pt idx="416">
                  <c:v>38897</c:v>
                </c:pt>
                <c:pt idx="417">
                  <c:v>38898</c:v>
                </c:pt>
                <c:pt idx="418">
                  <c:v>38899</c:v>
                </c:pt>
                <c:pt idx="419">
                  <c:v>38901</c:v>
                </c:pt>
                <c:pt idx="420">
                  <c:v>38902</c:v>
                </c:pt>
                <c:pt idx="421">
                  <c:v>38903</c:v>
                </c:pt>
                <c:pt idx="422">
                  <c:v>38904</c:v>
                </c:pt>
                <c:pt idx="423">
                  <c:v>38905</c:v>
                </c:pt>
                <c:pt idx="424">
                  <c:v>38906</c:v>
                </c:pt>
                <c:pt idx="425">
                  <c:v>38908</c:v>
                </c:pt>
                <c:pt idx="426">
                  <c:v>38909</c:v>
                </c:pt>
                <c:pt idx="427">
                  <c:v>38910</c:v>
                </c:pt>
                <c:pt idx="428">
                  <c:v>38911</c:v>
                </c:pt>
                <c:pt idx="429">
                  <c:v>38912</c:v>
                </c:pt>
                <c:pt idx="430">
                  <c:v>38913</c:v>
                </c:pt>
                <c:pt idx="431">
                  <c:v>38915</c:v>
                </c:pt>
                <c:pt idx="432">
                  <c:v>38916</c:v>
                </c:pt>
                <c:pt idx="433">
                  <c:v>38917</c:v>
                </c:pt>
                <c:pt idx="434">
                  <c:v>38918</c:v>
                </c:pt>
                <c:pt idx="435">
                  <c:v>38918</c:v>
                </c:pt>
                <c:pt idx="436">
                  <c:v>38922</c:v>
                </c:pt>
                <c:pt idx="437">
                  <c:v>38923</c:v>
                </c:pt>
                <c:pt idx="438">
                  <c:v>38924</c:v>
                </c:pt>
                <c:pt idx="439">
                  <c:v>38925</c:v>
                </c:pt>
                <c:pt idx="440">
                  <c:v>38926</c:v>
                </c:pt>
                <c:pt idx="441">
                  <c:v>38927</c:v>
                </c:pt>
                <c:pt idx="442">
                  <c:v>38929</c:v>
                </c:pt>
                <c:pt idx="443">
                  <c:v>38930</c:v>
                </c:pt>
                <c:pt idx="444">
                  <c:v>38931</c:v>
                </c:pt>
                <c:pt idx="445">
                  <c:v>38932</c:v>
                </c:pt>
                <c:pt idx="446">
                  <c:v>38933</c:v>
                </c:pt>
                <c:pt idx="447">
                  <c:v>38934</c:v>
                </c:pt>
                <c:pt idx="448">
                  <c:v>38936</c:v>
                </c:pt>
                <c:pt idx="449">
                  <c:v>38937</c:v>
                </c:pt>
                <c:pt idx="450">
                  <c:v>38939</c:v>
                </c:pt>
                <c:pt idx="451">
                  <c:v>38940</c:v>
                </c:pt>
                <c:pt idx="452">
                  <c:v>38941</c:v>
                </c:pt>
                <c:pt idx="453">
                  <c:v>38943</c:v>
                </c:pt>
                <c:pt idx="454">
                  <c:v>38945</c:v>
                </c:pt>
                <c:pt idx="455">
                  <c:v>38946</c:v>
                </c:pt>
                <c:pt idx="456">
                  <c:v>38947</c:v>
                </c:pt>
                <c:pt idx="457">
                  <c:v>38948</c:v>
                </c:pt>
                <c:pt idx="458">
                  <c:v>38950</c:v>
                </c:pt>
                <c:pt idx="459">
                  <c:v>38951</c:v>
                </c:pt>
                <c:pt idx="460">
                  <c:v>38952</c:v>
                </c:pt>
                <c:pt idx="461">
                  <c:v>38953</c:v>
                </c:pt>
                <c:pt idx="462">
                  <c:v>38954</c:v>
                </c:pt>
                <c:pt idx="463">
                  <c:v>38955</c:v>
                </c:pt>
                <c:pt idx="464">
                  <c:v>38957</c:v>
                </c:pt>
                <c:pt idx="465">
                  <c:v>38958</c:v>
                </c:pt>
                <c:pt idx="466">
                  <c:v>38959</c:v>
                </c:pt>
                <c:pt idx="467">
                  <c:v>38960</c:v>
                </c:pt>
                <c:pt idx="468">
                  <c:v>38961</c:v>
                </c:pt>
                <c:pt idx="469">
                  <c:v>38962</c:v>
                </c:pt>
                <c:pt idx="470">
                  <c:v>38964</c:v>
                </c:pt>
                <c:pt idx="471">
                  <c:v>38965</c:v>
                </c:pt>
                <c:pt idx="472">
                  <c:v>38969</c:v>
                </c:pt>
                <c:pt idx="473">
                  <c:v>38971</c:v>
                </c:pt>
                <c:pt idx="474">
                  <c:v>38972</c:v>
                </c:pt>
                <c:pt idx="475">
                  <c:v>38973</c:v>
                </c:pt>
                <c:pt idx="476">
                  <c:v>38974</c:v>
                </c:pt>
                <c:pt idx="477">
                  <c:v>38975</c:v>
                </c:pt>
                <c:pt idx="478">
                  <c:v>38976</c:v>
                </c:pt>
                <c:pt idx="479">
                  <c:v>38978</c:v>
                </c:pt>
                <c:pt idx="480">
                  <c:v>38979</c:v>
                </c:pt>
                <c:pt idx="481">
                  <c:v>38980</c:v>
                </c:pt>
                <c:pt idx="482">
                  <c:v>38981</c:v>
                </c:pt>
                <c:pt idx="483">
                  <c:v>38982</c:v>
                </c:pt>
                <c:pt idx="484">
                  <c:v>38983</c:v>
                </c:pt>
                <c:pt idx="485">
                  <c:v>38985</c:v>
                </c:pt>
                <c:pt idx="486">
                  <c:v>38986</c:v>
                </c:pt>
                <c:pt idx="487">
                  <c:v>38987</c:v>
                </c:pt>
                <c:pt idx="488">
                  <c:v>38988</c:v>
                </c:pt>
                <c:pt idx="489">
                  <c:v>38989</c:v>
                </c:pt>
                <c:pt idx="490">
                  <c:v>38995</c:v>
                </c:pt>
                <c:pt idx="491">
                  <c:v>38996</c:v>
                </c:pt>
                <c:pt idx="492">
                  <c:v>38997</c:v>
                </c:pt>
                <c:pt idx="493">
                  <c:v>38999</c:v>
                </c:pt>
                <c:pt idx="494">
                  <c:v>39000</c:v>
                </c:pt>
                <c:pt idx="495">
                  <c:v>39001</c:v>
                </c:pt>
                <c:pt idx="496">
                  <c:v>39002</c:v>
                </c:pt>
                <c:pt idx="497">
                  <c:v>39003</c:v>
                </c:pt>
                <c:pt idx="498">
                  <c:v>39004</c:v>
                </c:pt>
                <c:pt idx="499">
                  <c:v>39006</c:v>
                </c:pt>
                <c:pt idx="500">
                  <c:v>39007</c:v>
                </c:pt>
                <c:pt idx="501">
                  <c:v>39013</c:v>
                </c:pt>
                <c:pt idx="502">
                  <c:v>39014</c:v>
                </c:pt>
                <c:pt idx="503">
                  <c:v>39016</c:v>
                </c:pt>
                <c:pt idx="504">
                  <c:v>39017</c:v>
                </c:pt>
                <c:pt idx="505">
                  <c:v>39018</c:v>
                </c:pt>
                <c:pt idx="506">
                  <c:v>39020</c:v>
                </c:pt>
                <c:pt idx="507">
                  <c:v>39021</c:v>
                </c:pt>
                <c:pt idx="508">
                  <c:v>39023</c:v>
                </c:pt>
                <c:pt idx="509">
                  <c:v>39024</c:v>
                </c:pt>
                <c:pt idx="510">
                  <c:v>39025</c:v>
                </c:pt>
                <c:pt idx="511">
                  <c:v>39027</c:v>
                </c:pt>
                <c:pt idx="512">
                  <c:v>39028</c:v>
                </c:pt>
                <c:pt idx="513">
                  <c:v>39029</c:v>
                </c:pt>
                <c:pt idx="514">
                  <c:v>39030</c:v>
                </c:pt>
                <c:pt idx="515">
                  <c:v>39031</c:v>
                </c:pt>
                <c:pt idx="516">
                  <c:v>39032</c:v>
                </c:pt>
                <c:pt idx="517">
                  <c:v>39034</c:v>
                </c:pt>
                <c:pt idx="518">
                  <c:v>39035</c:v>
                </c:pt>
                <c:pt idx="519">
                  <c:v>39036</c:v>
                </c:pt>
                <c:pt idx="520">
                  <c:v>39037</c:v>
                </c:pt>
                <c:pt idx="521">
                  <c:v>39038</c:v>
                </c:pt>
                <c:pt idx="522">
                  <c:v>39039</c:v>
                </c:pt>
                <c:pt idx="523">
                  <c:v>39041</c:v>
                </c:pt>
                <c:pt idx="524">
                  <c:v>39042</c:v>
                </c:pt>
                <c:pt idx="525">
                  <c:v>39043</c:v>
                </c:pt>
                <c:pt idx="526">
                  <c:v>39044</c:v>
                </c:pt>
                <c:pt idx="527">
                  <c:v>39045</c:v>
                </c:pt>
                <c:pt idx="528">
                  <c:v>39046</c:v>
                </c:pt>
                <c:pt idx="529">
                  <c:v>39048</c:v>
                </c:pt>
                <c:pt idx="530">
                  <c:v>39049</c:v>
                </c:pt>
                <c:pt idx="531">
                  <c:v>39050</c:v>
                </c:pt>
                <c:pt idx="532">
                  <c:v>39051</c:v>
                </c:pt>
                <c:pt idx="533">
                  <c:v>39052</c:v>
                </c:pt>
                <c:pt idx="534">
                  <c:v>39053</c:v>
                </c:pt>
                <c:pt idx="535">
                  <c:v>39055</c:v>
                </c:pt>
                <c:pt idx="536">
                  <c:v>39056</c:v>
                </c:pt>
                <c:pt idx="537">
                  <c:v>39057</c:v>
                </c:pt>
                <c:pt idx="538">
                  <c:v>39058</c:v>
                </c:pt>
                <c:pt idx="539">
                  <c:v>39059</c:v>
                </c:pt>
                <c:pt idx="540">
                  <c:v>39060</c:v>
                </c:pt>
                <c:pt idx="541">
                  <c:v>39062</c:v>
                </c:pt>
                <c:pt idx="542">
                  <c:v>39063</c:v>
                </c:pt>
                <c:pt idx="543">
                  <c:v>39064</c:v>
                </c:pt>
                <c:pt idx="544">
                  <c:v>39066</c:v>
                </c:pt>
                <c:pt idx="545">
                  <c:v>39067</c:v>
                </c:pt>
                <c:pt idx="546">
                  <c:v>39069</c:v>
                </c:pt>
                <c:pt idx="547">
                  <c:v>39070</c:v>
                </c:pt>
                <c:pt idx="548">
                  <c:v>39071</c:v>
                </c:pt>
                <c:pt idx="549">
                  <c:v>39072</c:v>
                </c:pt>
                <c:pt idx="550">
                  <c:v>39073</c:v>
                </c:pt>
                <c:pt idx="551">
                  <c:v>39074</c:v>
                </c:pt>
                <c:pt idx="552">
                  <c:v>39077</c:v>
                </c:pt>
                <c:pt idx="553">
                  <c:v>39078</c:v>
                </c:pt>
                <c:pt idx="554">
                  <c:v>39079</c:v>
                </c:pt>
                <c:pt idx="555">
                  <c:v>39080</c:v>
                </c:pt>
                <c:pt idx="556">
                  <c:v>39081</c:v>
                </c:pt>
                <c:pt idx="557">
                  <c:v>39084</c:v>
                </c:pt>
                <c:pt idx="558">
                  <c:v>39085</c:v>
                </c:pt>
                <c:pt idx="559">
                  <c:v>39086</c:v>
                </c:pt>
                <c:pt idx="560">
                  <c:v>39087</c:v>
                </c:pt>
                <c:pt idx="561">
                  <c:v>39088</c:v>
                </c:pt>
                <c:pt idx="562">
                  <c:v>39090</c:v>
                </c:pt>
                <c:pt idx="563">
                  <c:v>39091</c:v>
                </c:pt>
                <c:pt idx="564">
                  <c:v>39092</c:v>
                </c:pt>
                <c:pt idx="565">
                  <c:v>39093</c:v>
                </c:pt>
                <c:pt idx="566">
                  <c:v>39094</c:v>
                </c:pt>
                <c:pt idx="567">
                  <c:v>39095</c:v>
                </c:pt>
                <c:pt idx="568">
                  <c:v>39099</c:v>
                </c:pt>
                <c:pt idx="569">
                  <c:v>39100</c:v>
                </c:pt>
                <c:pt idx="570">
                  <c:v>39101</c:v>
                </c:pt>
                <c:pt idx="571">
                  <c:v>39102</c:v>
                </c:pt>
                <c:pt idx="572">
                  <c:v>39104</c:v>
                </c:pt>
                <c:pt idx="573">
                  <c:v>39109</c:v>
                </c:pt>
                <c:pt idx="574">
                  <c:v>39111</c:v>
                </c:pt>
                <c:pt idx="575">
                  <c:v>39113</c:v>
                </c:pt>
                <c:pt idx="576">
                  <c:v>39114</c:v>
                </c:pt>
                <c:pt idx="577">
                  <c:v>39115</c:v>
                </c:pt>
                <c:pt idx="578">
                  <c:v>39116</c:v>
                </c:pt>
                <c:pt idx="579">
                  <c:v>39118</c:v>
                </c:pt>
                <c:pt idx="580">
                  <c:v>39119</c:v>
                </c:pt>
                <c:pt idx="581">
                  <c:v>39120</c:v>
                </c:pt>
                <c:pt idx="582">
                  <c:v>39121</c:v>
                </c:pt>
                <c:pt idx="583">
                  <c:v>39122</c:v>
                </c:pt>
                <c:pt idx="584">
                  <c:v>39123</c:v>
                </c:pt>
                <c:pt idx="585">
                  <c:v>39125</c:v>
                </c:pt>
                <c:pt idx="586">
                  <c:v>39126</c:v>
                </c:pt>
                <c:pt idx="587">
                  <c:v>39127</c:v>
                </c:pt>
                <c:pt idx="588">
                  <c:v>39128</c:v>
                </c:pt>
                <c:pt idx="589">
                  <c:v>39132</c:v>
                </c:pt>
                <c:pt idx="590">
                  <c:v>39133</c:v>
                </c:pt>
                <c:pt idx="591">
                  <c:v>39134</c:v>
                </c:pt>
                <c:pt idx="592">
                  <c:v>39135</c:v>
                </c:pt>
                <c:pt idx="593">
                  <c:v>39136</c:v>
                </c:pt>
                <c:pt idx="594">
                  <c:v>39137</c:v>
                </c:pt>
                <c:pt idx="595">
                  <c:v>39139</c:v>
                </c:pt>
                <c:pt idx="596">
                  <c:v>39140</c:v>
                </c:pt>
                <c:pt idx="597">
                  <c:v>39141</c:v>
                </c:pt>
                <c:pt idx="598">
                  <c:v>39142</c:v>
                </c:pt>
                <c:pt idx="599">
                  <c:v>39143</c:v>
                </c:pt>
                <c:pt idx="600">
                  <c:v>39147</c:v>
                </c:pt>
                <c:pt idx="601">
                  <c:v>39148</c:v>
                </c:pt>
                <c:pt idx="602">
                  <c:v>39149</c:v>
                </c:pt>
                <c:pt idx="603">
                  <c:v>39150</c:v>
                </c:pt>
                <c:pt idx="604">
                  <c:v>39151</c:v>
                </c:pt>
                <c:pt idx="605">
                  <c:v>39154</c:v>
                </c:pt>
                <c:pt idx="606">
                  <c:v>39155</c:v>
                </c:pt>
                <c:pt idx="607">
                  <c:v>39156</c:v>
                </c:pt>
                <c:pt idx="608">
                  <c:v>39157</c:v>
                </c:pt>
                <c:pt idx="609">
                  <c:v>39158</c:v>
                </c:pt>
                <c:pt idx="610">
                  <c:v>39162</c:v>
                </c:pt>
                <c:pt idx="611">
                  <c:v>39163</c:v>
                </c:pt>
                <c:pt idx="612">
                  <c:v>39164</c:v>
                </c:pt>
                <c:pt idx="613">
                  <c:v>39165</c:v>
                </c:pt>
                <c:pt idx="614">
                  <c:v>39167</c:v>
                </c:pt>
                <c:pt idx="615">
                  <c:v>39169</c:v>
                </c:pt>
                <c:pt idx="616">
                  <c:v>39170</c:v>
                </c:pt>
                <c:pt idx="617">
                  <c:v>39171</c:v>
                </c:pt>
                <c:pt idx="618">
                  <c:v>39172</c:v>
                </c:pt>
                <c:pt idx="619">
                  <c:v>39177</c:v>
                </c:pt>
                <c:pt idx="620">
                  <c:v>39178</c:v>
                </c:pt>
                <c:pt idx="621">
                  <c:v>39179</c:v>
                </c:pt>
                <c:pt idx="622">
                  <c:v>39181</c:v>
                </c:pt>
                <c:pt idx="623">
                  <c:v>39182</c:v>
                </c:pt>
                <c:pt idx="624">
                  <c:v>39183</c:v>
                </c:pt>
                <c:pt idx="625">
                  <c:v>39184</c:v>
                </c:pt>
                <c:pt idx="626">
                  <c:v>39185</c:v>
                </c:pt>
                <c:pt idx="627">
                  <c:v>39188</c:v>
                </c:pt>
                <c:pt idx="628">
                  <c:v>39189</c:v>
                </c:pt>
                <c:pt idx="629">
                  <c:v>39190</c:v>
                </c:pt>
                <c:pt idx="630">
                  <c:v>39191</c:v>
                </c:pt>
                <c:pt idx="631">
                  <c:v>39192</c:v>
                </c:pt>
                <c:pt idx="632">
                  <c:v>39195</c:v>
                </c:pt>
                <c:pt idx="633">
                  <c:v>39197</c:v>
                </c:pt>
                <c:pt idx="634">
                  <c:v>39198</c:v>
                </c:pt>
                <c:pt idx="635">
                  <c:v>39199</c:v>
                </c:pt>
                <c:pt idx="636">
                  <c:v>39200</c:v>
                </c:pt>
                <c:pt idx="637">
                  <c:v>39202</c:v>
                </c:pt>
                <c:pt idx="638">
                  <c:v>39204</c:v>
                </c:pt>
                <c:pt idx="639">
                  <c:v>39205</c:v>
                </c:pt>
                <c:pt idx="640">
                  <c:v>39206</c:v>
                </c:pt>
                <c:pt idx="641">
                  <c:v>39207</c:v>
                </c:pt>
                <c:pt idx="642">
                  <c:v>39209</c:v>
                </c:pt>
                <c:pt idx="643">
                  <c:v>39210</c:v>
                </c:pt>
                <c:pt idx="644">
                  <c:v>39211</c:v>
                </c:pt>
                <c:pt idx="645">
                  <c:v>39212</c:v>
                </c:pt>
                <c:pt idx="646">
                  <c:v>39213</c:v>
                </c:pt>
                <c:pt idx="647">
                  <c:v>39216</c:v>
                </c:pt>
                <c:pt idx="648">
                  <c:v>39217</c:v>
                </c:pt>
                <c:pt idx="649">
                  <c:v>39218</c:v>
                </c:pt>
                <c:pt idx="650">
                  <c:v>39219</c:v>
                </c:pt>
                <c:pt idx="651">
                  <c:v>39220</c:v>
                </c:pt>
                <c:pt idx="652">
                  <c:v>39221</c:v>
                </c:pt>
                <c:pt idx="653">
                  <c:v>39223</c:v>
                </c:pt>
                <c:pt idx="654">
                  <c:v>39224</c:v>
                </c:pt>
                <c:pt idx="655">
                  <c:v>39225</c:v>
                </c:pt>
                <c:pt idx="656">
                  <c:v>39226</c:v>
                </c:pt>
                <c:pt idx="657">
                  <c:v>39227</c:v>
                </c:pt>
                <c:pt idx="658">
                  <c:v>39228</c:v>
                </c:pt>
                <c:pt idx="659">
                  <c:v>39230</c:v>
                </c:pt>
                <c:pt idx="660">
                  <c:v>39231</c:v>
                </c:pt>
                <c:pt idx="661">
                  <c:v>39232</c:v>
                </c:pt>
                <c:pt idx="662">
                  <c:v>39233</c:v>
                </c:pt>
                <c:pt idx="663">
                  <c:v>39234</c:v>
                </c:pt>
                <c:pt idx="664">
                  <c:v>39235</c:v>
                </c:pt>
                <c:pt idx="665">
                  <c:v>39237</c:v>
                </c:pt>
                <c:pt idx="666">
                  <c:v>39238</c:v>
                </c:pt>
                <c:pt idx="667">
                  <c:v>39239</c:v>
                </c:pt>
                <c:pt idx="668">
                  <c:v>39240</c:v>
                </c:pt>
                <c:pt idx="669">
                  <c:v>39241</c:v>
                </c:pt>
                <c:pt idx="670">
                  <c:v>39242</c:v>
                </c:pt>
                <c:pt idx="671">
                  <c:v>39244</c:v>
                </c:pt>
                <c:pt idx="672">
                  <c:v>39245</c:v>
                </c:pt>
                <c:pt idx="673">
                  <c:v>39246</c:v>
                </c:pt>
                <c:pt idx="674">
                  <c:v>39247</c:v>
                </c:pt>
                <c:pt idx="675">
                  <c:v>39248</c:v>
                </c:pt>
                <c:pt idx="676">
                  <c:v>39249</c:v>
                </c:pt>
                <c:pt idx="677">
                  <c:v>39251</c:v>
                </c:pt>
                <c:pt idx="678">
                  <c:v>39253</c:v>
                </c:pt>
                <c:pt idx="679">
                  <c:v>39254</c:v>
                </c:pt>
                <c:pt idx="680">
                  <c:v>39255</c:v>
                </c:pt>
                <c:pt idx="681">
                  <c:v>39256</c:v>
                </c:pt>
                <c:pt idx="682">
                  <c:v>39258</c:v>
                </c:pt>
                <c:pt idx="683">
                  <c:v>39259</c:v>
                </c:pt>
                <c:pt idx="684">
                  <c:v>39261</c:v>
                </c:pt>
                <c:pt idx="685">
                  <c:v>39262</c:v>
                </c:pt>
                <c:pt idx="686">
                  <c:v>39263</c:v>
                </c:pt>
                <c:pt idx="687">
                  <c:v>39265</c:v>
                </c:pt>
                <c:pt idx="688">
                  <c:v>39266</c:v>
                </c:pt>
                <c:pt idx="689">
                  <c:v>39267</c:v>
                </c:pt>
                <c:pt idx="690">
                  <c:v>39268</c:v>
                </c:pt>
                <c:pt idx="691">
                  <c:v>39269</c:v>
                </c:pt>
                <c:pt idx="692">
                  <c:v>39270</c:v>
                </c:pt>
                <c:pt idx="693">
                  <c:v>39272</c:v>
                </c:pt>
                <c:pt idx="694">
                  <c:v>39275</c:v>
                </c:pt>
                <c:pt idx="695">
                  <c:v>39276</c:v>
                </c:pt>
                <c:pt idx="696">
                  <c:v>39277</c:v>
                </c:pt>
                <c:pt idx="697">
                  <c:v>39279</c:v>
                </c:pt>
                <c:pt idx="698">
                  <c:v>39280</c:v>
                </c:pt>
                <c:pt idx="699">
                  <c:v>39281</c:v>
                </c:pt>
                <c:pt idx="700">
                  <c:v>39282</c:v>
                </c:pt>
                <c:pt idx="701">
                  <c:v>39283</c:v>
                </c:pt>
                <c:pt idx="702">
                  <c:v>39284</c:v>
                </c:pt>
                <c:pt idx="703">
                  <c:v>39286</c:v>
                </c:pt>
                <c:pt idx="704">
                  <c:v>39287</c:v>
                </c:pt>
                <c:pt idx="705">
                  <c:v>39288</c:v>
                </c:pt>
                <c:pt idx="706" formatCode="m/d/yyyy">
                  <c:v>39289</c:v>
                </c:pt>
                <c:pt idx="707" formatCode="m/d/yyyy">
                  <c:v>39290</c:v>
                </c:pt>
                <c:pt idx="708" formatCode="m/d/yyyy">
                  <c:v>39291</c:v>
                </c:pt>
                <c:pt idx="709" formatCode="m/d/yyyy">
                  <c:v>39293</c:v>
                </c:pt>
                <c:pt idx="710" formatCode="m/d/yyyy">
                  <c:v>39294</c:v>
                </c:pt>
                <c:pt idx="711" formatCode="m/d/yyyy">
                  <c:v>39295</c:v>
                </c:pt>
                <c:pt idx="712" formatCode="m/d/yyyy">
                  <c:v>39296</c:v>
                </c:pt>
                <c:pt idx="713" formatCode="m/d/yyyy">
                  <c:v>39297</c:v>
                </c:pt>
                <c:pt idx="714" formatCode="m/d/yyyy">
                  <c:v>39298</c:v>
                </c:pt>
                <c:pt idx="715" formatCode="m/d/yyyy">
                  <c:v>39300</c:v>
                </c:pt>
                <c:pt idx="716" formatCode="m/d/yyyy">
                  <c:v>39301</c:v>
                </c:pt>
                <c:pt idx="717" formatCode="m/d/yyyy">
                  <c:v>39302</c:v>
                </c:pt>
                <c:pt idx="718" formatCode="m/d/yyyy">
                  <c:v>39303</c:v>
                </c:pt>
                <c:pt idx="719" formatCode="m/d/yyyy">
                  <c:v>39304</c:v>
                </c:pt>
                <c:pt idx="720" formatCode="m/d/yyyy">
                  <c:v>39305</c:v>
                </c:pt>
                <c:pt idx="721" formatCode="m/d/yyyy">
                  <c:v>39307</c:v>
                </c:pt>
                <c:pt idx="722" formatCode="m/d/yyyy">
                  <c:v>39308</c:v>
                </c:pt>
                <c:pt idx="723" formatCode="m/d/yyyy">
                  <c:v>39310</c:v>
                </c:pt>
                <c:pt idx="724" formatCode="m/d/yyyy">
                  <c:v>39311</c:v>
                </c:pt>
                <c:pt idx="725" formatCode="m/d/yyyy">
                  <c:v>39312</c:v>
                </c:pt>
                <c:pt idx="726" formatCode="m/d/yyyy">
                  <c:v>39314</c:v>
                </c:pt>
                <c:pt idx="727" formatCode="m/d/yyyy">
                  <c:v>39315</c:v>
                </c:pt>
                <c:pt idx="728" formatCode="m/d/yyyy">
                  <c:v>39316</c:v>
                </c:pt>
                <c:pt idx="729" formatCode="m/d/yyyy">
                  <c:v>39317</c:v>
                </c:pt>
                <c:pt idx="730" formatCode="m/d/yyyy">
                  <c:v>39318</c:v>
                </c:pt>
                <c:pt idx="731" formatCode="m/d/yyyy">
                  <c:v>39319</c:v>
                </c:pt>
                <c:pt idx="732" formatCode="m/d/yyyy">
                  <c:v>39321</c:v>
                </c:pt>
                <c:pt idx="733" formatCode="m/d/yyyy">
                  <c:v>39322</c:v>
                </c:pt>
                <c:pt idx="734" formatCode="m/d/yyyy">
                  <c:v>39323</c:v>
                </c:pt>
                <c:pt idx="735" formatCode="m/d/yyyy">
                  <c:v>39324</c:v>
                </c:pt>
                <c:pt idx="736" formatCode="m/d/yyyy">
                  <c:v>39325</c:v>
                </c:pt>
                <c:pt idx="737" formatCode="m/d/yyyy">
                  <c:v>39326</c:v>
                </c:pt>
                <c:pt idx="738" formatCode="m/d/yyyy">
                  <c:v>39328</c:v>
                </c:pt>
                <c:pt idx="739" formatCode="m/d/yyyy">
                  <c:v>39329</c:v>
                </c:pt>
                <c:pt idx="740" formatCode="m/d/yyyy">
                  <c:v>39330</c:v>
                </c:pt>
                <c:pt idx="741" formatCode="m/d/yyyy">
                  <c:v>39331</c:v>
                </c:pt>
                <c:pt idx="742" formatCode="m/d/yyyy">
                  <c:v>39332</c:v>
                </c:pt>
                <c:pt idx="743" formatCode="m/d/yyyy">
                  <c:v>39333</c:v>
                </c:pt>
                <c:pt idx="744" formatCode="m/d/yyyy">
                  <c:v>39335</c:v>
                </c:pt>
                <c:pt idx="745" formatCode="m/d/yyyy">
                  <c:v>39336</c:v>
                </c:pt>
                <c:pt idx="746" formatCode="m/d/yyyy">
                  <c:v>39337</c:v>
                </c:pt>
                <c:pt idx="747" formatCode="m/d/yyyy">
                  <c:v>39338</c:v>
                </c:pt>
                <c:pt idx="748" formatCode="m/d/yyyy">
                  <c:v>39339</c:v>
                </c:pt>
                <c:pt idx="749" formatCode="m/d/yyyy">
                  <c:v>39342</c:v>
                </c:pt>
                <c:pt idx="750" formatCode="m/d/yyyy">
                  <c:v>39343</c:v>
                </c:pt>
                <c:pt idx="751" formatCode="m/d/yyyy">
                  <c:v>39344</c:v>
                </c:pt>
                <c:pt idx="752" formatCode="m/d/yyyy">
                  <c:v>39345</c:v>
                </c:pt>
                <c:pt idx="753" formatCode="m/d/yyyy">
                  <c:v>39346</c:v>
                </c:pt>
                <c:pt idx="754" formatCode="m/d/yyyy">
                  <c:v>39347</c:v>
                </c:pt>
                <c:pt idx="755" formatCode="m/d/yyyy">
                  <c:v>39349</c:v>
                </c:pt>
                <c:pt idx="756" formatCode="m/d/yyyy">
                  <c:v>39350</c:v>
                </c:pt>
                <c:pt idx="757" formatCode="m/d/yyyy">
                  <c:v>39351</c:v>
                </c:pt>
                <c:pt idx="758" formatCode="m/d/yyyy">
                  <c:v>39352</c:v>
                </c:pt>
                <c:pt idx="759" formatCode="m/d/yyyy">
                  <c:v>39353</c:v>
                </c:pt>
                <c:pt idx="760" formatCode="m/d/yyyy">
                  <c:v>39354</c:v>
                </c:pt>
                <c:pt idx="761" formatCode="m/d/yyyy">
                  <c:v>39356</c:v>
                </c:pt>
                <c:pt idx="762" formatCode="m/d/yyyy">
                  <c:v>39358</c:v>
                </c:pt>
                <c:pt idx="763" formatCode="m/d/yyyy">
                  <c:v>39359</c:v>
                </c:pt>
                <c:pt idx="764" formatCode="m/d/yyyy">
                  <c:v>39360</c:v>
                </c:pt>
                <c:pt idx="765" formatCode="m/d/yyyy">
                  <c:v>39361</c:v>
                </c:pt>
                <c:pt idx="766" formatCode="m/d/yyyy">
                  <c:v>39363</c:v>
                </c:pt>
                <c:pt idx="767" formatCode="m/d/yyyy">
                  <c:v>39364</c:v>
                </c:pt>
                <c:pt idx="768" formatCode="m/d/yyyy">
                  <c:v>39365</c:v>
                </c:pt>
                <c:pt idx="769" formatCode="m/d/yyyy">
                  <c:v>39366</c:v>
                </c:pt>
                <c:pt idx="770" formatCode="m/d/yyyy">
                  <c:v>39367</c:v>
                </c:pt>
                <c:pt idx="771" formatCode="m/d/yyyy">
                  <c:v>39368</c:v>
                </c:pt>
                <c:pt idx="772" formatCode="m/d/yyyy">
                  <c:v>39370</c:v>
                </c:pt>
                <c:pt idx="773" formatCode="m/d/yyyy">
                  <c:v>39371</c:v>
                </c:pt>
                <c:pt idx="774" formatCode="m/d/yyyy">
                  <c:v>39372</c:v>
                </c:pt>
                <c:pt idx="775" formatCode="m/d/yyyy">
                  <c:v>39373</c:v>
                </c:pt>
                <c:pt idx="776" formatCode="m/d/yyyy">
                  <c:v>39374</c:v>
                </c:pt>
                <c:pt idx="777" formatCode="m/d/yyyy">
                  <c:v>39375</c:v>
                </c:pt>
                <c:pt idx="778" formatCode="m/d/yyyy">
                  <c:v>39377</c:v>
                </c:pt>
                <c:pt idx="779" formatCode="m/d/yyyy">
                  <c:v>39378</c:v>
                </c:pt>
                <c:pt idx="780" formatCode="m/d/yyyy">
                  <c:v>39379</c:v>
                </c:pt>
                <c:pt idx="781" formatCode="m/d/yyyy">
                  <c:v>39380</c:v>
                </c:pt>
                <c:pt idx="782" formatCode="m/d/yyyy">
                  <c:v>39381</c:v>
                </c:pt>
                <c:pt idx="783" formatCode="m/d/yyyy">
                  <c:v>39382</c:v>
                </c:pt>
                <c:pt idx="784" formatCode="m/d/yyyy">
                  <c:v>39384</c:v>
                </c:pt>
                <c:pt idx="785" formatCode="m/d/yyyy">
                  <c:v>39385</c:v>
                </c:pt>
                <c:pt idx="786" formatCode="m/d/yyyy">
                  <c:v>39386</c:v>
                </c:pt>
                <c:pt idx="787" formatCode="m/d/yyyy">
                  <c:v>39387</c:v>
                </c:pt>
                <c:pt idx="788" formatCode="m/d/yyyy">
                  <c:v>39388</c:v>
                </c:pt>
                <c:pt idx="789" formatCode="m/d/yyyy">
                  <c:v>39389</c:v>
                </c:pt>
                <c:pt idx="790" formatCode="m/d/yyyy">
                  <c:v>39391</c:v>
                </c:pt>
                <c:pt idx="791" formatCode="m/d/yyyy">
                  <c:v>39392</c:v>
                </c:pt>
                <c:pt idx="792" formatCode="m/d/yyyy">
                  <c:v>39393</c:v>
                </c:pt>
                <c:pt idx="793" formatCode="m/d/yyyy">
                  <c:v>39394</c:v>
                </c:pt>
                <c:pt idx="794" formatCode="m/d/yyyy">
                  <c:v>39395</c:v>
                </c:pt>
                <c:pt idx="795" formatCode="m/d/yyyy">
                  <c:v>39396</c:v>
                </c:pt>
                <c:pt idx="796" formatCode="m/d/yyyy">
                  <c:v>39398</c:v>
                </c:pt>
                <c:pt idx="797" formatCode="m/d/yyyy">
                  <c:v>39399</c:v>
                </c:pt>
                <c:pt idx="798" formatCode="m/d/yyyy">
                  <c:v>39400</c:v>
                </c:pt>
                <c:pt idx="799" formatCode="m/d/yyyy">
                  <c:v>39401</c:v>
                </c:pt>
                <c:pt idx="800" formatCode="m/d/yyyy">
                  <c:v>39402</c:v>
                </c:pt>
                <c:pt idx="801" formatCode="m/d/yyyy">
                  <c:v>39403</c:v>
                </c:pt>
                <c:pt idx="802" formatCode="m/d/yyyy">
                  <c:v>39405</c:v>
                </c:pt>
                <c:pt idx="803" formatCode="m/d/yyyy">
                  <c:v>39406</c:v>
                </c:pt>
                <c:pt idx="804" formatCode="m/d/yyyy">
                  <c:v>39407</c:v>
                </c:pt>
                <c:pt idx="805" formatCode="m/d/yyyy">
                  <c:v>39408</c:v>
                </c:pt>
                <c:pt idx="806" formatCode="m/d/yyyy">
                  <c:v>39409</c:v>
                </c:pt>
                <c:pt idx="807" formatCode="m/d/yyyy">
                  <c:v>39410</c:v>
                </c:pt>
                <c:pt idx="808" formatCode="m/d/yyyy">
                  <c:v>39412</c:v>
                </c:pt>
                <c:pt idx="809" formatCode="m/d/yyyy">
                  <c:v>39413</c:v>
                </c:pt>
                <c:pt idx="810" formatCode="m/d/yyyy">
                  <c:v>39414</c:v>
                </c:pt>
                <c:pt idx="811" formatCode="m/d/yyyy">
                  <c:v>39415</c:v>
                </c:pt>
                <c:pt idx="812" formatCode="m/d/yyyy">
                  <c:v>39416</c:v>
                </c:pt>
                <c:pt idx="813" formatCode="m/d/yyyy">
                  <c:v>39417</c:v>
                </c:pt>
                <c:pt idx="814" formatCode="m/d/yyyy">
                  <c:v>39419</c:v>
                </c:pt>
                <c:pt idx="815" formatCode="m/d/yyyy">
                  <c:v>39420</c:v>
                </c:pt>
                <c:pt idx="816" formatCode="m/d/yyyy">
                  <c:v>39421</c:v>
                </c:pt>
                <c:pt idx="817" formatCode="m/d/yyyy">
                  <c:v>39422</c:v>
                </c:pt>
                <c:pt idx="818" formatCode="m/d/yyyy">
                  <c:v>39423</c:v>
                </c:pt>
                <c:pt idx="819" formatCode="m/d/yyyy">
                  <c:v>39424</c:v>
                </c:pt>
                <c:pt idx="820" formatCode="m/d/yyyy">
                  <c:v>39426</c:v>
                </c:pt>
                <c:pt idx="821" formatCode="m/d/yyyy">
                  <c:v>39427</c:v>
                </c:pt>
                <c:pt idx="822" formatCode="m/d/yyyy">
                  <c:v>39428</c:v>
                </c:pt>
                <c:pt idx="823" formatCode="m/d/yyyy">
                  <c:v>39429</c:v>
                </c:pt>
                <c:pt idx="824" formatCode="m/d/yyyy">
                  <c:v>39430</c:v>
                </c:pt>
                <c:pt idx="825" formatCode="m/d/yyyy">
                  <c:v>39431</c:v>
                </c:pt>
                <c:pt idx="826" formatCode="m/d/yyyy">
                  <c:v>39433</c:v>
                </c:pt>
                <c:pt idx="827" formatCode="m/d/yyyy">
                  <c:v>39434</c:v>
                </c:pt>
                <c:pt idx="828" formatCode="m/d/yyyy">
                  <c:v>39435</c:v>
                </c:pt>
                <c:pt idx="829" formatCode="m/d/yyyy">
                  <c:v>39436</c:v>
                </c:pt>
                <c:pt idx="830" formatCode="m/d/yyyy">
                  <c:v>39437</c:v>
                </c:pt>
                <c:pt idx="831" formatCode="m/d/yyyy">
                  <c:v>39438</c:v>
                </c:pt>
                <c:pt idx="832" formatCode="m/d/yyyy">
                  <c:v>39440</c:v>
                </c:pt>
                <c:pt idx="833" formatCode="m/d/yyyy">
                  <c:v>39442</c:v>
                </c:pt>
                <c:pt idx="834" formatCode="m/d/yyyy">
                  <c:v>39443</c:v>
                </c:pt>
                <c:pt idx="835" formatCode="m/d/yyyy">
                  <c:v>39444</c:v>
                </c:pt>
                <c:pt idx="836" formatCode="m/d/yyyy">
                  <c:v>39445</c:v>
                </c:pt>
                <c:pt idx="837" formatCode="m/d/yyyy">
                  <c:v>39447</c:v>
                </c:pt>
                <c:pt idx="838" formatCode="m/d/yyyy">
                  <c:v>39448</c:v>
                </c:pt>
                <c:pt idx="839" formatCode="m/d/yyyy">
                  <c:v>39449</c:v>
                </c:pt>
                <c:pt idx="840" formatCode="m/d/yyyy">
                  <c:v>39450</c:v>
                </c:pt>
                <c:pt idx="841" formatCode="m/d/yyyy">
                  <c:v>39451</c:v>
                </c:pt>
                <c:pt idx="842" formatCode="m/d/yyyy">
                  <c:v>39452</c:v>
                </c:pt>
                <c:pt idx="843" formatCode="m/d/yyyy">
                  <c:v>39454</c:v>
                </c:pt>
                <c:pt idx="844" formatCode="m/d/yyyy">
                  <c:v>39455</c:v>
                </c:pt>
                <c:pt idx="845" formatCode="m/d/yyyy">
                  <c:v>39456</c:v>
                </c:pt>
                <c:pt idx="846" formatCode="m/d/yyyy">
                  <c:v>39457</c:v>
                </c:pt>
                <c:pt idx="847" formatCode="m/d/yyyy">
                  <c:v>39458</c:v>
                </c:pt>
                <c:pt idx="848" formatCode="m/d/yyyy">
                  <c:v>39459</c:v>
                </c:pt>
                <c:pt idx="849" formatCode="m/d/yyyy">
                  <c:v>39464</c:v>
                </c:pt>
                <c:pt idx="850" formatCode="m/d/yyyy">
                  <c:v>39465</c:v>
                </c:pt>
                <c:pt idx="851" formatCode="m/d/yyyy">
                  <c:v>39468</c:v>
                </c:pt>
                <c:pt idx="852" formatCode="m/d/yyyy">
                  <c:v>39469</c:v>
                </c:pt>
                <c:pt idx="853" formatCode="m/d/yyyy">
                  <c:v>39470</c:v>
                </c:pt>
                <c:pt idx="854" formatCode="m/d/yyyy">
                  <c:v>39471</c:v>
                </c:pt>
                <c:pt idx="855" formatCode="m/d/yyyy">
                  <c:v>39472</c:v>
                </c:pt>
                <c:pt idx="856" formatCode="m/d/yyyy">
                  <c:v>39475</c:v>
                </c:pt>
                <c:pt idx="857" formatCode="m/d/yyyy">
                  <c:v>39476</c:v>
                </c:pt>
                <c:pt idx="858" formatCode="m/d/yyyy">
                  <c:v>39477</c:v>
                </c:pt>
                <c:pt idx="859" formatCode="m/d/yyyy">
                  <c:v>39478</c:v>
                </c:pt>
                <c:pt idx="860" formatCode="m/d/yyyy">
                  <c:v>39479</c:v>
                </c:pt>
                <c:pt idx="861" formatCode="m/d/yyyy">
                  <c:v>39480</c:v>
                </c:pt>
                <c:pt idx="862" formatCode="m/d/yyyy">
                  <c:v>39482</c:v>
                </c:pt>
                <c:pt idx="863" formatCode="m/d/yyyy">
                  <c:v>39483</c:v>
                </c:pt>
                <c:pt idx="864" formatCode="m/d/yyyy">
                  <c:v>39484</c:v>
                </c:pt>
                <c:pt idx="865" formatCode="m/d/yyyy">
                  <c:v>39485</c:v>
                </c:pt>
                <c:pt idx="866" formatCode="m/d/yyyy">
                  <c:v>39486</c:v>
                </c:pt>
                <c:pt idx="867" formatCode="m/d/yyyy">
                  <c:v>39487</c:v>
                </c:pt>
                <c:pt idx="868" formatCode="m/d/yyyy">
                  <c:v>39490</c:v>
                </c:pt>
                <c:pt idx="869" formatCode="m/d/yyyy">
                  <c:v>39491</c:v>
                </c:pt>
                <c:pt idx="870" formatCode="m/d/yyyy">
                  <c:v>39492</c:v>
                </c:pt>
                <c:pt idx="871" formatCode="m/d/yyyy">
                  <c:v>39493</c:v>
                </c:pt>
                <c:pt idx="872" formatCode="m/d/yyyy">
                  <c:v>39494</c:v>
                </c:pt>
                <c:pt idx="873" formatCode="m/d/yyyy">
                  <c:v>39496</c:v>
                </c:pt>
                <c:pt idx="874" formatCode="m/d/yyyy">
                  <c:v>39497</c:v>
                </c:pt>
                <c:pt idx="875" formatCode="m/d/yyyy">
                  <c:v>39498</c:v>
                </c:pt>
                <c:pt idx="876" formatCode="m/d/yyyy">
                  <c:v>39499</c:v>
                </c:pt>
                <c:pt idx="877" formatCode="m/d/yyyy">
                  <c:v>39500</c:v>
                </c:pt>
                <c:pt idx="878" formatCode="m/d/yyyy">
                  <c:v>39501</c:v>
                </c:pt>
                <c:pt idx="879" formatCode="m/d/yyyy">
                  <c:v>39503</c:v>
                </c:pt>
                <c:pt idx="880" formatCode="m/d/yyyy">
                  <c:v>39504</c:v>
                </c:pt>
                <c:pt idx="881" formatCode="m/d/yyyy">
                  <c:v>39505</c:v>
                </c:pt>
                <c:pt idx="882" formatCode="m/d/yyyy">
                  <c:v>39506</c:v>
                </c:pt>
                <c:pt idx="883" formatCode="m/d/yyyy">
                  <c:v>39507</c:v>
                </c:pt>
                <c:pt idx="884" formatCode="m/d/yyyy">
                  <c:v>39508</c:v>
                </c:pt>
                <c:pt idx="885" formatCode="m/d/yyyy">
                  <c:v>39510</c:v>
                </c:pt>
                <c:pt idx="886" formatCode="m/d/yyyy">
                  <c:v>39511</c:v>
                </c:pt>
                <c:pt idx="887" formatCode="m/d/yyyy">
                  <c:v>39512</c:v>
                </c:pt>
                <c:pt idx="888" formatCode="m/d/yyyy">
                  <c:v>39515</c:v>
                </c:pt>
                <c:pt idx="889" formatCode="m/d/yyyy">
                  <c:v>39517</c:v>
                </c:pt>
                <c:pt idx="890" formatCode="m/d/yyyy">
                  <c:v>39518</c:v>
                </c:pt>
                <c:pt idx="891" formatCode="m/d/yyyy">
                  <c:v>39519</c:v>
                </c:pt>
                <c:pt idx="892" formatCode="m/d/yyyy">
                  <c:v>39520</c:v>
                </c:pt>
                <c:pt idx="893" formatCode="m/d/yyyy">
                  <c:v>39521</c:v>
                </c:pt>
                <c:pt idx="894" formatCode="m/d/yyyy">
                  <c:v>39522</c:v>
                </c:pt>
                <c:pt idx="895" formatCode="m/d/yyyy">
                  <c:v>39524</c:v>
                </c:pt>
                <c:pt idx="896" formatCode="m/d/yyyy">
                  <c:v>39525</c:v>
                </c:pt>
                <c:pt idx="897" formatCode="m/d/yyyy">
                  <c:v>39526</c:v>
                </c:pt>
                <c:pt idx="898" formatCode="m/d/yyyy">
                  <c:v>39531</c:v>
                </c:pt>
                <c:pt idx="899" formatCode="m/d/yyyy">
                  <c:v>39532</c:v>
                </c:pt>
                <c:pt idx="900" formatCode="m/d/yyyy">
                  <c:v>39533</c:v>
                </c:pt>
                <c:pt idx="901" formatCode="m/d/yyyy">
                  <c:v>39534</c:v>
                </c:pt>
                <c:pt idx="902" formatCode="m/d/yyyy">
                  <c:v>39535</c:v>
                </c:pt>
                <c:pt idx="903" formatCode="m/d/yyyy">
                  <c:v>39536</c:v>
                </c:pt>
                <c:pt idx="904" formatCode="m/d/yyyy">
                  <c:v>39540</c:v>
                </c:pt>
                <c:pt idx="905" formatCode="m/d/yyyy">
                  <c:v>39541</c:v>
                </c:pt>
                <c:pt idx="906" formatCode="m/d/yyyy">
                  <c:v>39542</c:v>
                </c:pt>
                <c:pt idx="907" formatCode="m/d/yyyy">
                  <c:v>39543</c:v>
                </c:pt>
                <c:pt idx="908" formatCode="m/d/yyyy">
                  <c:v>39547</c:v>
                </c:pt>
                <c:pt idx="909" formatCode="m/d/yyyy">
                  <c:v>39548</c:v>
                </c:pt>
                <c:pt idx="910" formatCode="m/d/yyyy">
                  <c:v>39549</c:v>
                </c:pt>
                <c:pt idx="911" formatCode="m/d/yyyy">
                  <c:v>39550</c:v>
                </c:pt>
                <c:pt idx="912" formatCode="m/d/yyyy">
                  <c:v>39553</c:v>
                </c:pt>
                <c:pt idx="913" formatCode="m/d/yyyy">
                  <c:v>39554</c:v>
                </c:pt>
                <c:pt idx="914" formatCode="m/d/yyyy">
                  <c:v>39555</c:v>
                </c:pt>
                <c:pt idx="915" formatCode="m/d/yyyy">
                  <c:v>39557</c:v>
                </c:pt>
                <c:pt idx="916" formatCode="m/d/yyyy">
                  <c:v>39559</c:v>
                </c:pt>
                <c:pt idx="917" formatCode="m/d/yyyy">
                  <c:v>39560</c:v>
                </c:pt>
                <c:pt idx="918" formatCode="m/d/yyyy">
                  <c:v>39561</c:v>
                </c:pt>
                <c:pt idx="919" formatCode="m/d/yyyy">
                  <c:v>39562</c:v>
                </c:pt>
                <c:pt idx="920" formatCode="m/d/yyyy">
                  <c:v>39563</c:v>
                </c:pt>
                <c:pt idx="921" formatCode="m/d/yyyy">
                  <c:v>39564</c:v>
                </c:pt>
                <c:pt idx="922" formatCode="m/d/yyyy">
                  <c:v>39566</c:v>
                </c:pt>
                <c:pt idx="923" formatCode="m/d/yyyy">
                  <c:v>39567</c:v>
                </c:pt>
                <c:pt idx="924" formatCode="m/d/yyyy">
                  <c:v>39568</c:v>
                </c:pt>
                <c:pt idx="925" formatCode="m/d/yyyy">
                  <c:v>39570</c:v>
                </c:pt>
                <c:pt idx="926" formatCode="m/d/yyyy">
                  <c:v>39571</c:v>
                </c:pt>
                <c:pt idx="927" formatCode="m/d/yyyy">
                  <c:v>39573</c:v>
                </c:pt>
                <c:pt idx="928" formatCode="m/d/yyyy">
                  <c:v>39574</c:v>
                </c:pt>
                <c:pt idx="929" formatCode="m/d/yyyy">
                  <c:v>39575</c:v>
                </c:pt>
                <c:pt idx="930" formatCode="m/d/yyyy">
                  <c:v>39576</c:v>
                </c:pt>
                <c:pt idx="931" formatCode="m/d/yyyy">
                  <c:v>39577</c:v>
                </c:pt>
                <c:pt idx="932" formatCode="m/d/yyyy">
                  <c:v>39578</c:v>
                </c:pt>
                <c:pt idx="933" formatCode="m/d/yyyy">
                  <c:v>39580</c:v>
                </c:pt>
                <c:pt idx="934" formatCode="m/d/yyyy">
                  <c:v>39581</c:v>
                </c:pt>
                <c:pt idx="935" formatCode="m/d/yyyy">
                  <c:v>39582</c:v>
                </c:pt>
                <c:pt idx="936" formatCode="m/d/yyyy">
                  <c:v>39583</c:v>
                </c:pt>
                <c:pt idx="937" formatCode="m/d/yyyy">
                  <c:v>39584</c:v>
                </c:pt>
                <c:pt idx="938" formatCode="m/d/yyyy">
                  <c:v>39585</c:v>
                </c:pt>
                <c:pt idx="939" formatCode="m/d/yyyy">
                  <c:v>39588</c:v>
                </c:pt>
                <c:pt idx="940" formatCode="m/d/yyyy">
                  <c:v>39589</c:v>
                </c:pt>
                <c:pt idx="941" formatCode="m/d/yyyy">
                  <c:v>39590</c:v>
                </c:pt>
                <c:pt idx="942" formatCode="m/d/yyyy">
                  <c:v>39591</c:v>
                </c:pt>
                <c:pt idx="943" formatCode="m/d/yyyy">
                  <c:v>39592</c:v>
                </c:pt>
                <c:pt idx="944" formatCode="m/d/yyyy">
                  <c:v>39594</c:v>
                </c:pt>
                <c:pt idx="945" formatCode="m/d/yyyy">
                  <c:v>39595</c:v>
                </c:pt>
                <c:pt idx="946">
                  <c:v>39596</c:v>
                </c:pt>
                <c:pt idx="947">
                  <c:v>39597</c:v>
                </c:pt>
                <c:pt idx="948">
                  <c:v>39598</c:v>
                </c:pt>
                <c:pt idx="949">
                  <c:v>39599</c:v>
                </c:pt>
                <c:pt idx="950">
                  <c:v>39602</c:v>
                </c:pt>
                <c:pt idx="951">
                  <c:v>39603</c:v>
                </c:pt>
                <c:pt idx="952">
                  <c:v>39604</c:v>
                </c:pt>
                <c:pt idx="953">
                  <c:v>39605</c:v>
                </c:pt>
                <c:pt idx="954">
                  <c:v>39606</c:v>
                </c:pt>
                <c:pt idx="955">
                  <c:v>39608</c:v>
                </c:pt>
                <c:pt idx="956">
                  <c:v>39609</c:v>
                </c:pt>
                <c:pt idx="957">
                  <c:v>39610</c:v>
                </c:pt>
                <c:pt idx="958">
                  <c:v>39611</c:v>
                </c:pt>
                <c:pt idx="959">
                  <c:v>39612</c:v>
                </c:pt>
                <c:pt idx="960">
                  <c:v>39613</c:v>
                </c:pt>
                <c:pt idx="961">
                  <c:v>39616</c:v>
                </c:pt>
                <c:pt idx="962">
                  <c:v>39617</c:v>
                </c:pt>
                <c:pt idx="963">
                  <c:v>39618</c:v>
                </c:pt>
                <c:pt idx="964">
                  <c:v>39619</c:v>
                </c:pt>
                <c:pt idx="965">
                  <c:v>39620</c:v>
                </c:pt>
                <c:pt idx="966">
                  <c:v>39622</c:v>
                </c:pt>
                <c:pt idx="967">
                  <c:v>39623</c:v>
                </c:pt>
                <c:pt idx="968">
                  <c:v>39624</c:v>
                </c:pt>
                <c:pt idx="969">
                  <c:v>39625</c:v>
                </c:pt>
                <c:pt idx="970">
                  <c:v>39626</c:v>
                </c:pt>
                <c:pt idx="971">
                  <c:v>39627</c:v>
                </c:pt>
                <c:pt idx="972">
                  <c:v>39629</c:v>
                </c:pt>
                <c:pt idx="973">
                  <c:v>39630</c:v>
                </c:pt>
                <c:pt idx="974">
                  <c:v>39631</c:v>
                </c:pt>
                <c:pt idx="975">
                  <c:v>39632</c:v>
                </c:pt>
                <c:pt idx="976">
                  <c:v>39633</c:v>
                </c:pt>
                <c:pt idx="977">
                  <c:v>39634</c:v>
                </c:pt>
                <c:pt idx="978">
                  <c:v>39636</c:v>
                </c:pt>
                <c:pt idx="979">
                  <c:v>39637</c:v>
                </c:pt>
                <c:pt idx="980">
                  <c:v>39638</c:v>
                </c:pt>
                <c:pt idx="981">
                  <c:v>39640</c:v>
                </c:pt>
                <c:pt idx="982">
                  <c:v>39641</c:v>
                </c:pt>
                <c:pt idx="983">
                  <c:v>39643</c:v>
                </c:pt>
                <c:pt idx="984">
                  <c:v>39644</c:v>
                </c:pt>
                <c:pt idx="985">
                  <c:v>39645</c:v>
                </c:pt>
                <c:pt idx="986">
                  <c:v>39646</c:v>
                </c:pt>
                <c:pt idx="987">
                  <c:v>39647</c:v>
                </c:pt>
                <c:pt idx="988">
                  <c:v>39648</c:v>
                </c:pt>
                <c:pt idx="989">
                  <c:v>39650</c:v>
                </c:pt>
                <c:pt idx="990">
                  <c:v>39651</c:v>
                </c:pt>
                <c:pt idx="991">
                  <c:v>39652</c:v>
                </c:pt>
                <c:pt idx="992">
                  <c:v>39653</c:v>
                </c:pt>
                <c:pt idx="993">
                  <c:v>39654</c:v>
                </c:pt>
                <c:pt idx="994">
                  <c:v>39657</c:v>
                </c:pt>
                <c:pt idx="995">
                  <c:v>39658</c:v>
                </c:pt>
                <c:pt idx="996">
                  <c:v>39659</c:v>
                </c:pt>
                <c:pt idx="997">
                  <c:v>39660</c:v>
                </c:pt>
                <c:pt idx="998">
                  <c:v>39661</c:v>
                </c:pt>
                <c:pt idx="999">
                  <c:v>39662</c:v>
                </c:pt>
                <c:pt idx="1000">
                  <c:v>39664</c:v>
                </c:pt>
                <c:pt idx="1001">
                  <c:v>39665</c:v>
                </c:pt>
                <c:pt idx="1002">
                  <c:v>39666</c:v>
                </c:pt>
                <c:pt idx="1003">
                  <c:v>39667</c:v>
                </c:pt>
                <c:pt idx="1004">
                  <c:v>39668</c:v>
                </c:pt>
                <c:pt idx="1005">
                  <c:v>39669</c:v>
                </c:pt>
                <c:pt idx="1006">
                  <c:v>39671</c:v>
                </c:pt>
                <c:pt idx="1007">
                  <c:v>39672</c:v>
                </c:pt>
                <c:pt idx="1008">
                  <c:v>39673</c:v>
                </c:pt>
                <c:pt idx="1009">
                  <c:v>39674</c:v>
                </c:pt>
                <c:pt idx="1010">
                  <c:v>39678</c:v>
                </c:pt>
                <c:pt idx="1011">
                  <c:v>39679</c:v>
                </c:pt>
                <c:pt idx="1012">
                  <c:v>39680</c:v>
                </c:pt>
                <c:pt idx="1013">
                  <c:v>39681</c:v>
                </c:pt>
                <c:pt idx="1014">
                  <c:v>39682</c:v>
                </c:pt>
                <c:pt idx="1015">
                  <c:v>39683</c:v>
                </c:pt>
                <c:pt idx="1016">
                  <c:v>39685</c:v>
                </c:pt>
                <c:pt idx="1017">
                  <c:v>39686</c:v>
                </c:pt>
                <c:pt idx="1018">
                  <c:v>39687</c:v>
                </c:pt>
                <c:pt idx="1019">
                  <c:v>39688</c:v>
                </c:pt>
                <c:pt idx="1020">
                  <c:v>39689</c:v>
                </c:pt>
                <c:pt idx="1021">
                  <c:v>39690</c:v>
                </c:pt>
                <c:pt idx="1022">
                  <c:v>39692</c:v>
                </c:pt>
                <c:pt idx="1023">
                  <c:v>39693</c:v>
                </c:pt>
                <c:pt idx="1024">
                  <c:v>39695</c:v>
                </c:pt>
                <c:pt idx="1025">
                  <c:v>39696</c:v>
                </c:pt>
                <c:pt idx="1026">
                  <c:v>39697</c:v>
                </c:pt>
                <c:pt idx="1027">
                  <c:v>39699</c:v>
                </c:pt>
                <c:pt idx="1028">
                  <c:v>39700</c:v>
                </c:pt>
                <c:pt idx="1029">
                  <c:v>39701</c:v>
                </c:pt>
                <c:pt idx="1030">
                  <c:v>39702</c:v>
                </c:pt>
                <c:pt idx="1031">
                  <c:v>39703</c:v>
                </c:pt>
                <c:pt idx="1032">
                  <c:v>39704</c:v>
                </c:pt>
                <c:pt idx="1033">
                  <c:v>39707</c:v>
                </c:pt>
                <c:pt idx="1034">
                  <c:v>39708</c:v>
                </c:pt>
                <c:pt idx="1035">
                  <c:v>39709</c:v>
                </c:pt>
                <c:pt idx="1036">
                  <c:v>39710</c:v>
                </c:pt>
                <c:pt idx="1037">
                  <c:v>39711</c:v>
                </c:pt>
                <c:pt idx="1038">
                  <c:v>39713</c:v>
                </c:pt>
                <c:pt idx="1039">
                  <c:v>39714</c:v>
                </c:pt>
                <c:pt idx="1040">
                  <c:v>39715</c:v>
                </c:pt>
                <c:pt idx="1041">
                  <c:v>39717</c:v>
                </c:pt>
                <c:pt idx="1042">
                  <c:v>39718</c:v>
                </c:pt>
                <c:pt idx="1043">
                  <c:v>39721</c:v>
                </c:pt>
                <c:pt idx="1044">
                  <c:v>39722</c:v>
                </c:pt>
                <c:pt idx="1045">
                  <c:v>39724</c:v>
                </c:pt>
                <c:pt idx="1046">
                  <c:v>39725</c:v>
                </c:pt>
                <c:pt idx="1047">
                  <c:v>39727</c:v>
                </c:pt>
                <c:pt idx="1048">
                  <c:v>39728</c:v>
                </c:pt>
                <c:pt idx="1049">
                  <c:v>39734</c:v>
                </c:pt>
                <c:pt idx="1050">
                  <c:v>39735</c:v>
                </c:pt>
                <c:pt idx="1051">
                  <c:v>39736</c:v>
                </c:pt>
                <c:pt idx="1052">
                  <c:v>39737</c:v>
                </c:pt>
                <c:pt idx="1053">
                  <c:v>39738</c:v>
                </c:pt>
                <c:pt idx="1054">
                  <c:v>39739</c:v>
                </c:pt>
                <c:pt idx="1055">
                  <c:v>39741</c:v>
                </c:pt>
                <c:pt idx="1056">
                  <c:v>39742</c:v>
                </c:pt>
                <c:pt idx="1057">
                  <c:v>39743</c:v>
                </c:pt>
                <c:pt idx="1058">
                  <c:v>39744</c:v>
                </c:pt>
                <c:pt idx="1059">
                  <c:v>39745</c:v>
                </c:pt>
                <c:pt idx="1060">
                  <c:v>39746</c:v>
                </c:pt>
                <c:pt idx="1061">
                  <c:v>39752</c:v>
                </c:pt>
                <c:pt idx="1062">
                  <c:v>39753</c:v>
                </c:pt>
                <c:pt idx="1063">
                  <c:v>39755</c:v>
                </c:pt>
                <c:pt idx="1064">
                  <c:v>39756</c:v>
                </c:pt>
                <c:pt idx="1065">
                  <c:v>39757</c:v>
                </c:pt>
                <c:pt idx="1066">
                  <c:v>39758</c:v>
                </c:pt>
                <c:pt idx="1067">
                  <c:v>39759</c:v>
                </c:pt>
                <c:pt idx="1068">
                  <c:v>39760</c:v>
                </c:pt>
                <c:pt idx="1069">
                  <c:v>39762</c:v>
                </c:pt>
                <c:pt idx="1070">
                  <c:v>39763</c:v>
                </c:pt>
                <c:pt idx="1071">
                  <c:v>39764</c:v>
                </c:pt>
                <c:pt idx="1072">
                  <c:v>39766</c:v>
                </c:pt>
                <c:pt idx="1073">
                  <c:v>39767</c:v>
                </c:pt>
                <c:pt idx="1074">
                  <c:v>39769</c:v>
                </c:pt>
                <c:pt idx="1075">
                  <c:v>39770</c:v>
                </c:pt>
                <c:pt idx="1076">
                  <c:v>39771</c:v>
                </c:pt>
                <c:pt idx="1077">
                  <c:v>39772</c:v>
                </c:pt>
                <c:pt idx="1078">
                  <c:v>39773</c:v>
                </c:pt>
                <c:pt idx="1079">
                  <c:v>39774</c:v>
                </c:pt>
                <c:pt idx="1080">
                  <c:v>39776</c:v>
                </c:pt>
                <c:pt idx="1081">
                  <c:v>39777</c:v>
                </c:pt>
                <c:pt idx="1082">
                  <c:v>39778</c:v>
                </c:pt>
                <c:pt idx="1083">
                  <c:v>39780</c:v>
                </c:pt>
                <c:pt idx="1084">
                  <c:v>39781</c:v>
                </c:pt>
                <c:pt idx="1085">
                  <c:v>39783</c:v>
                </c:pt>
                <c:pt idx="1086">
                  <c:v>39784</c:v>
                </c:pt>
                <c:pt idx="1087">
                  <c:v>39785</c:v>
                </c:pt>
                <c:pt idx="1088">
                  <c:v>39786</c:v>
                </c:pt>
                <c:pt idx="1089">
                  <c:v>39787</c:v>
                </c:pt>
                <c:pt idx="1090">
                  <c:v>39788</c:v>
                </c:pt>
                <c:pt idx="1091">
                  <c:v>39790</c:v>
                </c:pt>
                <c:pt idx="1092">
                  <c:v>39792</c:v>
                </c:pt>
                <c:pt idx="1093">
                  <c:v>39793</c:v>
                </c:pt>
                <c:pt idx="1094">
                  <c:v>39794</c:v>
                </c:pt>
                <c:pt idx="1095">
                  <c:v>39795</c:v>
                </c:pt>
                <c:pt idx="1096">
                  <c:v>39797</c:v>
                </c:pt>
                <c:pt idx="1097">
                  <c:v>39798</c:v>
                </c:pt>
                <c:pt idx="1098">
                  <c:v>39800</c:v>
                </c:pt>
                <c:pt idx="1099">
                  <c:v>39801</c:v>
                </c:pt>
                <c:pt idx="1100">
                  <c:v>39802</c:v>
                </c:pt>
                <c:pt idx="1101">
                  <c:v>39805</c:v>
                </c:pt>
                <c:pt idx="1102">
                  <c:v>39806</c:v>
                </c:pt>
                <c:pt idx="1103">
                  <c:v>39808</c:v>
                </c:pt>
                <c:pt idx="1104">
                  <c:v>39809</c:v>
                </c:pt>
                <c:pt idx="1105">
                  <c:v>39811</c:v>
                </c:pt>
                <c:pt idx="1106">
                  <c:v>39812</c:v>
                </c:pt>
                <c:pt idx="1107">
                  <c:v>39813</c:v>
                </c:pt>
                <c:pt idx="1108">
                  <c:v>39814</c:v>
                </c:pt>
                <c:pt idx="1109">
                  <c:v>39815</c:v>
                </c:pt>
                <c:pt idx="1110">
                  <c:v>39816</c:v>
                </c:pt>
                <c:pt idx="1111">
                  <c:v>39818</c:v>
                </c:pt>
                <c:pt idx="1112">
                  <c:v>39819</c:v>
                </c:pt>
                <c:pt idx="1113">
                  <c:v>39820</c:v>
                </c:pt>
                <c:pt idx="1114">
                  <c:v>39829</c:v>
                </c:pt>
                <c:pt idx="1115">
                  <c:v>39830</c:v>
                </c:pt>
                <c:pt idx="1116">
                  <c:v>39832</c:v>
                </c:pt>
                <c:pt idx="1117">
                  <c:v>39833</c:v>
                </c:pt>
                <c:pt idx="1118">
                  <c:v>39834</c:v>
                </c:pt>
                <c:pt idx="1119">
                  <c:v>39835</c:v>
                </c:pt>
                <c:pt idx="1120">
                  <c:v>39836</c:v>
                </c:pt>
                <c:pt idx="1121">
                  <c:v>39837</c:v>
                </c:pt>
                <c:pt idx="1122">
                  <c:v>39841</c:v>
                </c:pt>
                <c:pt idx="1123">
                  <c:v>39842</c:v>
                </c:pt>
                <c:pt idx="1124">
                  <c:v>39843</c:v>
                </c:pt>
                <c:pt idx="1125">
                  <c:v>39844</c:v>
                </c:pt>
                <c:pt idx="1126">
                  <c:v>39850</c:v>
                </c:pt>
                <c:pt idx="1127">
                  <c:v>39851</c:v>
                </c:pt>
                <c:pt idx="1128">
                  <c:v>39853</c:v>
                </c:pt>
                <c:pt idx="1129">
                  <c:v>39854</c:v>
                </c:pt>
                <c:pt idx="1130">
                  <c:v>39855</c:v>
                </c:pt>
                <c:pt idx="1131">
                  <c:v>39856</c:v>
                </c:pt>
                <c:pt idx="1132">
                  <c:v>39857</c:v>
                </c:pt>
                <c:pt idx="1133">
                  <c:v>39858</c:v>
                </c:pt>
                <c:pt idx="1134">
                  <c:v>39861</c:v>
                </c:pt>
                <c:pt idx="1135">
                  <c:v>39863</c:v>
                </c:pt>
                <c:pt idx="1136">
                  <c:v>39864</c:v>
                </c:pt>
                <c:pt idx="1137">
                  <c:v>39865</c:v>
                </c:pt>
                <c:pt idx="1138">
                  <c:v>39869</c:v>
                </c:pt>
                <c:pt idx="1139">
                  <c:v>39870</c:v>
                </c:pt>
                <c:pt idx="1140">
                  <c:v>39871</c:v>
                </c:pt>
                <c:pt idx="1141">
                  <c:v>39872</c:v>
                </c:pt>
                <c:pt idx="1142">
                  <c:v>39874</c:v>
                </c:pt>
                <c:pt idx="1143">
                  <c:v>39875</c:v>
                </c:pt>
                <c:pt idx="1144">
                  <c:v>39876</c:v>
                </c:pt>
                <c:pt idx="1145">
                  <c:v>39877</c:v>
                </c:pt>
                <c:pt idx="1146">
                  <c:v>39878</c:v>
                </c:pt>
                <c:pt idx="1147">
                  <c:v>39879</c:v>
                </c:pt>
                <c:pt idx="1148">
                  <c:v>39885</c:v>
                </c:pt>
                <c:pt idx="1149">
                  <c:v>39886</c:v>
                </c:pt>
                <c:pt idx="1150">
                  <c:v>39888</c:v>
                </c:pt>
                <c:pt idx="1151">
                  <c:v>39889</c:v>
                </c:pt>
                <c:pt idx="1152">
                  <c:v>39890</c:v>
                </c:pt>
                <c:pt idx="1153">
                  <c:v>39891</c:v>
                </c:pt>
                <c:pt idx="1154">
                  <c:v>39892</c:v>
                </c:pt>
                <c:pt idx="1155">
                  <c:v>39893</c:v>
                </c:pt>
                <c:pt idx="1156">
                  <c:v>39895</c:v>
                </c:pt>
                <c:pt idx="1157">
                  <c:v>39896</c:v>
                </c:pt>
                <c:pt idx="1158">
                  <c:v>39897</c:v>
                </c:pt>
                <c:pt idx="1159">
                  <c:v>39904</c:v>
                </c:pt>
                <c:pt idx="1160">
                  <c:v>39905</c:v>
                </c:pt>
                <c:pt idx="1161">
                  <c:v>39909</c:v>
                </c:pt>
                <c:pt idx="1162">
                  <c:v>39911</c:v>
                </c:pt>
                <c:pt idx="1163">
                  <c:v>39914</c:v>
                </c:pt>
                <c:pt idx="1164">
                  <c:v>39920</c:v>
                </c:pt>
                <c:pt idx="1165">
                  <c:v>39921</c:v>
                </c:pt>
                <c:pt idx="1166">
                  <c:v>39923</c:v>
                </c:pt>
                <c:pt idx="1167">
                  <c:v>39924</c:v>
                </c:pt>
                <c:pt idx="1168">
                  <c:v>39925</c:v>
                </c:pt>
                <c:pt idx="1169">
                  <c:v>39926</c:v>
                </c:pt>
                <c:pt idx="1170">
                  <c:v>39927</c:v>
                </c:pt>
                <c:pt idx="1171">
                  <c:v>39928</c:v>
                </c:pt>
                <c:pt idx="1172">
                  <c:v>39930</c:v>
                </c:pt>
                <c:pt idx="1173">
                  <c:v>39931</c:v>
                </c:pt>
                <c:pt idx="1174">
                  <c:v>39932</c:v>
                </c:pt>
                <c:pt idx="1175">
                  <c:v>39935</c:v>
                </c:pt>
                <c:pt idx="1176">
                  <c:v>39937</c:v>
                </c:pt>
                <c:pt idx="1177">
                  <c:v>39938</c:v>
                </c:pt>
                <c:pt idx="1178">
                  <c:v>39939</c:v>
                </c:pt>
                <c:pt idx="1179">
                  <c:v>39940</c:v>
                </c:pt>
                <c:pt idx="1180">
                  <c:v>39941</c:v>
                </c:pt>
                <c:pt idx="1181">
                  <c:v>39944</c:v>
                </c:pt>
                <c:pt idx="1182">
                  <c:v>39945</c:v>
                </c:pt>
                <c:pt idx="1183">
                  <c:v>39946</c:v>
                </c:pt>
                <c:pt idx="1184">
                  <c:v>39947</c:v>
                </c:pt>
                <c:pt idx="1185">
                  <c:v>39948</c:v>
                </c:pt>
                <c:pt idx="1186">
                  <c:v>39949</c:v>
                </c:pt>
                <c:pt idx="1187">
                  <c:v>39951</c:v>
                </c:pt>
                <c:pt idx="1188">
                  <c:v>39952</c:v>
                </c:pt>
                <c:pt idx="1189">
                  <c:v>39953</c:v>
                </c:pt>
                <c:pt idx="1190">
                  <c:v>39954</c:v>
                </c:pt>
                <c:pt idx="1191">
                  <c:v>39955</c:v>
                </c:pt>
                <c:pt idx="1192">
                  <c:v>39956</c:v>
                </c:pt>
                <c:pt idx="1193">
                  <c:v>39958</c:v>
                </c:pt>
                <c:pt idx="1194">
                  <c:v>39959</c:v>
                </c:pt>
                <c:pt idx="1195">
                  <c:v>39960</c:v>
                </c:pt>
                <c:pt idx="1196">
                  <c:v>39961</c:v>
                </c:pt>
                <c:pt idx="1197">
                  <c:v>39962</c:v>
                </c:pt>
                <c:pt idx="1198">
                  <c:v>39963</c:v>
                </c:pt>
                <c:pt idx="1199">
                  <c:v>39965</c:v>
                </c:pt>
                <c:pt idx="1200">
                  <c:v>39966</c:v>
                </c:pt>
                <c:pt idx="1201">
                  <c:v>39967</c:v>
                </c:pt>
                <c:pt idx="1202">
                  <c:v>39968</c:v>
                </c:pt>
                <c:pt idx="1203">
                  <c:v>39969</c:v>
                </c:pt>
                <c:pt idx="1204">
                  <c:v>39970</c:v>
                </c:pt>
                <c:pt idx="1205">
                  <c:v>39972</c:v>
                </c:pt>
                <c:pt idx="1206">
                  <c:v>39973</c:v>
                </c:pt>
                <c:pt idx="1207">
                  <c:v>39974</c:v>
                </c:pt>
                <c:pt idx="1208">
                  <c:v>39975</c:v>
                </c:pt>
                <c:pt idx="1209">
                  <c:v>39976</c:v>
                </c:pt>
                <c:pt idx="1210">
                  <c:v>39977</c:v>
                </c:pt>
                <c:pt idx="1211">
                  <c:v>39979</c:v>
                </c:pt>
                <c:pt idx="1212">
                  <c:v>39980</c:v>
                </c:pt>
                <c:pt idx="1213">
                  <c:v>39981</c:v>
                </c:pt>
                <c:pt idx="1214">
                  <c:v>39982</c:v>
                </c:pt>
                <c:pt idx="1215">
                  <c:v>39983</c:v>
                </c:pt>
                <c:pt idx="1216">
                  <c:v>39984</c:v>
                </c:pt>
                <c:pt idx="1217">
                  <c:v>39986</c:v>
                </c:pt>
                <c:pt idx="1218">
                  <c:v>39987</c:v>
                </c:pt>
                <c:pt idx="1219">
                  <c:v>39988</c:v>
                </c:pt>
                <c:pt idx="1220">
                  <c:v>39989</c:v>
                </c:pt>
                <c:pt idx="1221">
                  <c:v>39990</c:v>
                </c:pt>
                <c:pt idx="1222">
                  <c:v>39991</c:v>
                </c:pt>
                <c:pt idx="1223">
                  <c:v>39993</c:v>
                </c:pt>
                <c:pt idx="1224">
                  <c:v>39994</c:v>
                </c:pt>
                <c:pt idx="1225">
                  <c:v>39995</c:v>
                </c:pt>
                <c:pt idx="1226">
                  <c:v>39996</c:v>
                </c:pt>
                <c:pt idx="1227">
                  <c:v>39997</c:v>
                </c:pt>
                <c:pt idx="1228">
                  <c:v>39998</c:v>
                </c:pt>
                <c:pt idx="1229">
                  <c:v>40000</c:v>
                </c:pt>
                <c:pt idx="1230">
                  <c:v>40001</c:v>
                </c:pt>
                <c:pt idx="1231">
                  <c:v>40002</c:v>
                </c:pt>
                <c:pt idx="1232">
                  <c:v>40003</c:v>
                </c:pt>
                <c:pt idx="1233">
                  <c:v>40004</c:v>
                </c:pt>
                <c:pt idx="1234">
                  <c:v>40005</c:v>
                </c:pt>
                <c:pt idx="1235">
                  <c:v>40007</c:v>
                </c:pt>
                <c:pt idx="1236">
                  <c:v>40008</c:v>
                </c:pt>
                <c:pt idx="1237">
                  <c:v>40009</c:v>
                </c:pt>
                <c:pt idx="1238">
                  <c:v>40010</c:v>
                </c:pt>
                <c:pt idx="1239">
                  <c:v>40011</c:v>
                </c:pt>
                <c:pt idx="1240">
                  <c:v>40012</c:v>
                </c:pt>
                <c:pt idx="1241">
                  <c:v>40014</c:v>
                </c:pt>
                <c:pt idx="1242">
                  <c:v>40015</c:v>
                </c:pt>
                <c:pt idx="1243">
                  <c:v>40016</c:v>
                </c:pt>
                <c:pt idx="1244">
                  <c:v>40017</c:v>
                </c:pt>
                <c:pt idx="1245">
                  <c:v>40018</c:v>
                </c:pt>
                <c:pt idx="1246">
                  <c:v>40019</c:v>
                </c:pt>
                <c:pt idx="1247">
                  <c:v>40021</c:v>
                </c:pt>
                <c:pt idx="1248">
                  <c:v>40022</c:v>
                </c:pt>
                <c:pt idx="1249">
                  <c:v>40023</c:v>
                </c:pt>
                <c:pt idx="1250">
                  <c:v>40024</c:v>
                </c:pt>
                <c:pt idx="1251">
                  <c:v>40025</c:v>
                </c:pt>
                <c:pt idx="1252">
                  <c:v>40026</c:v>
                </c:pt>
                <c:pt idx="1253">
                  <c:v>40028</c:v>
                </c:pt>
                <c:pt idx="1254">
                  <c:v>40029</c:v>
                </c:pt>
                <c:pt idx="1255">
                  <c:v>40031</c:v>
                </c:pt>
                <c:pt idx="1256">
                  <c:v>40032</c:v>
                </c:pt>
                <c:pt idx="1257">
                  <c:v>40033</c:v>
                </c:pt>
                <c:pt idx="1258">
                  <c:v>40035</c:v>
                </c:pt>
                <c:pt idx="1259">
                  <c:v>40036</c:v>
                </c:pt>
                <c:pt idx="1260">
                  <c:v>40037</c:v>
                </c:pt>
                <c:pt idx="1261">
                  <c:v>40038</c:v>
                </c:pt>
                <c:pt idx="1262">
                  <c:v>40042</c:v>
                </c:pt>
                <c:pt idx="1263">
                  <c:v>40043</c:v>
                </c:pt>
                <c:pt idx="1264">
                  <c:v>40044</c:v>
                </c:pt>
                <c:pt idx="1265">
                  <c:v>40045</c:v>
                </c:pt>
                <c:pt idx="1266">
                  <c:v>40046</c:v>
                </c:pt>
                <c:pt idx="1267">
                  <c:v>40047</c:v>
                </c:pt>
                <c:pt idx="1268">
                  <c:v>40049</c:v>
                </c:pt>
                <c:pt idx="1269">
                  <c:v>40050</c:v>
                </c:pt>
                <c:pt idx="1270">
                  <c:v>40051</c:v>
                </c:pt>
                <c:pt idx="1271">
                  <c:v>40052</c:v>
                </c:pt>
                <c:pt idx="1272">
                  <c:v>40053</c:v>
                </c:pt>
                <c:pt idx="1273">
                  <c:v>40054</c:v>
                </c:pt>
                <c:pt idx="1274">
                  <c:v>40056</c:v>
                </c:pt>
                <c:pt idx="1275">
                  <c:v>40057</c:v>
                </c:pt>
                <c:pt idx="1276">
                  <c:v>40058</c:v>
                </c:pt>
                <c:pt idx="1277">
                  <c:v>40063</c:v>
                </c:pt>
                <c:pt idx="1278">
                  <c:v>40064</c:v>
                </c:pt>
                <c:pt idx="1279">
                  <c:v>40065</c:v>
                </c:pt>
                <c:pt idx="1280">
                  <c:v>40066</c:v>
                </c:pt>
                <c:pt idx="1281">
                  <c:v>40067</c:v>
                </c:pt>
                <c:pt idx="1282">
                  <c:v>40068</c:v>
                </c:pt>
                <c:pt idx="1283">
                  <c:v>40070</c:v>
                </c:pt>
                <c:pt idx="1284">
                  <c:v>40071</c:v>
                </c:pt>
                <c:pt idx="1285">
                  <c:v>40072</c:v>
                </c:pt>
                <c:pt idx="1286">
                  <c:v>40073</c:v>
                </c:pt>
                <c:pt idx="1287">
                  <c:v>40074</c:v>
                </c:pt>
                <c:pt idx="1288">
                  <c:v>40075</c:v>
                </c:pt>
                <c:pt idx="1289">
                  <c:v>40078</c:v>
                </c:pt>
                <c:pt idx="1290">
                  <c:v>40079</c:v>
                </c:pt>
                <c:pt idx="1291">
                  <c:v>40080</c:v>
                </c:pt>
                <c:pt idx="1292">
                  <c:v>40081</c:v>
                </c:pt>
                <c:pt idx="1293">
                  <c:v>40086</c:v>
                </c:pt>
                <c:pt idx="1294">
                  <c:v>40087</c:v>
                </c:pt>
                <c:pt idx="1295">
                  <c:v>40089</c:v>
                </c:pt>
                <c:pt idx="1296">
                  <c:v>40091</c:v>
                </c:pt>
                <c:pt idx="1297">
                  <c:v>40092</c:v>
                </c:pt>
                <c:pt idx="1298">
                  <c:v>40093</c:v>
                </c:pt>
                <c:pt idx="1299">
                  <c:v>40094</c:v>
                </c:pt>
                <c:pt idx="1300">
                  <c:v>40095</c:v>
                </c:pt>
                <c:pt idx="1301">
                  <c:v>40096</c:v>
                </c:pt>
                <c:pt idx="1302">
                  <c:v>40098</c:v>
                </c:pt>
                <c:pt idx="1303">
                  <c:v>40100</c:v>
                </c:pt>
                <c:pt idx="1304">
                  <c:v>40101</c:v>
                </c:pt>
                <c:pt idx="1305">
                  <c:v>40102</c:v>
                </c:pt>
                <c:pt idx="1306">
                  <c:v>40106</c:v>
                </c:pt>
                <c:pt idx="1307">
                  <c:v>40107</c:v>
                </c:pt>
                <c:pt idx="1308">
                  <c:v>40108</c:v>
                </c:pt>
                <c:pt idx="1309">
                  <c:v>40109</c:v>
                </c:pt>
                <c:pt idx="1310">
                  <c:v>40110</c:v>
                </c:pt>
                <c:pt idx="1311">
                  <c:v>40112</c:v>
                </c:pt>
                <c:pt idx="1312">
                  <c:v>40113</c:v>
                </c:pt>
                <c:pt idx="1313">
                  <c:v>40114</c:v>
                </c:pt>
                <c:pt idx="1314">
                  <c:v>40115</c:v>
                </c:pt>
                <c:pt idx="1315">
                  <c:v>40116</c:v>
                </c:pt>
                <c:pt idx="1316">
                  <c:v>40117</c:v>
                </c:pt>
                <c:pt idx="1317">
                  <c:v>40120</c:v>
                </c:pt>
                <c:pt idx="1318">
                  <c:v>40121</c:v>
                </c:pt>
                <c:pt idx="1319">
                  <c:v>40122</c:v>
                </c:pt>
                <c:pt idx="1320">
                  <c:v>40123</c:v>
                </c:pt>
                <c:pt idx="1321">
                  <c:v>40124</c:v>
                </c:pt>
                <c:pt idx="1322">
                  <c:v>40126</c:v>
                </c:pt>
                <c:pt idx="1323">
                  <c:v>40127</c:v>
                </c:pt>
                <c:pt idx="1324">
                  <c:v>40128</c:v>
                </c:pt>
                <c:pt idx="1325">
                  <c:v>40129</c:v>
                </c:pt>
                <c:pt idx="1326">
                  <c:v>40130</c:v>
                </c:pt>
                <c:pt idx="1327">
                  <c:v>40131</c:v>
                </c:pt>
                <c:pt idx="1328">
                  <c:v>40133</c:v>
                </c:pt>
                <c:pt idx="1329">
                  <c:v>40134</c:v>
                </c:pt>
                <c:pt idx="1330">
                  <c:v>40135</c:v>
                </c:pt>
                <c:pt idx="1331">
                  <c:v>40136</c:v>
                </c:pt>
                <c:pt idx="1332">
                  <c:v>40137</c:v>
                </c:pt>
                <c:pt idx="1333">
                  <c:v>40138</c:v>
                </c:pt>
                <c:pt idx="1334">
                  <c:v>40140</c:v>
                </c:pt>
                <c:pt idx="1335">
                  <c:v>40141</c:v>
                </c:pt>
                <c:pt idx="1336">
                  <c:v>40142</c:v>
                </c:pt>
                <c:pt idx="1337">
                  <c:v>40143</c:v>
                </c:pt>
                <c:pt idx="1338">
                  <c:v>40144</c:v>
                </c:pt>
                <c:pt idx="1339">
                  <c:v>40148</c:v>
                </c:pt>
                <c:pt idx="1340">
                  <c:v>40149</c:v>
                </c:pt>
                <c:pt idx="1341">
                  <c:v>40150</c:v>
                </c:pt>
                <c:pt idx="1342">
                  <c:v>40151</c:v>
                </c:pt>
                <c:pt idx="1343">
                  <c:v>40152</c:v>
                </c:pt>
                <c:pt idx="1344">
                  <c:v>40155</c:v>
                </c:pt>
                <c:pt idx="1345">
                  <c:v>40156</c:v>
                </c:pt>
                <c:pt idx="1346">
                  <c:v>40157</c:v>
                </c:pt>
                <c:pt idx="1347">
                  <c:v>40158</c:v>
                </c:pt>
                <c:pt idx="1348">
                  <c:v>40159</c:v>
                </c:pt>
                <c:pt idx="1349">
                  <c:v>40161</c:v>
                </c:pt>
                <c:pt idx="1350">
                  <c:v>40162</c:v>
                </c:pt>
                <c:pt idx="1351">
                  <c:v>40163</c:v>
                </c:pt>
                <c:pt idx="1352">
                  <c:v>40164</c:v>
                </c:pt>
                <c:pt idx="1353">
                  <c:v>40165</c:v>
                </c:pt>
                <c:pt idx="1354">
                  <c:v>40166</c:v>
                </c:pt>
                <c:pt idx="1355">
                  <c:v>40168</c:v>
                </c:pt>
                <c:pt idx="1356">
                  <c:v>40169</c:v>
                </c:pt>
                <c:pt idx="1357">
                  <c:v>40170</c:v>
                </c:pt>
                <c:pt idx="1358">
                  <c:v>40173</c:v>
                </c:pt>
                <c:pt idx="1359">
                  <c:v>40176</c:v>
                </c:pt>
                <c:pt idx="1360">
                  <c:v>40178</c:v>
                </c:pt>
                <c:pt idx="1361">
                  <c:v>40180</c:v>
                </c:pt>
                <c:pt idx="1362">
                  <c:v>40182</c:v>
                </c:pt>
                <c:pt idx="1363">
                  <c:v>40183</c:v>
                </c:pt>
                <c:pt idx="1364">
                  <c:v>40184</c:v>
                </c:pt>
                <c:pt idx="1365">
                  <c:v>40185</c:v>
                </c:pt>
                <c:pt idx="1366">
                  <c:v>40186</c:v>
                </c:pt>
                <c:pt idx="1367">
                  <c:v>40187</c:v>
                </c:pt>
                <c:pt idx="1368">
                  <c:v>40189</c:v>
                </c:pt>
                <c:pt idx="1369">
                  <c:v>40190</c:v>
                </c:pt>
                <c:pt idx="1370">
                  <c:v>40196</c:v>
                </c:pt>
                <c:pt idx="1371">
                  <c:v>40197</c:v>
                </c:pt>
                <c:pt idx="1372">
                  <c:v>40198</c:v>
                </c:pt>
                <c:pt idx="1373">
                  <c:v>40201</c:v>
                </c:pt>
                <c:pt idx="1374">
                  <c:v>40203</c:v>
                </c:pt>
                <c:pt idx="1375">
                  <c:v>40205</c:v>
                </c:pt>
                <c:pt idx="1376">
                  <c:v>40206</c:v>
                </c:pt>
                <c:pt idx="1377">
                  <c:v>40207</c:v>
                </c:pt>
                <c:pt idx="1378">
                  <c:v>40208</c:v>
                </c:pt>
                <c:pt idx="1379">
                  <c:v>40210</c:v>
                </c:pt>
                <c:pt idx="1380">
                  <c:v>40211</c:v>
                </c:pt>
                <c:pt idx="1381">
                  <c:v>40212</c:v>
                </c:pt>
                <c:pt idx="1382">
                  <c:v>40213</c:v>
                </c:pt>
                <c:pt idx="1383">
                  <c:v>40214</c:v>
                </c:pt>
                <c:pt idx="1384">
                  <c:v>40215</c:v>
                </c:pt>
                <c:pt idx="1385">
                  <c:v>40217</c:v>
                </c:pt>
                <c:pt idx="1386">
                  <c:v>40218</c:v>
                </c:pt>
                <c:pt idx="1387">
                  <c:v>40219</c:v>
                </c:pt>
                <c:pt idx="1388">
                  <c:v>40220</c:v>
                </c:pt>
                <c:pt idx="1389">
                  <c:v>40224</c:v>
                </c:pt>
                <c:pt idx="1390">
                  <c:v>40225</c:v>
                </c:pt>
                <c:pt idx="1391">
                  <c:v>40226</c:v>
                </c:pt>
                <c:pt idx="1392">
                  <c:v>40227</c:v>
                </c:pt>
                <c:pt idx="1393">
                  <c:v>40228</c:v>
                </c:pt>
                <c:pt idx="1394">
                  <c:v>40229</c:v>
                </c:pt>
                <c:pt idx="1395">
                  <c:v>40231</c:v>
                </c:pt>
                <c:pt idx="1396">
                  <c:v>40232</c:v>
                </c:pt>
                <c:pt idx="1397">
                  <c:v>40233</c:v>
                </c:pt>
                <c:pt idx="1398">
                  <c:v>40234</c:v>
                </c:pt>
                <c:pt idx="1399">
                  <c:v>40235</c:v>
                </c:pt>
                <c:pt idx="1400">
                  <c:v>40240</c:v>
                </c:pt>
                <c:pt idx="1401">
                  <c:v>40241</c:v>
                </c:pt>
                <c:pt idx="1402">
                  <c:v>40242</c:v>
                </c:pt>
                <c:pt idx="1403">
                  <c:v>40243</c:v>
                </c:pt>
                <c:pt idx="1404">
                  <c:v>40245</c:v>
                </c:pt>
                <c:pt idx="1405">
                  <c:v>40246</c:v>
                </c:pt>
                <c:pt idx="1406">
                  <c:v>40247</c:v>
                </c:pt>
                <c:pt idx="1407">
                  <c:v>40248</c:v>
                </c:pt>
                <c:pt idx="1408">
                  <c:v>40249</c:v>
                </c:pt>
                <c:pt idx="1409">
                  <c:v>40250</c:v>
                </c:pt>
                <c:pt idx="1410">
                  <c:v>40254</c:v>
                </c:pt>
                <c:pt idx="1411">
                  <c:v>40255</c:v>
                </c:pt>
                <c:pt idx="1412">
                  <c:v>40256</c:v>
                </c:pt>
                <c:pt idx="1413">
                  <c:v>40257</c:v>
                </c:pt>
                <c:pt idx="1414">
                  <c:v>40259</c:v>
                </c:pt>
                <c:pt idx="1415">
                  <c:v>40260</c:v>
                </c:pt>
                <c:pt idx="1416">
                  <c:v>40262</c:v>
                </c:pt>
                <c:pt idx="1417">
                  <c:v>40263</c:v>
                </c:pt>
                <c:pt idx="1418">
                  <c:v>40264</c:v>
                </c:pt>
                <c:pt idx="1419">
                  <c:v>40273</c:v>
                </c:pt>
                <c:pt idx="1420">
                  <c:v>40274</c:v>
                </c:pt>
                <c:pt idx="1421">
                  <c:v>40275</c:v>
                </c:pt>
                <c:pt idx="1422">
                  <c:v>40276</c:v>
                </c:pt>
                <c:pt idx="1423">
                  <c:v>40277</c:v>
                </c:pt>
                <c:pt idx="1424">
                  <c:v>40278</c:v>
                </c:pt>
                <c:pt idx="1425">
                  <c:v>40280</c:v>
                </c:pt>
                <c:pt idx="1426">
                  <c:v>40281</c:v>
                </c:pt>
                <c:pt idx="1427">
                  <c:v>40283</c:v>
                </c:pt>
                <c:pt idx="1428">
                  <c:v>40284</c:v>
                </c:pt>
                <c:pt idx="1429">
                  <c:v>40285</c:v>
                </c:pt>
                <c:pt idx="1430">
                  <c:v>40287</c:v>
                </c:pt>
                <c:pt idx="1431">
                  <c:v>40288</c:v>
                </c:pt>
                <c:pt idx="1432">
                  <c:v>40289</c:v>
                </c:pt>
                <c:pt idx="1433">
                  <c:v>40290</c:v>
                </c:pt>
                <c:pt idx="1434">
                  <c:v>40291</c:v>
                </c:pt>
                <c:pt idx="1435">
                  <c:v>40292</c:v>
                </c:pt>
                <c:pt idx="1436">
                  <c:v>40294</c:v>
                </c:pt>
                <c:pt idx="1437">
                  <c:v>40295</c:v>
                </c:pt>
                <c:pt idx="1438">
                  <c:v>40296</c:v>
                </c:pt>
                <c:pt idx="1439">
                  <c:v>40297</c:v>
                </c:pt>
                <c:pt idx="1440">
                  <c:v>40298</c:v>
                </c:pt>
                <c:pt idx="1441">
                  <c:v>40319</c:v>
                </c:pt>
                <c:pt idx="1442">
                  <c:v>40320</c:v>
                </c:pt>
                <c:pt idx="1443">
                  <c:v>40322</c:v>
                </c:pt>
                <c:pt idx="1444">
                  <c:v>40323</c:v>
                </c:pt>
                <c:pt idx="1445">
                  <c:v>40324</c:v>
                </c:pt>
                <c:pt idx="1446">
                  <c:v>40326</c:v>
                </c:pt>
                <c:pt idx="1447">
                  <c:v>40329</c:v>
                </c:pt>
                <c:pt idx="1448">
                  <c:v>40330</c:v>
                </c:pt>
                <c:pt idx="1449">
                  <c:v>40331</c:v>
                </c:pt>
                <c:pt idx="1450">
                  <c:v>40332</c:v>
                </c:pt>
                <c:pt idx="1451">
                  <c:v>40333</c:v>
                </c:pt>
                <c:pt idx="1452">
                  <c:v>40334</c:v>
                </c:pt>
                <c:pt idx="1453">
                  <c:v>40336</c:v>
                </c:pt>
                <c:pt idx="1454">
                  <c:v>40337</c:v>
                </c:pt>
                <c:pt idx="1455">
                  <c:v>40338</c:v>
                </c:pt>
                <c:pt idx="1456">
                  <c:v>40339</c:v>
                </c:pt>
                <c:pt idx="1457">
                  <c:v>40340</c:v>
                </c:pt>
                <c:pt idx="1458">
                  <c:v>40341</c:v>
                </c:pt>
                <c:pt idx="1459">
                  <c:v>40343</c:v>
                </c:pt>
                <c:pt idx="1460">
                  <c:v>40344</c:v>
                </c:pt>
                <c:pt idx="1461">
                  <c:v>40345</c:v>
                </c:pt>
                <c:pt idx="1462">
                  <c:v>40346</c:v>
                </c:pt>
                <c:pt idx="1463">
                  <c:v>40347</c:v>
                </c:pt>
                <c:pt idx="1464">
                  <c:v>40348</c:v>
                </c:pt>
                <c:pt idx="1465">
                  <c:v>40350</c:v>
                </c:pt>
                <c:pt idx="1466">
                  <c:v>40351</c:v>
                </c:pt>
                <c:pt idx="1467">
                  <c:v>40352</c:v>
                </c:pt>
                <c:pt idx="1468">
                  <c:v>40353</c:v>
                </c:pt>
                <c:pt idx="1469">
                  <c:v>40354</c:v>
                </c:pt>
                <c:pt idx="1470">
                  <c:v>40355</c:v>
                </c:pt>
                <c:pt idx="1471">
                  <c:v>40357</c:v>
                </c:pt>
                <c:pt idx="1472">
                  <c:v>40358</c:v>
                </c:pt>
                <c:pt idx="1473">
                  <c:v>40359</c:v>
                </c:pt>
                <c:pt idx="1474">
                  <c:v>40360</c:v>
                </c:pt>
                <c:pt idx="1475">
                  <c:v>40361</c:v>
                </c:pt>
                <c:pt idx="1476">
                  <c:v>40362</c:v>
                </c:pt>
                <c:pt idx="1477">
                  <c:v>40365</c:v>
                </c:pt>
                <c:pt idx="1478">
                  <c:v>40366</c:v>
                </c:pt>
                <c:pt idx="1479">
                  <c:v>40367</c:v>
                </c:pt>
                <c:pt idx="1480">
                  <c:v>40368</c:v>
                </c:pt>
                <c:pt idx="1481">
                  <c:v>40369</c:v>
                </c:pt>
                <c:pt idx="1482">
                  <c:v>40371</c:v>
                </c:pt>
                <c:pt idx="1483">
                  <c:v>40372</c:v>
                </c:pt>
                <c:pt idx="1484">
                  <c:v>40373</c:v>
                </c:pt>
                <c:pt idx="1485">
                  <c:v>40374</c:v>
                </c:pt>
                <c:pt idx="1486">
                  <c:v>40375</c:v>
                </c:pt>
                <c:pt idx="1487">
                  <c:v>40376</c:v>
                </c:pt>
                <c:pt idx="1488">
                  <c:v>40378</c:v>
                </c:pt>
                <c:pt idx="1489">
                  <c:v>40379</c:v>
                </c:pt>
                <c:pt idx="1490">
                  <c:v>40380</c:v>
                </c:pt>
                <c:pt idx="1491">
                  <c:v>40381</c:v>
                </c:pt>
                <c:pt idx="1492">
                  <c:v>40382</c:v>
                </c:pt>
                <c:pt idx="1493">
                  <c:v>40383</c:v>
                </c:pt>
                <c:pt idx="1494">
                  <c:v>40387</c:v>
                </c:pt>
                <c:pt idx="1495">
                  <c:v>40388</c:v>
                </c:pt>
                <c:pt idx="1496">
                  <c:v>40389</c:v>
                </c:pt>
                <c:pt idx="1497">
                  <c:v>40390</c:v>
                </c:pt>
                <c:pt idx="1498">
                  <c:v>40393</c:v>
                </c:pt>
                <c:pt idx="1499">
                  <c:v>40394</c:v>
                </c:pt>
                <c:pt idx="1500">
                  <c:v>40395</c:v>
                </c:pt>
                <c:pt idx="1501">
                  <c:v>40396</c:v>
                </c:pt>
                <c:pt idx="1502">
                  <c:v>40397</c:v>
                </c:pt>
                <c:pt idx="1503">
                  <c:v>40399</c:v>
                </c:pt>
                <c:pt idx="1504">
                  <c:v>40401</c:v>
                </c:pt>
                <c:pt idx="1505">
                  <c:v>40402</c:v>
                </c:pt>
                <c:pt idx="1506">
                  <c:v>40403</c:v>
                </c:pt>
                <c:pt idx="1507">
                  <c:v>40404</c:v>
                </c:pt>
                <c:pt idx="1508">
                  <c:v>40406</c:v>
                </c:pt>
                <c:pt idx="1509">
                  <c:v>40407</c:v>
                </c:pt>
                <c:pt idx="1510">
                  <c:v>40408</c:v>
                </c:pt>
                <c:pt idx="1511">
                  <c:v>40409</c:v>
                </c:pt>
                <c:pt idx="1512">
                  <c:v>40410</c:v>
                </c:pt>
                <c:pt idx="1513">
                  <c:v>40411</c:v>
                </c:pt>
                <c:pt idx="1514">
                  <c:v>40413</c:v>
                </c:pt>
                <c:pt idx="1515">
                  <c:v>40415</c:v>
                </c:pt>
                <c:pt idx="1516">
                  <c:v>40416</c:v>
                </c:pt>
                <c:pt idx="1517">
                  <c:v>40417</c:v>
                </c:pt>
                <c:pt idx="1518">
                  <c:v>40418</c:v>
                </c:pt>
                <c:pt idx="1519">
                  <c:v>40420</c:v>
                </c:pt>
                <c:pt idx="1520">
                  <c:v>40421</c:v>
                </c:pt>
                <c:pt idx="1521">
                  <c:v>40423</c:v>
                </c:pt>
                <c:pt idx="1522">
                  <c:v>40424</c:v>
                </c:pt>
                <c:pt idx="1523">
                  <c:v>40425</c:v>
                </c:pt>
                <c:pt idx="1524">
                  <c:v>40427</c:v>
                </c:pt>
                <c:pt idx="1525">
                  <c:v>40428</c:v>
                </c:pt>
                <c:pt idx="1526">
                  <c:v>40429</c:v>
                </c:pt>
                <c:pt idx="1527">
                  <c:v>40430</c:v>
                </c:pt>
                <c:pt idx="1528">
                  <c:v>40434</c:v>
                </c:pt>
                <c:pt idx="1529">
                  <c:v>40435</c:v>
                </c:pt>
                <c:pt idx="1530">
                  <c:v>40436</c:v>
                </c:pt>
                <c:pt idx="1531">
                  <c:v>40437</c:v>
                </c:pt>
                <c:pt idx="1532">
                  <c:v>40438</c:v>
                </c:pt>
                <c:pt idx="1533">
                  <c:v>40439</c:v>
                </c:pt>
                <c:pt idx="1534">
                  <c:v>40441</c:v>
                </c:pt>
                <c:pt idx="1535">
                  <c:v>40442</c:v>
                </c:pt>
                <c:pt idx="1536">
                  <c:v>40445</c:v>
                </c:pt>
                <c:pt idx="1537">
                  <c:v>40446</c:v>
                </c:pt>
                <c:pt idx="1538">
                  <c:v>40448</c:v>
                </c:pt>
                <c:pt idx="1539">
                  <c:v>40449</c:v>
                </c:pt>
                <c:pt idx="1540">
                  <c:v>40450</c:v>
                </c:pt>
                <c:pt idx="1541">
                  <c:v>40451</c:v>
                </c:pt>
                <c:pt idx="1542">
                  <c:v>40452</c:v>
                </c:pt>
                <c:pt idx="1543">
                  <c:v>40455</c:v>
                </c:pt>
                <c:pt idx="1544">
                  <c:v>40456</c:v>
                </c:pt>
                <c:pt idx="1545">
                  <c:v>40459</c:v>
                </c:pt>
                <c:pt idx="1546">
                  <c:v>40460</c:v>
                </c:pt>
                <c:pt idx="1547">
                  <c:v>40462</c:v>
                </c:pt>
                <c:pt idx="1548">
                  <c:v>40463</c:v>
                </c:pt>
                <c:pt idx="1549">
                  <c:v>40464</c:v>
                </c:pt>
                <c:pt idx="1550">
                  <c:v>40465</c:v>
                </c:pt>
                <c:pt idx="1551">
                  <c:v>40470</c:v>
                </c:pt>
                <c:pt idx="1552">
                  <c:v>40471</c:v>
                </c:pt>
                <c:pt idx="1553">
                  <c:v>40472</c:v>
                </c:pt>
                <c:pt idx="1554">
                  <c:v>40473</c:v>
                </c:pt>
                <c:pt idx="1555">
                  <c:v>40474</c:v>
                </c:pt>
                <c:pt idx="1556">
                  <c:v>40476</c:v>
                </c:pt>
                <c:pt idx="1557">
                  <c:v>40477</c:v>
                </c:pt>
                <c:pt idx="1558">
                  <c:v>40478</c:v>
                </c:pt>
                <c:pt idx="1559">
                  <c:v>40479</c:v>
                </c:pt>
                <c:pt idx="1560">
                  <c:v>40480</c:v>
                </c:pt>
                <c:pt idx="1561">
                  <c:v>40481</c:v>
                </c:pt>
                <c:pt idx="1562">
                  <c:v>40483</c:v>
                </c:pt>
                <c:pt idx="1563">
                  <c:v>40484</c:v>
                </c:pt>
                <c:pt idx="1564">
                  <c:v>40490</c:v>
                </c:pt>
                <c:pt idx="1565">
                  <c:v>40491</c:v>
                </c:pt>
                <c:pt idx="1566">
                  <c:v>40492</c:v>
                </c:pt>
                <c:pt idx="1567">
                  <c:v>40493</c:v>
                </c:pt>
                <c:pt idx="1568">
                  <c:v>40494</c:v>
                </c:pt>
                <c:pt idx="1569">
                  <c:v>40495</c:v>
                </c:pt>
                <c:pt idx="1570">
                  <c:v>40497</c:v>
                </c:pt>
                <c:pt idx="1571">
                  <c:v>40498</c:v>
                </c:pt>
                <c:pt idx="1572">
                  <c:v>40500</c:v>
                </c:pt>
                <c:pt idx="1573">
                  <c:v>40501</c:v>
                </c:pt>
                <c:pt idx="1574">
                  <c:v>40502</c:v>
                </c:pt>
                <c:pt idx="1575">
                  <c:v>40504</c:v>
                </c:pt>
                <c:pt idx="1576">
                  <c:v>40505</c:v>
                </c:pt>
                <c:pt idx="1577">
                  <c:v>40506</c:v>
                </c:pt>
                <c:pt idx="1578">
                  <c:v>40507</c:v>
                </c:pt>
                <c:pt idx="1579">
                  <c:v>40508</c:v>
                </c:pt>
                <c:pt idx="1580">
                  <c:v>40509</c:v>
                </c:pt>
                <c:pt idx="1581">
                  <c:v>40511</c:v>
                </c:pt>
                <c:pt idx="1582">
                  <c:v>40512</c:v>
                </c:pt>
                <c:pt idx="1583">
                  <c:v>40513</c:v>
                </c:pt>
                <c:pt idx="1584">
                  <c:v>40514</c:v>
                </c:pt>
                <c:pt idx="1585">
                  <c:v>40515</c:v>
                </c:pt>
                <c:pt idx="1586">
                  <c:v>40516</c:v>
                </c:pt>
                <c:pt idx="1587">
                  <c:v>40518</c:v>
                </c:pt>
                <c:pt idx="1588">
                  <c:v>40519</c:v>
                </c:pt>
                <c:pt idx="1589">
                  <c:v>40520</c:v>
                </c:pt>
                <c:pt idx="1590">
                  <c:v>40521</c:v>
                </c:pt>
                <c:pt idx="1591">
                  <c:v>40522</c:v>
                </c:pt>
                <c:pt idx="1592">
                  <c:v>40523</c:v>
                </c:pt>
                <c:pt idx="1593">
                  <c:v>40525</c:v>
                </c:pt>
                <c:pt idx="1594">
                  <c:v>40526</c:v>
                </c:pt>
                <c:pt idx="1595">
                  <c:v>40527</c:v>
                </c:pt>
                <c:pt idx="1596">
                  <c:v>40528</c:v>
                </c:pt>
                <c:pt idx="1597">
                  <c:v>40530</c:v>
                </c:pt>
                <c:pt idx="1598">
                  <c:v>40532</c:v>
                </c:pt>
                <c:pt idx="1599">
                  <c:v>40533</c:v>
                </c:pt>
                <c:pt idx="1600">
                  <c:v>40534</c:v>
                </c:pt>
                <c:pt idx="1601">
                  <c:v>40535</c:v>
                </c:pt>
                <c:pt idx="1602">
                  <c:v>40536</c:v>
                </c:pt>
                <c:pt idx="1603">
                  <c:v>40539</c:v>
                </c:pt>
                <c:pt idx="1604">
                  <c:v>40540</c:v>
                </c:pt>
                <c:pt idx="1605">
                  <c:v>40541</c:v>
                </c:pt>
                <c:pt idx="1606">
                  <c:v>40542</c:v>
                </c:pt>
                <c:pt idx="1607">
                  <c:v>40543</c:v>
                </c:pt>
                <c:pt idx="1608">
                  <c:v>40544</c:v>
                </c:pt>
                <c:pt idx="1609">
                  <c:v>40546</c:v>
                </c:pt>
                <c:pt idx="1610">
                  <c:v>40548</c:v>
                </c:pt>
                <c:pt idx="1611">
                  <c:v>40549</c:v>
                </c:pt>
                <c:pt idx="1612">
                  <c:v>40550</c:v>
                </c:pt>
                <c:pt idx="1613">
                  <c:v>40551</c:v>
                </c:pt>
                <c:pt idx="1614">
                  <c:v>40553</c:v>
                </c:pt>
                <c:pt idx="1615">
                  <c:v>40554</c:v>
                </c:pt>
                <c:pt idx="1616">
                  <c:v>40555</c:v>
                </c:pt>
                <c:pt idx="1617">
                  <c:v>40556</c:v>
                </c:pt>
                <c:pt idx="1618">
                  <c:v>40560</c:v>
                </c:pt>
                <c:pt idx="1619">
                  <c:v>40561</c:v>
                </c:pt>
                <c:pt idx="1620">
                  <c:v>40562</c:v>
                </c:pt>
                <c:pt idx="1621">
                  <c:v>40563</c:v>
                </c:pt>
                <c:pt idx="1622">
                  <c:v>40564</c:v>
                </c:pt>
                <c:pt idx="1623">
                  <c:v>40565</c:v>
                </c:pt>
                <c:pt idx="1624">
                  <c:v>40567</c:v>
                </c:pt>
                <c:pt idx="1625">
                  <c:v>40568</c:v>
                </c:pt>
                <c:pt idx="1626">
                  <c:v>40570</c:v>
                </c:pt>
                <c:pt idx="1627">
                  <c:v>40571</c:v>
                </c:pt>
                <c:pt idx="1628">
                  <c:v>40572</c:v>
                </c:pt>
                <c:pt idx="1629">
                  <c:v>40574</c:v>
                </c:pt>
                <c:pt idx="1630">
                  <c:v>40575</c:v>
                </c:pt>
                <c:pt idx="1631">
                  <c:v>40576</c:v>
                </c:pt>
                <c:pt idx="1632">
                  <c:v>40577</c:v>
                </c:pt>
                <c:pt idx="1633">
                  <c:v>40578</c:v>
                </c:pt>
                <c:pt idx="1634">
                  <c:v>40579</c:v>
                </c:pt>
                <c:pt idx="1635">
                  <c:v>40581</c:v>
                </c:pt>
                <c:pt idx="1636">
                  <c:v>40582</c:v>
                </c:pt>
                <c:pt idx="1637">
                  <c:v>40585</c:v>
                </c:pt>
                <c:pt idx="1638">
                  <c:v>40586</c:v>
                </c:pt>
                <c:pt idx="1639">
                  <c:v>40588</c:v>
                </c:pt>
                <c:pt idx="1640">
                  <c:v>40589</c:v>
                </c:pt>
                <c:pt idx="1641">
                  <c:v>40590</c:v>
                </c:pt>
                <c:pt idx="1642">
                  <c:v>40591</c:v>
                </c:pt>
                <c:pt idx="1643">
                  <c:v>40592</c:v>
                </c:pt>
                <c:pt idx="1644">
                  <c:v>40593</c:v>
                </c:pt>
                <c:pt idx="1645">
                  <c:v>40595</c:v>
                </c:pt>
                <c:pt idx="1646">
                  <c:v>40598</c:v>
                </c:pt>
                <c:pt idx="1647">
                  <c:v>40599</c:v>
                </c:pt>
                <c:pt idx="1648">
                  <c:v>40600</c:v>
                </c:pt>
                <c:pt idx="1649">
                  <c:v>40602</c:v>
                </c:pt>
                <c:pt idx="1650">
                  <c:v>40603</c:v>
                </c:pt>
                <c:pt idx="1651">
                  <c:v>40609</c:v>
                </c:pt>
                <c:pt idx="1652">
                  <c:v>40610</c:v>
                </c:pt>
                <c:pt idx="1653">
                  <c:v>40611</c:v>
                </c:pt>
                <c:pt idx="1654">
                  <c:v>40612</c:v>
                </c:pt>
                <c:pt idx="1655">
                  <c:v>40613</c:v>
                </c:pt>
                <c:pt idx="1656">
                  <c:v>40614</c:v>
                </c:pt>
                <c:pt idx="1657">
                  <c:v>40616</c:v>
                </c:pt>
                <c:pt idx="1658">
                  <c:v>40617</c:v>
                </c:pt>
                <c:pt idx="1659">
                  <c:v>40618</c:v>
                </c:pt>
                <c:pt idx="1660">
                  <c:v>40619</c:v>
                </c:pt>
                <c:pt idx="1661">
                  <c:v>40620</c:v>
                </c:pt>
                <c:pt idx="1662">
                  <c:v>40624</c:v>
                </c:pt>
                <c:pt idx="1663">
                  <c:v>40625</c:v>
                </c:pt>
                <c:pt idx="1664">
                  <c:v>40626</c:v>
                </c:pt>
                <c:pt idx="1665">
                  <c:v>40627</c:v>
                </c:pt>
                <c:pt idx="1666">
                  <c:v>40628</c:v>
                </c:pt>
                <c:pt idx="1667">
                  <c:v>40639</c:v>
                </c:pt>
                <c:pt idx="1668">
                  <c:v>40640</c:v>
                </c:pt>
                <c:pt idx="1669">
                  <c:v>40641</c:v>
                </c:pt>
                <c:pt idx="1670">
                  <c:v>40642</c:v>
                </c:pt>
                <c:pt idx="1671">
                  <c:v>40644</c:v>
                </c:pt>
                <c:pt idx="1672">
                  <c:v>40646</c:v>
                </c:pt>
                <c:pt idx="1673">
                  <c:v>40648</c:v>
                </c:pt>
                <c:pt idx="1674">
                  <c:v>40652</c:v>
                </c:pt>
                <c:pt idx="1675">
                  <c:v>40653</c:v>
                </c:pt>
                <c:pt idx="1676">
                  <c:v>40654</c:v>
                </c:pt>
                <c:pt idx="1677">
                  <c:v>40656</c:v>
                </c:pt>
                <c:pt idx="1678">
                  <c:v>40658</c:v>
                </c:pt>
                <c:pt idx="1679">
                  <c:v>40659</c:v>
                </c:pt>
                <c:pt idx="1680">
                  <c:v>40660</c:v>
                </c:pt>
                <c:pt idx="1681">
                  <c:v>40661</c:v>
                </c:pt>
                <c:pt idx="1682">
                  <c:v>40662</c:v>
                </c:pt>
                <c:pt idx="1683">
                  <c:v>40663</c:v>
                </c:pt>
                <c:pt idx="1684">
                  <c:v>40665</c:v>
                </c:pt>
                <c:pt idx="1685">
                  <c:v>40666</c:v>
                </c:pt>
                <c:pt idx="1686">
                  <c:v>40667</c:v>
                </c:pt>
                <c:pt idx="1687">
                  <c:v>40668</c:v>
                </c:pt>
                <c:pt idx="1688">
                  <c:v>40669</c:v>
                </c:pt>
                <c:pt idx="1689">
                  <c:v>40670</c:v>
                </c:pt>
                <c:pt idx="1690">
                  <c:v>40672</c:v>
                </c:pt>
                <c:pt idx="1691">
                  <c:v>40673</c:v>
                </c:pt>
                <c:pt idx="1692">
                  <c:v>40674</c:v>
                </c:pt>
                <c:pt idx="1693">
                  <c:v>40675</c:v>
                </c:pt>
                <c:pt idx="1694">
                  <c:v>40676</c:v>
                </c:pt>
                <c:pt idx="1695">
                  <c:v>40677</c:v>
                </c:pt>
                <c:pt idx="1696">
                  <c:v>40679</c:v>
                </c:pt>
                <c:pt idx="1697">
                  <c:v>40681</c:v>
                </c:pt>
                <c:pt idx="1698">
                  <c:v>40682</c:v>
                </c:pt>
                <c:pt idx="1699">
                  <c:v>40683</c:v>
                </c:pt>
                <c:pt idx="1700">
                  <c:v>40684</c:v>
                </c:pt>
                <c:pt idx="1701">
                  <c:v>40686</c:v>
                </c:pt>
                <c:pt idx="1702">
                  <c:v>40687</c:v>
                </c:pt>
                <c:pt idx="1703">
                  <c:v>40688</c:v>
                </c:pt>
                <c:pt idx="1704">
                  <c:v>40689</c:v>
                </c:pt>
                <c:pt idx="1705">
                  <c:v>40690</c:v>
                </c:pt>
                <c:pt idx="1706">
                  <c:v>40691</c:v>
                </c:pt>
                <c:pt idx="1707">
                  <c:v>40693</c:v>
                </c:pt>
                <c:pt idx="1708">
                  <c:v>40694</c:v>
                </c:pt>
                <c:pt idx="1709">
                  <c:v>40695</c:v>
                </c:pt>
                <c:pt idx="1710">
                  <c:v>40696</c:v>
                </c:pt>
                <c:pt idx="1711">
                  <c:v>40697</c:v>
                </c:pt>
                <c:pt idx="1712">
                  <c:v>40698</c:v>
                </c:pt>
                <c:pt idx="1713">
                  <c:v>40700</c:v>
                </c:pt>
                <c:pt idx="1714">
                  <c:v>40701</c:v>
                </c:pt>
                <c:pt idx="1715">
                  <c:v>40702</c:v>
                </c:pt>
                <c:pt idx="1716">
                  <c:v>40703</c:v>
                </c:pt>
                <c:pt idx="1717">
                  <c:v>40704</c:v>
                </c:pt>
                <c:pt idx="1718">
                  <c:v>40705</c:v>
                </c:pt>
                <c:pt idx="1719">
                  <c:v>40707</c:v>
                </c:pt>
                <c:pt idx="1720">
                  <c:v>40708</c:v>
                </c:pt>
                <c:pt idx="1721">
                  <c:v>40709</c:v>
                </c:pt>
                <c:pt idx="1722">
                  <c:v>40710</c:v>
                </c:pt>
                <c:pt idx="1723">
                  <c:v>40711</c:v>
                </c:pt>
                <c:pt idx="1724">
                  <c:v>40712</c:v>
                </c:pt>
                <c:pt idx="1725">
                  <c:v>40714</c:v>
                </c:pt>
                <c:pt idx="1726">
                  <c:v>40715</c:v>
                </c:pt>
                <c:pt idx="1727">
                  <c:v>40716</c:v>
                </c:pt>
                <c:pt idx="1728">
                  <c:v>40717</c:v>
                </c:pt>
                <c:pt idx="1729">
                  <c:v>40718</c:v>
                </c:pt>
                <c:pt idx="1730">
                  <c:v>40719</c:v>
                </c:pt>
                <c:pt idx="1731">
                  <c:v>40721</c:v>
                </c:pt>
                <c:pt idx="1732">
                  <c:v>40722</c:v>
                </c:pt>
                <c:pt idx="1733">
                  <c:v>40723</c:v>
                </c:pt>
                <c:pt idx="1734">
                  <c:v>40724</c:v>
                </c:pt>
                <c:pt idx="1735">
                  <c:v>40726</c:v>
                </c:pt>
                <c:pt idx="1736">
                  <c:v>40728</c:v>
                </c:pt>
                <c:pt idx="1737">
                  <c:v>40731</c:v>
                </c:pt>
                <c:pt idx="1738">
                  <c:v>40732</c:v>
                </c:pt>
                <c:pt idx="1739">
                  <c:v>40733</c:v>
                </c:pt>
                <c:pt idx="1740">
                  <c:v>40735</c:v>
                </c:pt>
                <c:pt idx="1741">
                  <c:v>40736</c:v>
                </c:pt>
                <c:pt idx="1742">
                  <c:v>40737</c:v>
                </c:pt>
                <c:pt idx="1743">
                  <c:v>40738</c:v>
                </c:pt>
                <c:pt idx="1744">
                  <c:v>40739</c:v>
                </c:pt>
                <c:pt idx="1745">
                  <c:v>40740</c:v>
                </c:pt>
                <c:pt idx="1746">
                  <c:v>40742</c:v>
                </c:pt>
                <c:pt idx="1747">
                  <c:v>40743</c:v>
                </c:pt>
                <c:pt idx="1748">
                  <c:v>40744</c:v>
                </c:pt>
                <c:pt idx="1749">
                  <c:v>40745</c:v>
                </c:pt>
                <c:pt idx="1750">
                  <c:v>40747</c:v>
                </c:pt>
                <c:pt idx="1751">
                  <c:v>40749</c:v>
                </c:pt>
                <c:pt idx="1752">
                  <c:v>40750</c:v>
                </c:pt>
                <c:pt idx="1753">
                  <c:v>40751</c:v>
                </c:pt>
                <c:pt idx="1754">
                  <c:v>40752</c:v>
                </c:pt>
                <c:pt idx="1755">
                  <c:v>40753</c:v>
                </c:pt>
                <c:pt idx="1756">
                  <c:v>40754</c:v>
                </c:pt>
                <c:pt idx="1757">
                  <c:v>40756</c:v>
                </c:pt>
                <c:pt idx="1758">
                  <c:v>40757</c:v>
                </c:pt>
                <c:pt idx="1759">
                  <c:v>40758</c:v>
                </c:pt>
                <c:pt idx="1760">
                  <c:v>40759</c:v>
                </c:pt>
                <c:pt idx="1761">
                  <c:v>40760</c:v>
                </c:pt>
                <c:pt idx="1762">
                  <c:v>40761</c:v>
                </c:pt>
                <c:pt idx="1763">
                  <c:v>40763</c:v>
                </c:pt>
                <c:pt idx="1764">
                  <c:v>40764</c:v>
                </c:pt>
                <c:pt idx="1765">
                  <c:v>40766</c:v>
                </c:pt>
                <c:pt idx="1766">
                  <c:v>40767</c:v>
                </c:pt>
                <c:pt idx="1767">
                  <c:v>40771</c:v>
                </c:pt>
                <c:pt idx="1768">
                  <c:v>40772</c:v>
                </c:pt>
                <c:pt idx="1769">
                  <c:v>40773</c:v>
                </c:pt>
                <c:pt idx="1770">
                  <c:v>40774</c:v>
                </c:pt>
                <c:pt idx="1771">
                  <c:v>40775</c:v>
                </c:pt>
                <c:pt idx="1772">
                  <c:v>40778</c:v>
                </c:pt>
                <c:pt idx="1773">
                  <c:v>40779</c:v>
                </c:pt>
                <c:pt idx="1774">
                  <c:v>40780</c:v>
                </c:pt>
                <c:pt idx="1775">
                  <c:v>40781</c:v>
                </c:pt>
                <c:pt idx="1776">
                  <c:v>40782</c:v>
                </c:pt>
                <c:pt idx="1777">
                  <c:v>40784</c:v>
                </c:pt>
                <c:pt idx="1778">
                  <c:v>40785</c:v>
                </c:pt>
                <c:pt idx="1779">
                  <c:v>40788</c:v>
                </c:pt>
                <c:pt idx="1780">
                  <c:v>40789</c:v>
                </c:pt>
                <c:pt idx="1781">
                  <c:v>40791</c:v>
                </c:pt>
                <c:pt idx="1782">
                  <c:v>40792</c:v>
                </c:pt>
                <c:pt idx="1783">
                  <c:v>40793</c:v>
                </c:pt>
                <c:pt idx="1784">
                  <c:v>40794</c:v>
                </c:pt>
                <c:pt idx="1785">
                  <c:v>40795</c:v>
                </c:pt>
                <c:pt idx="1786">
                  <c:v>40796</c:v>
                </c:pt>
                <c:pt idx="1787">
                  <c:v>40799</c:v>
                </c:pt>
                <c:pt idx="1788">
                  <c:v>40800</c:v>
                </c:pt>
                <c:pt idx="1789">
                  <c:v>40801</c:v>
                </c:pt>
                <c:pt idx="1790">
                  <c:v>40802</c:v>
                </c:pt>
                <c:pt idx="1791">
                  <c:v>40803</c:v>
                </c:pt>
                <c:pt idx="1792">
                  <c:v>40805</c:v>
                </c:pt>
                <c:pt idx="1793">
                  <c:v>40806</c:v>
                </c:pt>
                <c:pt idx="1794">
                  <c:v>40807</c:v>
                </c:pt>
                <c:pt idx="1795">
                  <c:v>40808</c:v>
                </c:pt>
                <c:pt idx="1796">
                  <c:v>40809</c:v>
                </c:pt>
                <c:pt idx="1797">
                  <c:v>40810</c:v>
                </c:pt>
                <c:pt idx="1798">
                  <c:v>40812</c:v>
                </c:pt>
                <c:pt idx="1799">
                  <c:v>40813</c:v>
                </c:pt>
                <c:pt idx="1800">
                  <c:v>40814</c:v>
                </c:pt>
                <c:pt idx="1801">
                  <c:v>40815</c:v>
                </c:pt>
                <c:pt idx="1802">
                  <c:v>40816</c:v>
                </c:pt>
                <c:pt idx="1803">
                  <c:v>40817</c:v>
                </c:pt>
                <c:pt idx="1804">
                  <c:v>40819</c:v>
                </c:pt>
                <c:pt idx="1805">
                  <c:v>40820</c:v>
                </c:pt>
                <c:pt idx="1806">
                  <c:v>40821</c:v>
                </c:pt>
                <c:pt idx="1807">
                  <c:v>40823</c:v>
                </c:pt>
                <c:pt idx="1808">
                  <c:v>40824</c:v>
                </c:pt>
                <c:pt idx="1809">
                  <c:v>40826</c:v>
                </c:pt>
                <c:pt idx="1810">
                  <c:v>40827</c:v>
                </c:pt>
                <c:pt idx="1811">
                  <c:v>40828</c:v>
                </c:pt>
                <c:pt idx="1812">
                  <c:v>40829</c:v>
                </c:pt>
                <c:pt idx="1813">
                  <c:v>40830</c:v>
                </c:pt>
                <c:pt idx="1814">
                  <c:v>40831</c:v>
                </c:pt>
                <c:pt idx="1815">
                  <c:v>40833</c:v>
                </c:pt>
                <c:pt idx="1816">
                  <c:v>40834</c:v>
                </c:pt>
                <c:pt idx="1817">
                  <c:v>40835</c:v>
                </c:pt>
                <c:pt idx="1818">
                  <c:v>40836</c:v>
                </c:pt>
                <c:pt idx="1819">
                  <c:v>40837</c:v>
                </c:pt>
                <c:pt idx="1820">
                  <c:v>40838</c:v>
                </c:pt>
                <c:pt idx="1821">
                  <c:v>40840</c:v>
                </c:pt>
                <c:pt idx="1822">
                  <c:v>40841</c:v>
                </c:pt>
                <c:pt idx="1823">
                  <c:v>40843</c:v>
                </c:pt>
                <c:pt idx="1824">
                  <c:v>40844</c:v>
                </c:pt>
                <c:pt idx="1825">
                  <c:v>40845</c:v>
                </c:pt>
                <c:pt idx="1826">
                  <c:v>40847</c:v>
                </c:pt>
                <c:pt idx="1827">
                  <c:v>40848</c:v>
                </c:pt>
                <c:pt idx="1828">
                  <c:v>40849</c:v>
                </c:pt>
                <c:pt idx="1829">
                  <c:v>40850</c:v>
                </c:pt>
                <c:pt idx="1830">
                  <c:v>40851</c:v>
                </c:pt>
                <c:pt idx="1831">
                  <c:v>40852</c:v>
                </c:pt>
                <c:pt idx="1832">
                  <c:v>40855</c:v>
                </c:pt>
                <c:pt idx="1833">
                  <c:v>40856</c:v>
                </c:pt>
                <c:pt idx="1834">
                  <c:v>40858</c:v>
                </c:pt>
                <c:pt idx="1835">
                  <c:v>40861</c:v>
                </c:pt>
                <c:pt idx="1836">
                  <c:v>40862</c:v>
                </c:pt>
                <c:pt idx="1837">
                  <c:v>40863</c:v>
                </c:pt>
                <c:pt idx="1838">
                  <c:v>40864</c:v>
                </c:pt>
                <c:pt idx="1839">
                  <c:v>40865</c:v>
                </c:pt>
                <c:pt idx="1840">
                  <c:v>40866</c:v>
                </c:pt>
                <c:pt idx="1841">
                  <c:v>40868</c:v>
                </c:pt>
                <c:pt idx="1842">
                  <c:v>40869</c:v>
                </c:pt>
                <c:pt idx="1843">
                  <c:v>40870</c:v>
                </c:pt>
                <c:pt idx="1844">
                  <c:v>40871</c:v>
                </c:pt>
                <c:pt idx="1845">
                  <c:v>40873</c:v>
                </c:pt>
                <c:pt idx="1846">
                  <c:v>40875</c:v>
                </c:pt>
                <c:pt idx="1847">
                  <c:v>40876</c:v>
                </c:pt>
                <c:pt idx="1848">
                  <c:v>40877</c:v>
                </c:pt>
                <c:pt idx="1849">
                  <c:v>40878</c:v>
                </c:pt>
                <c:pt idx="1850">
                  <c:v>40879</c:v>
                </c:pt>
                <c:pt idx="1851">
                  <c:v>40880</c:v>
                </c:pt>
                <c:pt idx="1852">
                  <c:v>40882</c:v>
                </c:pt>
                <c:pt idx="1853">
                  <c:v>40884</c:v>
                </c:pt>
                <c:pt idx="1854">
                  <c:v>40885</c:v>
                </c:pt>
                <c:pt idx="1855">
                  <c:v>40886</c:v>
                </c:pt>
                <c:pt idx="1856">
                  <c:v>40887</c:v>
                </c:pt>
                <c:pt idx="1857">
                  <c:v>40889</c:v>
                </c:pt>
                <c:pt idx="1858">
                  <c:v>40890</c:v>
                </c:pt>
                <c:pt idx="1859">
                  <c:v>40891</c:v>
                </c:pt>
                <c:pt idx="1860">
                  <c:v>40892</c:v>
                </c:pt>
                <c:pt idx="1861">
                  <c:v>40893</c:v>
                </c:pt>
                <c:pt idx="1862">
                  <c:v>40894</c:v>
                </c:pt>
                <c:pt idx="1863">
                  <c:v>40896</c:v>
                </c:pt>
                <c:pt idx="1864">
                  <c:v>40897</c:v>
                </c:pt>
                <c:pt idx="1865">
                  <c:v>40898</c:v>
                </c:pt>
                <c:pt idx="1866">
                  <c:v>40899</c:v>
                </c:pt>
                <c:pt idx="1867">
                  <c:v>40900</c:v>
                </c:pt>
                <c:pt idx="1868">
                  <c:v>40903</c:v>
                </c:pt>
                <c:pt idx="1869">
                  <c:v>40904</c:v>
                </c:pt>
                <c:pt idx="1870">
                  <c:v>40905</c:v>
                </c:pt>
                <c:pt idx="1871">
                  <c:v>40906</c:v>
                </c:pt>
                <c:pt idx="1872">
                  <c:v>40907</c:v>
                </c:pt>
                <c:pt idx="1873">
                  <c:v>40908</c:v>
                </c:pt>
                <c:pt idx="1874">
                  <c:v>40910</c:v>
                </c:pt>
                <c:pt idx="1875">
                  <c:v>40911</c:v>
                </c:pt>
                <c:pt idx="1876">
                  <c:v>40912</c:v>
                </c:pt>
                <c:pt idx="1877">
                  <c:v>40913</c:v>
                </c:pt>
                <c:pt idx="1878">
                  <c:v>40914</c:v>
                </c:pt>
                <c:pt idx="1879">
                  <c:v>40915</c:v>
                </c:pt>
                <c:pt idx="1880">
                  <c:v>40917</c:v>
                </c:pt>
                <c:pt idx="1881">
                  <c:v>40918</c:v>
                </c:pt>
                <c:pt idx="1882">
                  <c:v>40920</c:v>
                </c:pt>
                <c:pt idx="1883">
                  <c:v>40921</c:v>
                </c:pt>
                <c:pt idx="1884">
                  <c:v>40925</c:v>
                </c:pt>
                <c:pt idx="1885">
                  <c:v>40926</c:v>
                </c:pt>
                <c:pt idx="1886">
                  <c:v>40927</c:v>
                </c:pt>
                <c:pt idx="1887">
                  <c:v>40928</c:v>
                </c:pt>
                <c:pt idx="1888">
                  <c:v>40929</c:v>
                </c:pt>
                <c:pt idx="1889">
                  <c:v>40932</c:v>
                </c:pt>
                <c:pt idx="1890">
                  <c:v>40933</c:v>
                </c:pt>
                <c:pt idx="1891">
                  <c:v>40935</c:v>
                </c:pt>
                <c:pt idx="1892">
                  <c:v>40936</c:v>
                </c:pt>
                <c:pt idx="1893">
                  <c:v>40939</c:v>
                </c:pt>
                <c:pt idx="1894">
                  <c:v>40940</c:v>
                </c:pt>
                <c:pt idx="1895">
                  <c:v>40941</c:v>
                </c:pt>
                <c:pt idx="1896">
                  <c:v>40942</c:v>
                </c:pt>
                <c:pt idx="1897">
                  <c:v>40943</c:v>
                </c:pt>
                <c:pt idx="1898">
                  <c:v>40946</c:v>
                </c:pt>
                <c:pt idx="1899">
                  <c:v>40947</c:v>
                </c:pt>
                <c:pt idx="1900">
                  <c:v>40948</c:v>
                </c:pt>
                <c:pt idx="1901">
                  <c:v>40949</c:v>
                </c:pt>
                <c:pt idx="1902">
                  <c:v>40950</c:v>
                </c:pt>
                <c:pt idx="1903">
                  <c:v>40952</c:v>
                </c:pt>
                <c:pt idx="1904">
                  <c:v>40953</c:v>
                </c:pt>
                <c:pt idx="1905">
                  <c:v>40954</c:v>
                </c:pt>
                <c:pt idx="1906">
                  <c:v>40955</c:v>
                </c:pt>
                <c:pt idx="1907">
                  <c:v>40956</c:v>
                </c:pt>
                <c:pt idx="1908">
                  <c:v>40957</c:v>
                </c:pt>
                <c:pt idx="1909">
                  <c:v>40961</c:v>
                </c:pt>
                <c:pt idx="1910">
                  <c:v>40962</c:v>
                </c:pt>
                <c:pt idx="1911">
                  <c:v>40963</c:v>
                </c:pt>
                <c:pt idx="1912">
                  <c:v>40964</c:v>
                </c:pt>
                <c:pt idx="1913">
                  <c:v>40968</c:v>
                </c:pt>
                <c:pt idx="1914">
                  <c:v>40969</c:v>
                </c:pt>
                <c:pt idx="1915">
                  <c:v>40970</c:v>
                </c:pt>
                <c:pt idx="1916">
                  <c:v>40971</c:v>
                </c:pt>
                <c:pt idx="1917">
                  <c:v>40973</c:v>
                </c:pt>
                <c:pt idx="1918">
                  <c:v>40974</c:v>
                </c:pt>
                <c:pt idx="1919">
                  <c:v>40980</c:v>
                </c:pt>
                <c:pt idx="1920">
                  <c:v>40981</c:v>
                </c:pt>
                <c:pt idx="1921">
                  <c:v>40982</c:v>
                </c:pt>
                <c:pt idx="1922">
                  <c:v>40983</c:v>
                </c:pt>
                <c:pt idx="1923">
                  <c:v>40984</c:v>
                </c:pt>
                <c:pt idx="1924">
                  <c:v>40985</c:v>
                </c:pt>
                <c:pt idx="1925">
                  <c:v>40987</c:v>
                </c:pt>
                <c:pt idx="1926">
                  <c:v>40988</c:v>
                </c:pt>
                <c:pt idx="1927">
                  <c:v>40994</c:v>
                </c:pt>
                <c:pt idx="1928">
                  <c:v>40995</c:v>
                </c:pt>
                <c:pt idx="1929">
                  <c:v>40996</c:v>
                </c:pt>
                <c:pt idx="1930">
                  <c:v>40997</c:v>
                </c:pt>
                <c:pt idx="1931">
                  <c:v>41001</c:v>
                </c:pt>
                <c:pt idx="1932">
                  <c:v>41002</c:v>
                </c:pt>
                <c:pt idx="1933">
                  <c:v>41003</c:v>
                </c:pt>
                <c:pt idx="1934">
                  <c:v>41006</c:v>
                </c:pt>
                <c:pt idx="1935">
                  <c:v>41008</c:v>
                </c:pt>
                <c:pt idx="1936">
                  <c:v>41009</c:v>
                </c:pt>
                <c:pt idx="1937">
                  <c:v>41010</c:v>
                </c:pt>
                <c:pt idx="1938">
                  <c:v>41011</c:v>
                </c:pt>
                <c:pt idx="1939">
                  <c:v>41012</c:v>
                </c:pt>
                <c:pt idx="1940">
                  <c:v>41015</c:v>
                </c:pt>
                <c:pt idx="1941">
                  <c:v>41016</c:v>
                </c:pt>
                <c:pt idx="1942">
                  <c:v>41017</c:v>
                </c:pt>
                <c:pt idx="1943">
                  <c:v>41018</c:v>
                </c:pt>
                <c:pt idx="1944">
                  <c:v>41019</c:v>
                </c:pt>
                <c:pt idx="1945">
                  <c:v>41020</c:v>
                </c:pt>
                <c:pt idx="1946">
                  <c:v>41022</c:v>
                </c:pt>
                <c:pt idx="1947">
                  <c:v>41023</c:v>
                </c:pt>
                <c:pt idx="1948">
                  <c:v>41024</c:v>
                </c:pt>
                <c:pt idx="1949">
                  <c:v>41025</c:v>
                </c:pt>
                <c:pt idx="1950">
                  <c:v>41026</c:v>
                </c:pt>
                <c:pt idx="1951">
                  <c:v>41027</c:v>
                </c:pt>
                <c:pt idx="1952">
                  <c:v>41029</c:v>
                </c:pt>
                <c:pt idx="1953">
                  <c:v>41031</c:v>
                </c:pt>
                <c:pt idx="1954">
                  <c:v>41032</c:v>
                </c:pt>
                <c:pt idx="1955">
                  <c:v>41033</c:v>
                </c:pt>
                <c:pt idx="1956">
                  <c:v>41034</c:v>
                </c:pt>
                <c:pt idx="1957">
                  <c:v>41036</c:v>
                </c:pt>
                <c:pt idx="1958">
                  <c:v>41037</c:v>
                </c:pt>
                <c:pt idx="1959">
                  <c:v>41038</c:v>
                </c:pt>
                <c:pt idx="1960">
                  <c:v>41039</c:v>
                </c:pt>
                <c:pt idx="1961">
                  <c:v>41040</c:v>
                </c:pt>
                <c:pt idx="1962">
                  <c:v>41041</c:v>
                </c:pt>
                <c:pt idx="1963">
                  <c:v>41043</c:v>
                </c:pt>
                <c:pt idx="1964">
                  <c:v>41044</c:v>
                </c:pt>
                <c:pt idx="1965">
                  <c:v>41045</c:v>
                </c:pt>
                <c:pt idx="1966">
                  <c:v>41046</c:v>
                </c:pt>
                <c:pt idx="1967">
                  <c:v>41047</c:v>
                </c:pt>
                <c:pt idx="1968">
                  <c:v>41048</c:v>
                </c:pt>
                <c:pt idx="1969">
                  <c:v>41050</c:v>
                </c:pt>
                <c:pt idx="1970">
                  <c:v>41051</c:v>
                </c:pt>
                <c:pt idx="1971">
                  <c:v>41052</c:v>
                </c:pt>
                <c:pt idx="1972">
                  <c:v>41053</c:v>
                </c:pt>
                <c:pt idx="1973">
                  <c:v>41054</c:v>
                </c:pt>
                <c:pt idx="1974">
                  <c:v>41055</c:v>
                </c:pt>
                <c:pt idx="1975">
                  <c:v>41057</c:v>
                </c:pt>
                <c:pt idx="1976">
                  <c:v>41058</c:v>
                </c:pt>
                <c:pt idx="1977">
                  <c:v>41059</c:v>
                </c:pt>
                <c:pt idx="1978">
                  <c:v>41061</c:v>
                </c:pt>
                <c:pt idx="1979">
                  <c:v>41062</c:v>
                </c:pt>
                <c:pt idx="1980">
                  <c:v>41064</c:v>
                </c:pt>
                <c:pt idx="1981">
                  <c:v>41065</c:v>
                </c:pt>
                <c:pt idx="1982">
                  <c:v>41066</c:v>
                </c:pt>
                <c:pt idx="1983">
                  <c:v>41067</c:v>
                </c:pt>
                <c:pt idx="1984">
                  <c:v>41068</c:v>
                </c:pt>
                <c:pt idx="1985">
                  <c:v>41069</c:v>
                </c:pt>
                <c:pt idx="1986">
                  <c:v>41071</c:v>
                </c:pt>
                <c:pt idx="1987">
                  <c:v>41072</c:v>
                </c:pt>
                <c:pt idx="1988">
                  <c:v>41073</c:v>
                </c:pt>
                <c:pt idx="1989">
                  <c:v>41074</c:v>
                </c:pt>
                <c:pt idx="1990">
                  <c:v>41075</c:v>
                </c:pt>
                <c:pt idx="1991">
                  <c:v>41076</c:v>
                </c:pt>
                <c:pt idx="1992">
                  <c:v>41078</c:v>
                </c:pt>
                <c:pt idx="1993">
                  <c:v>41080</c:v>
                </c:pt>
                <c:pt idx="1994">
                  <c:v>41081</c:v>
                </c:pt>
                <c:pt idx="1995">
                  <c:v>41082</c:v>
                </c:pt>
                <c:pt idx="1996">
                  <c:v>41083</c:v>
                </c:pt>
                <c:pt idx="1997">
                  <c:v>41085</c:v>
                </c:pt>
                <c:pt idx="1998">
                  <c:v>41086</c:v>
                </c:pt>
                <c:pt idx="1999">
                  <c:v>41087</c:v>
                </c:pt>
                <c:pt idx="2000">
                  <c:v>41088</c:v>
                </c:pt>
                <c:pt idx="2001">
                  <c:v>41089</c:v>
                </c:pt>
                <c:pt idx="2002">
                  <c:v>41090</c:v>
                </c:pt>
                <c:pt idx="2003">
                  <c:v>41092</c:v>
                </c:pt>
                <c:pt idx="2004">
                  <c:v>41093</c:v>
                </c:pt>
                <c:pt idx="2005">
                  <c:v>41094</c:v>
                </c:pt>
                <c:pt idx="2006">
                  <c:v>41095</c:v>
                </c:pt>
                <c:pt idx="2007">
                  <c:v>41096</c:v>
                </c:pt>
                <c:pt idx="2008">
                  <c:v>41097</c:v>
                </c:pt>
                <c:pt idx="2009">
                  <c:v>41099</c:v>
                </c:pt>
                <c:pt idx="2010">
                  <c:v>41101</c:v>
                </c:pt>
                <c:pt idx="2011">
                  <c:v>41102</c:v>
                </c:pt>
                <c:pt idx="2012">
                  <c:v>41103</c:v>
                </c:pt>
                <c:pt idx="2013">
                  <c:v>41104</c:v>
                </c:pt>
                <c:pt idx="2014">
                  <c:v>41106</c:v>
                </c:pt>
                <c:pt idx="2015">
                  <c:v>41107</c:v>
                </c:pt>
                <c:pt idx="2016">
                  <c:v>41108</c:v>
                </c:pt>
                <c:pt idx="2017">
                  <c:v>41110</c:v>
                </c:pt>
                <c:pt idx="2018">
                  <c:v>41111</c:v>
                </c:pt>
                <c:pt idx="2019">
                  <c:v>41113</c:v>
                </c:pt>
                <c:pt idx="2020">
                  <c:v>41114</c:v>
                </c:pt>
                <c:pt idx="2021">
                  <c:v>41115</c:v>
                </c:pt>
                <c:pt idx="2022">
                  <c:v>41116</c:v>
                </c:pt>
                <c:pt idx="2023">
                  <c:v>41117</c:v>
                </c:pt>
                <c:pt idx="2024">
                  <c:v>41118</c:v>
                </c:pt>
                <c:pt idx="2025">
                  <c:v>41120</c:v>
                </c:pt>
                <c:pt idx="2026">
                  <c:v>41121</c:v>
                </c:pt>
                <c:pt idx="2027">
                  <c:v>41122</c:v>
                </c:pt>
                <c:pt idx="2028">
                  <c:v>41124</c:v>
                </c:pt>
                <c:pt idx="2029">
                  <c:v>41125</c:v>
                </c:pt>
                <c:pt idx="2030">
                  <c:v>41127</c:v>
                </c:pt>
                <c:pt idx="2031">
                  <c:v>41128</c:v>
                </c:pt>
                <c:pt idx="2032">
                  <c:v>41129</c:v>
                </c:pt>
                <c:pt idx="2033">
                  <c:v>41130</c:v>
                </c:pt>
                <c:pt idx="2034">
                  <c:v>41134</c:v>
                </c:pt>
                <c:pt idx="2035">
                  <c:v>41135</c:v>
                </c:pt>
                <c:pt idx="2036">
                  <c:v>41137</c:v>
                </c:pt>
                <c:pt idx="2037">
                  <c:v>41139</c:v>
                </c:pt>
                <c:pt idx="2038">
                  <c:v>41142</c:v>
                </c:pt>
                <c:pt idx="2039">
                  <c:v>41143</c:v>
                </c:pt>
                <c:pt idx="2040">
                  <c:v>41144</c:v>
                </c:pt>
                <c:pt idx="2041">
                  <c:v>41145</c:v>
                </c:pt>
                <c:pt idx="2042">
                  <c:v>41146</c:v>
                </c:pt>
                <c:pt idx="2043">
                  <c:v>41148</c:v>
                </c:pt>
                <c:pt idx="2044">
                  <c:v>41149</c:v>
                </c:pt>
                <c:pt idx="2045">
                  <c:v>41150</c:v>
                </c:pt>
                <c:pt idx="2046">
                  <c:v>41151</c:v>
                </c:pt>
                <c:pt idx="2047">
                  <c:v>41152</c:v>
                </c:pt>
                <c:pt idx="2048">
                  <c:v>41153</c:v>
                </c:pt>
                <c:pt idx="2049">
                  <c:v>41155</c:v>
                </c:pt>
                <c:pt idx="2050">
                  <c:v>41156</c:v>
                </c:pt>
                <c:pt idx="2051">
                  <c:v>41157</c:v>
                </c:pt>
                <c:pt idx="2052">
                  <c:v>41158</c:v>
                </c:pt>
                <c:pt idx="2053">
                  <c:v>41159</c:v>
                </c:pt>
                <c:pt idx="2054">
                  <c:v>41160</c:v>
                </c:pt>
                <c:pt idx="2055">
                  <c:v>41162</c:v>
                </c:pt>
                <c:pt idx="2056">
                  <c:v>41163</c:v>
                </c:pt>
                <c:pt idx="2057">
                  <c:v>41164</c:v>
                </c:pt>
                <c:pt idx="2058">
                  <c:v>41165</c:v>
                </c:pt>
                <c:pt idx="2059">
                  <c:v>41166</c:v>
                </c:pt>
                <c:pt idx="2060">
                  <c:v>41167</c:v>
                </c:pt>
                <c:pt idx="2061">
                  <c:v>41169</c:v>
                </c:pt>
                <c:pt idx="2062">
                  <c:v>41170</c:v>
                </c:pt>
                <c:pt idx="2063">
                  <c:v>41173</c:v>
                </c:pt>
                <c:pt idx="2064">
                  <c:v>41174</c:v>
                </c:pt>
                <c:pt idx="2065">
                  <c:v>41176</c:v>
                </c:pt>
                <c:pt idx="2066">
                  <c:v>41177</c:v>
                </c:pt>
                <c:pt idx="2067">
                  <c:v>41178</c:v>
                </c:pt>
                <c:pt idx="2068">
                  <c:v>41179</c:v>
                </c:pt>
                <c:pt idx="2069">
                  <c:v>41180</c:v>
                </c:pt>
                <c:pt idx="2070">
                  <c:v>41185</c:v>
                </c:pt>
                <c:pt idx="2071">
                  <c:v>41186</c:v>
                </c:pt>
                <c:pt idx="2072">
                  <c:v>41187</c:v>
                </c:pt>
                <c:pt idx="2073">
                  <c:v>41188</c:v>
                </c:pt>
                <c:pt idx="2074">
                  <c:v>41190</c:v>
                </c:pt>
                <c:pt idx="2075">
                  <c:v>41191</c:v>
                </c:pt>
                <c:pt idx="2076">
                  <c:v>41192</c:v>
                </c:pt>
                <c:pt idx="2077">
                  <c:v>41193</c:v>
                </c:pt>
                <c:pt idx="2078">
                  <c:v>41194</c:v>
                </c:pt>
                <c:pt idx="2079">
                  <c:v>41195</c:v>
                </c:pt>
                <c:pt idx="2080">
                  <c:v>41198</c:v>
                </c:pt>
                <c:pt idx="2081">
                  <c:v>41199</c:v>
                </c:pt>
                <c:pt idx="2082">
                  <c:v>41200</c:v>
                </c:pt>
                <c:pt idx="2083">
                  <c:v>41201</c:v>
                </c:pt>
                <c:pt idx="2084">
                  <c:v>41202</c:v>
                </c:pt>
                <c:pt idx="2085">
                  <c:v>41211</c:v>
                </c:pt>
                <c:pt idx="2086">
                  <c:v>41212</c:v>
                </c:pt>
                <c:pt idx="2087">
                  <c:v>41213</c:v>
                </c:pt>
                <c:pt idx="2088">
                  <c:v>41214</c:v>
                </c:pt>
                <c:pt idx="2089">
                  <c:v>41215</c:v>
                </c:pt>
                <c:pt idx="2090">
                  <c:v>41216</c:v>
                </c:pt>
                <c:pt idx="2091">
                  <c:v>41218</c:v>
                </c:pt>
                <c:pt idx="2092">
                  <c:v>41219</c:v>
                </c:pt>
                <c:pt idx="2093">
                  <c:v>41220</c:v>
                </c:pt>
                <c:pt idx="2094">
                  <c:v>41221</c:v>
                </c:pt>
                <c:pt idx="2095">
                  <c:v>41222</c:v>
                </c:pt>
                <c:pt idx="2096">
                  <c:v>41223</c:v>
                </c:pt>
                <c:pt idx="2097">
                  <c:v>41232</c:v>
                </c:pt>
                <c:pt idx="2098">
                  <c:v>41233</c:v>
                </c:pt>
                <c:pt idx="2099">
                  <c:v>41234</c:v>
                </c:pt>
                <c:pt idx="2100">
                  <c:v>41235</c:v>
                </c:pt>
                <c:pt idx="2101">
                  <c:v>41236</c:v>
                </c:pt>
                <c:pt idx="2102">
                  <c:v>41237</c:v>
                </c:pt>
                <c:pt idx="2103">
                  <c:v>41239</c:v>
                </c:pt>
                <c:pt idx="2104">
                  <c:v>41240</c:v>
                </c:pt>
                <c:pt idx="2105">
                  <c:v>41242</c:v>
                </c:pt>
                <c:pt idx="2106">
                  <c:v>41243</c:v>
                </c:pt>
                <c:pt idx="2107" formatCode="m/d/yyyy">
                  <c:v>41244</c:v>
                </c:pt>
                <c:pt idx="2108" formatCode="m/d/yyyy">
                  <c:v>41246</c:v>
                </c:pt>
                <c:pt idx="2109" formatCode="m/d/yyyy">
                  <c:v>41247</c:v>
                </c:pt>
                <c:pt idx="2110" formatCode="m/d/yyyy">
                  <c:v>41248</c:v>
                </c:pt>
                <c:pt idx="2111" formatCode="m/d/yyyy">
                  <c:v>41249</c:v>
                </c:pt>
                <c:pt idx="2112" formatCode="m/d/yyyy">
                  <c:v>41250</c:v>
                </c:pt>
                <c:pt idx="2113" formatCode="m/d/yyyy">
                  <c:v>41251</c:v>
                </c:pt>
                <c:pt idx="2114" formatCode="m/d/yyyy">
                  <c:v>41253</c:v>
                </c:pt>
                <c:pt idx="2115" formatCode="m/d/yyyy">
                  <c:v>41254</c:v>
                </c:pt>
                <c:pt idx="2116" formatCode="m/d/yyyy">
                  <c:v>41255</c:v>
                </c:pt>
                <c:pt idx="2117" formatCode="m/d/yyyy">
                  <c:v>41256</c:v>
                </c:pt>
                <c:pt idx="2118" formatCode="m/d/yyyy">
                  <c:v>41257</c:v>
                </c:pt>
                <c:pt idx="2119" formatCode="m/d/yyyy">
                  <c:v>41258</c:v>
                </c:pt>
                <c:pt idx="2120" formatCode="m/d/yyyy">
                  <c:v>41260</c:v>
                </c:pt>
                <c:pt idx="2121" formatCode="m/d/yyyy">
                  <c:v>41261</c:v>
                </c:pt>
                <c:pt idx="2122" formatCode="m/d/yyyy">
                  <c:v>41262</c:v>
                </c:pt>
                <c:pt idx="2123" formatCode="m/d/yyyy">
                  <c:v>41263</c:v>
                </c:pt>
                <c:pt idx="2124" formatCode="m/d/yyyy">
                  <c:v>41264</c:v>
                </c:pt>
              </c:numCache>
            </c:numRef>
          </c:cat>
          <c:val>
            <c:numRef>
              <c:f>'Maize Spot Px - NZB, Davn, Kar'!$B$2:$B$2126</c:f>
              <c:numCache>
                <c:formatCode>0</c:formatCode>
                <c:ptCount val="2125"/>
                <c:pt idx="0">
                  <c:v>518.34999999999934</c:v>
                </c:pt>
                <c:pt idx="1">
                  <c:v>517.65</c:v>
                </c:pt>
                <c:pt idx="2">
                  <c:v>517.6</c:v>
                </c:pt>
                <c:pt idx="3">
                  <c:v>518.44999999999948</c:v>
                </c:pt>
                <c:pt idx="4">
                  <c:v>515</c:v>
                </c:pt>
                <c:pt idx="5">
                  <c:v>518</c:v>
                </c:pt>
                <c:pt idx="6">
                  <c:v>518.5</c:v>
                </c:pt>
                <c:pt idx="7">
                  <c:v>515.4</c:v>
                </c:pt>
                <c:pt idx="8">
                  <c:v>513.20000000000005</c:v>
                </c:pt>
                <c:pt idx="9">
                  <c:v>515.79999999999995</c:v>
                </c:pt>
                <c:pt idx="10">
                  <c:v>514.20000000000005</c:v>
                </c:pt>
                <c:pt idx="11">
                  <c:v>509.45</c:v>
                </c:pt>
                <c:pt idx="12">
                  <c:v>513.6</c:v>
                </c:pt>
                <c:pt idx="13">
                  <c:v>511</c:v>
                </c:pt>
                <c:pt idx="14">
                  <c:v>506.95</c:v>
                </c:pt>
                <c:pt idx="15">
                  <c:v>506.75</c:v>
                </c:pt>
                <c:pt idx="16">
                  <c:v>510.25</c:v>
                </c:pt>
                <c:pt idx="17">
                  <c:v>507.6</c:v>
                </c:pt>
                <c:pt idx="18">
                  <c:v>508.45</c:v>
                </c:pt>
                <c:pt idx="19">
                  <c:v>509.45</c:v>
                </c:pt>
                <c:pt idx="20">
                  <c:v>509.5</c:v>
                </c:pt>
                <c:pt idx="21">
                  <c:v>508.1</c:v>
                </c:pt>
                <c:pt idx="22">
                  <c:v>508.25</c:v>
                </c:pt>
                <c:pt idx="23">
                  <c:v>506.8</c:v>
                </c:pt>
                <c:pt idx="24">
                  <c:v>508.3</c:v>
                </c:pt>
                <c:pt idx="25">
                  <c:v>506.8</c:v>
                </c:pt>
                <c:pt idx="26">
                  <c:v>506.2</c:v>
                </c:pt>
                <c:pt idx="27">
                  <c:v>506.95</c:v>
                </c:pt>
                <c:pt idx="28">
                  <c:v>505.85</c:v>
                </c:pt>
                <c:pt idx="29">
                  <c:v>505.85</c:v>
                </c:pt>
                <c:pt idx="30">
                  <c:v>508.55</c:v>
                </c:pt>
                <c:pt idx="31">
                  <c:v>507.95</c:v>
                </c:pt>
                <c:pt idx="32">
                  <c:v>507.85</c:v>
                </c:pt>
                <c:pt idx="33">
                  <c:v>509.5</c:v>
                </c:pt>
                <c:pt idx="34">
                  <c:v>508.9</c:v>
                </c:pt>
                <c:pt idx="35">
                  <c:v>508.05</c:v>
                </c:pt>
                <c:pt idx="36">
                  <c:v>510.3</c:v>
                </c:pt>
                <c:pt idx="37">
                  <c:v>513.34999999999934</c:v>
                </c:pt>
                <c:pt idx="38">
                  <c:v>516.34999999999934</c:v>
                </c:pt>
                <c:pt idx="39">
                  <c:v>515.84999999999934</c:v>
                </c:pt>
                <c:pt idx="40">
                  <c:v>517.25</c:v>
                </c:pt>
                <c:pt idx="41">
                  <c:v>516.94999999999948</c:v>
                </c:pt>
                <c:pt idx="42">
                  <c:v>518.6</c:v>
                </c:pt>
                <c:pt idx="43">
                  <c:v>515</c:v>
                </c:pt>
                <c:pt idx="44">
                  <c:v>517.5</c:v>
                </c:pt>
                <c:pt idx="45">
                  <c:v>521.29999999999995</c:v>
                </c:pt>
                <c:pt idx="46">
                  <c:v>521.44999999999948</c:v>
                </c:pt>
                <c:pt idx="47">
                  <c:v>521.44999999999948</c:v>
                </c:pt>
                <c:pt idx="48">
                  <c:v>521.44999999999948</c:v>
                </c:pt>
                <c:pt idx="49">
                  <c:v>521.44999999999948</c:v>
                </c:pt>
                <c:pt idx="50">
                  <c:v>521.54999999999939</c:v>
                </c:pt>
                <c:pt idx="51">
                  <c:v>522.04999999999939</c:v>
                </c:pt>
                <c:pt idx="52">
                  <c:v>523.34999999999934</c:v>
                </c:pt>
                <c:pt idx="53">
                  <c:v>522.15</c:v>
                </c:pt>
                <c:pt idx="54">
                  <c:v>523.9</c:v>
                </c:pt>
                <c:pt idx="55">
                  <c:v>528.54999999999939</c:v>
                </c:pt>
                <c:pt idx="56">
                  <c:v>525.65</c:v>
                </c:pt>
                <c:pt idx="57">
                  <c:v>526.04999999999939</c:v>
                </c:pt>
                <c:pt idx="58">
                  <c:v>525.94999999999948</c:v>
                </c:pt>
                <c:pt idx="59">
                  <c:v>528.04999999999939</c:v>
                </c:pt>
                <c:pt idx="60">
                  <c:v>528.5</c:v>
                </c:pt>
                <c:pt idx="61">
                  <c:v>527.6</c:v>
                </c:pt>
                <c:pt idx="62">
                  <c:v>528.54999999999939</c:v>
                </c:pt>
                <c:pt idx="63">
                  <c:v>531.4</c:v>
                </c:pt>
                <c:pt idx="64">
                  <c:v>531.4</c:v>
                </c:pt>
                <c:pt idx="65">
                  <c:v>531.4</c:v>
                </c:pt>
                <c:pt idx="66">
                  <c:v>531.4</c:v>
                </c:pt>
                <c:pt idx="67">
                  <c:v>531.4</c:v>
                </c:pt>
                <c:pt idx="68">
                  <c:v>526.4</c:v>
                </c:pt>
                <c:pt idx="69">
                  <c:v>528.4</c:v>
                </c:pt>
                <c:pt idx="70">
                  <c:v>527.79999999999995</c:v>
                </c:pt>
                <c:pt idx="71">
                  <c:v>529.9</c:v>
                </c:pt>
                <c:pt idx="72">
                  <c:v>529.9</c:v>
                </c:pt>
                <c:pt idx="73">
                  <c:v>529.9</c:v>
                </c:pt>
                <c:pt idx="74">
                  <c:v>531.54999999999939</c:v>
                </c:pt>
                <c:pt idx="75">
                  <c:v>532.29999999999995</c:v>
                </c:pt>
                <c:pt idx="76">
                  <c:v>533.9</c:v>
                </c:pt>
                <c:pt idx="77">
                  <c:v>533.9</c:v>
                </c:pt>
                <c:pt idx="78">
                  <c:v>534.34999999999934</c:v>
                </c:pt>
                <c:pt idx="79">
                  <c:v>530.84999999999934</c:v>
                </c:pt>
                <c:pt idx="80">
                  <c:v>529.04999999999939</c:v>
                </c:pt>
                <c:pt idx="81">
                  <c:v>529.54999999999939</c:v>
                </c:pt>
                <c:pt idx="82">
                  <c:v>530.04999999999939</c:v>
                </c:pt>
                <c:pt idx="83">
                  <c:v>529.65</c:v>
                </c:pt>
                <c:pt idx="84">
                  <c:v>526.4</c:v>
                </c:pt>
                <c:pt idx="85">
                  <c:v>527</c:v>
                </c:pt>
                <c:pt idx="86">
                  <c:v>529.6</c:v>
                </c:pt>
                <c:pt idx="87">
                  <c:v>528.70000000000005</c:v>
                </c:pt>
                <c:pt idx="88">
                  <c:v>528.1</c:v>
                </c:pt>
                <c:pt idx="89">
                  <c:v>526.79999999999995</c:v>
                </c:pt>
                <c:pt idx="90">
                  <c:v>526.6</c:v>
                </c:pt>
                <c:pt idx="91">
                  <c:v>528.6</c:v>
                </c:pt>
                <c:pt idx="92">
                  <c:v>525.25</c:v>
                </c:pt>
                <c:pt idx="93">
                  <c:v>525.75</c:v>
                </c:pt>
                <c:pt idx="94">
                  <c:v>526.15</c:v>
                </c:pt>
                <c:pt idx="95">
                  <c:v>525.5</c:v>
                </c:pt>
                <c:pt idx="96">
                  <c:v>524.54999999999939</c:v>
                </c:pt>
                <c:pt idx="97">
                  <c:v>521.84999999999934</c:v>
                </c:pt>
                <c:pt idx="98">
                  <c:v>522.54999999999939</c:v>
                </c:pt>
                <c:pt idx="99">
                  <c:v>521.1</c:v>
                </c:pt>
                <c:pt idx="100">
                  <c:v>522.20000000000005</c:v>
                </c:pt>
                <c:pt idx="101">
                  <c:v>522.20000000000005</c:v>
                </c:pt>
                <c:pt idx="102">
                  <c:v>521.84999999999934</c:v>
                </c:pt>
                <c:pt idx="103">
                  <c:v>520.84999999999934</c:v>
                </c:pt>
                <c:pt idx="104">
                  <c:v>520.29999999999995</c:v>
                </c:pt>
                <c:pt idx="105">
                  <c:v>522.29999999999995</c:v>
                </c:pt>
                <c:pt idx="106">
                  <c:v>522.25</c:v>
                </c:pt>
                <c:pt idx="107">
                  <c:v>520.5</c:v>
                </c:pt>
                <c:pt idx="108">
                  <c:v>522.9</c:v>
                </c:pt>
                <c:pt idx="109">
                  <c:v>520.5</c:v>
                </c:pt>
                <c:pt idx="110">
                  <c:v>518.04999999999939</c:v>
                </c:pt>
                <c:pt idx="111">
                  <c:v>522</c:v>
                </c:pt>
                <c:pt idx="112">
                  <c:v>522.15</c:v>
                </c:pt>
                <c:pt idx="113">
                  <c:v>522.15</c:v>
                </c:pt>
                <c:pt idx="114">
                  <c:v>520.94999999999948</c:v>
                </c:pt>
                <c:pt idx="115">
                  <c:v>522.79999999999995</c:v>
                </c:pt>
                <c:pt idx="116">
                  <c:v>521.20000000000005</c:v>
                </c:pt>
                <c:pt idx="117">
                  <c:v>522</c:v>
                </c:pt>
                <c:pt idx="118">
                  <c:v>522</c:v>
                </c:pt>
                <c:pt idx="119">
                  <c:v>521.75</c:v>
                </c:pt>
                <c:pt idx="120">
                  <c:v>521.75</c:v>
                </c:pt>
                <c:pt idx="121">
                  <c:v>525.44999999999948</c:v>
                </c:pt>
                <c:pt idx="122">
                  <c:v>526.54999999999939</c:v>
                </c:pt>
                <c:pt idx="123">
                  <c:v>528.44999999999948</c:v>
                </c:pt>
                <c:pt idx="124">
                  <c:v>525.15</c:v>
                </c:pt>
                <c:pt idx="125">
                  <c:v>528.25</c:v>
                </c:pt>
                <c:pt idx="126">
                  <c:v>526.4</c:v>
                </c:pt>
                <c:pt idx="127">
                  <c:v>526.9</c:v>
                </c:pt>
                <c:pt idx="128">
                  <c:v>531.65</c:v>
                </c:pt>
                <c:pt idx="129">
                  <c:v>533.84999999999934</c:v>
                </c:pt>
                <c:pt idx="130">
                  <c:v>537.6</c:v>
                </c:pt>
                <c:pt idx="131">
                  <c:v>557.1</c:v>
                </c:pt>
                <c:pt idx="132">
                  <c:v>548.9</c:v>
                </c:pt>
                <c:pt idx="133">
                  <c:v>550.84999999999934</c:v>
                </c:pt>
                <c:pt idx="134">
                  <c:v>560.34999999999934</c:v>
                </c:pt>
                <c:pt idx="135">
                  <c:v>564.34999999999934</c:v>
                </c:pt>
                <c:pt idx="136">
                  <c:v>567.4</c:v>
                </c:pt>
                <c:pt idx="137">
                  <c:v>563.70000000000005</c:v>
                </c:pt>
                <c:pt idx="138">
                  <c:v>558.65</c:v>
                </c:pt>
                <c:pt idx="139">
                  <c:v>552.79999999999995</c:v>
                </c:pt>
                <c:pt idx="140">
                  <c:v>557.6</c:v>
                </c:pt>
                <c:pt idx="141">
                  <c:v>554.20000000000005</c:v>
                </c:pt>
                <c:pt idx="142">
                  <c:v>560.6</c:v>
                </c:pt>
                <c:pt idx="143">
                  <c:v>561.9</c:v>
                </c:pt>
                <c:pt idx="144">
                  <c:v>557.65</c:v>
                </c:pt>
                <c:pt idx="145">
                  <c:v>562.6</c:v>
                </c:pt>
                <c:pt idx="146">
                  <c:v>566.15</c:v>
                </c:pt>
                <c:pt idx="147">
                  <c:v>564.70000000000005</c:v>
                </c:pt>
                <c:pt idx="148">
                  <c:v>569.65</c:v>
                </c:pt>
                <c:pt idx="149">
                  <c:v>579.79999999999995</c:v>
                </c:pt>
                <c:pt idx="150">
                  <c:v>578.6</c:v>
                </c:pt>
                <c:pt idx="151">
                  <c:v>575.34999999999934</c:v>
                </c:pt>
                <c:pt idx="152">
                  <c:v>575.25</c:v>
                </c:pt>
                <c:pt idx="153">
                  <c:v>575.15</c:v>
                </c:pt>
                <c:pt idx="154">
                  <c:v>579.75</c:v>
                </c:pt>
                <c:pt idx="155">
                  <c:v>581.84999999999934</c:v>
                </c:pt>
                <c:pt idx="156">
                  <c:v>582.25</c:v>
                </c:pt>
                <c:pt idx="157">
                  <c:v>580.54999999999939</c:v>
                </c:pt>
                <c:pt idx="158">
                  <c:v>583.9</c:v>
                </c:pt>
                <c:pt idx="159">
                  <c:v>587.34999999999934</c:v>
                </c:pt>
                <c:pt idx="160">
                  <c:v>588.15</c:v>
                </c:pt>
                <c:pt idx="161">
                  <c:v>593.04999999999939</c:v>
                </c:pt>
                <c:pt idx="162">
                  <c:v>585</c:v>
                </c:pt>
                <c:pt idx="163">
                  <c:v>595</c:v>
                </c:pt>
                <c:pt idx="164">
                  <c:v>590.04999999999939</c:v>
                </c:pt>
                <c:pt idx="165">
                  <c:v>595.04999999999939</c:v>
                </c:pt>
                <c:pt idx="166">
                  <c:v>598.1</c:v>
                </c:pt>
                <c:pt idx="167">
                  <c:v>596.25</c:v>
                </c:pt>
                <c:pt idx="168">
                  <c:v>601.04999999999939</c:v>
                </c:pt>
                <c:pt idx="169">
                  <c:v>609.6</c:v>
                </c:pt>
                <c:pt idx="170">
                  <c:v>608.79999999999995</c:v>
                </c:pt>
                <c:pt idx="171">
                  <c:v>604.15</c:v>
                </c:pt>
                <c:pt idx="172">
                  <c:v>612.25</c:v>
                </c:pt>
                <c:pt idx="173">
                  <c:v>608.4</c:v>
                </c:pt>
                <c:pt idx="174">
                  <c:v>610.65</c:v>
                </c:pt>
                <c:pt idx="175">
                  <c:v>602.1</c:v>
                </c:pt>
                <c:pt idx="176">
                  <c:v>602.75</c:v>
                </c:pt>
                <c:pt idx="177">
                  <c:v>600.65</c:v>
                </c:pt>
                <c:pt idx="178">
                  <c:v>599.94999999999948</c:v>
                </c:pt>
                <c:pt idx="179">
                  <c:v>596.4</c:v>
                </c:pt>
                <c:pt idx="180">
                  <c:v>591.4</c:v>
                </c:pt>
                <c:pt idx="181">
                  <c:v>588.5</c:v>
                </c:pt>
                <c:pt idx="182">
                  <c:v>594</c:v>
                </c:pt>
                <c:pt idx="183">
                  <c:v>589.4</c:v>
                </c:pt>
                <c:pt idx="184">
                  <c:v>579.9</c:v>
                </c:pt>
                <c:pt idx="185">
                  <c:v>575.75</c:v>
                </c:pt>
                <c:pt idx="186">
                  <c:v>573.6</c:v>
                </c:pt>
                <c:pt idx="187">
                  <c:v>570</c:v>
                </c:pt>
                <c:pt idx="188">
                  <c:v>571.29999999999995</c:v>
                </c:pt>
                <c:pt idx="189">
                  <c:v>569.20000000000005</c:v>
                </c:pt>
                <c:pt idx="190">
                  <c:v>568.1</c:v>
                </c:pt>
                <c:pt idx="191">
                  <c:v>569.79999999999995</c:v>
                </c:pt>
                <c:pt idx="192">
                  <c:v>568.29999999999995</c:v>
                </c:pt>
                <c:pt idx="193">
                  <c:v>568.04999999999939</c:v>
                </c:pt>
                <c:pt idx="194">
                  <c:v>565.04999999999939</c:v>
                </c:pt>
                <c:pt idx="195">
                  <c:v>568.4</c:v>
                </c:pt>
                <c:pt idx="196">
                  <c:v>568.4</c:v>
                </c:pt>
                <c:pt idx="197">
                  <c:v>570.04999999999939</c:v>
                </c:pt>
                <c:pt idx="198">
                  <c:v>570.75</c:v>
                </c:pt>
                <c:pt idx="199">
                  <c:v>570.75</c:v>
                </c:pt>
                <c:pt idx="200">
                  <c:v>582.20000000000005</c:v>
                </c:pt>
                <c:pt idx="201">
                  <c:v>577.94999999999948</c:v>
                </c:pt>
                <c:pt idx="202">
                  <c:v>575.54999999999939</c:v>
                </c:pt>
                <c:pt idx="203">
                  <c:v>578.65</c:v>
                </c:pt>
                <c:pt idx="204">
                  <c:v>578.65</c:v>
                </c:pt>
                <c:pt idx="205">
                  <c:v>579.5</c:v>
                </c:pt>
                <c:pt idx="206">
                  <c:v>581.44999999999948</c:v>
                </c:pt>
                <c:pt idx="207">
                  <c:v>579.29999999999995</c:v>
                </c:pt>
                <c:pt idx="208">
                  <c:v>581.44999999999948</c:v>
                </c:pt>
                <c:pt idx="209">
                  <c:v>579.29999999999995</c:v>
                </c:pt>
                <c:pt idx="210">
                  <c:v>579.5</c:v>
                </c:pt>
                <c:pt idx="211">
                  <c:v>580.04999999999939</c:v>
                </c:pt>
                <c:pt idx="212">
                  <c:v>580.04999999999939</c:v>
                </c:pt>
                <c:pt idx="213">
                  <c:v>579.65</c:v>
                </c:pt>
                <c:pt idx="214">
                  <c:v>579.65</c:v>
                </c:pt>
                <c:pt idx="215">
                  <c:v>587.70000000000005</c:v>
                </c:pt>
                <c:pt idx="216">
                  <c:v>577.6</c:v>
                </c:pt>
                <c:pt idx="217">
                  <c:v>565</c:v>
                </c:pt>
                <c:pt idx="218">
                  <c:v>563.44999999999948</c:v>
                </c:pt>
                <c:pt idx="219">
                  <c:v>541.79999999999995</c:v>
                </c:pt>
                <c:pt idx="220">
                  <c:v>541.79999999999995</c:v>
                </c:pt>
                <c:pt idx="221">
                  <c:v>541.79999999999995</c:v>
                </c:pt>
                <c:pt idx="222">
                  <c:v>552.25</c:v>
                </c:pt>
                <c:pt idx="223">
                  <c:v>548</c:v>
                </c:pt>
                <c:pt idx="224">
                  <c:v>552.25</c:v>
                </c:pt>
                <c:pt idx="225">
                  <c:v>550.4</c:v>
                </c:pt>
                <c:pt idx="226">
                  <c:v>553.9</c:v>
                </c:pt>
                <c:pt idx="227">
                  <c:v>554.15</c:v>
                </c:pt>
                <c:pt idx="228">
                  <c:v>549.9</c:v>
                </c:pt>
                <c:pt idx="229">
                  <c:v>543.44999999999948</c:v>
                </c:pt>
                <c:pt idx="230">
                  <c:v>548.94999999999948</c:v>
                </c:pt>
                <c:pt idx="231">
                  <c:v>543.9</c:v>
                </c:pt>
                <c:pt idx="232">
                  <c:v>540.79999999999995</c:v>
                </c:pt>
                <c:pt idx="233">
                  <c:v>537.84999999999934</c:v>
                </c:pt>
                <c:pt idx="234">
                  <c:v>538.75</c:v>
                </c:pt>
                <c:pt idx="235">
                  <c:v>538.75</c:v>
                </c:pt>
                <c:pt idx="236">
                  <c:v>536.4</c:v>
                </c:pt>
                <c:pt idx="237">
                  <c:v>531.4</c:v>
                </c:pt>
                <c:pt idx="238">
                  <c:v>534.84999999999934</c:v>
                </c:pt>
                <c:pt idx="239">
                  <c:v>526.70000000000005</c:v>
                </c:pt>
                <c:pt idx="240">
                  <c:v>527.9</c:v>
                </c:pt>
                <c:pt idx="241">
                  <c:v>524.65</c:v>
                </c:pt>
                <c:pt idx="242">
                  <c:v>523.65</c:v>
                </c:pt>
                <c:pt idx="243">
                  <c:v>527.6</c:v>
                </c:pt>
                <c:pt idx="244">
                  <c:v>526.04999999999939</c:v>
                </c:pt>
                <c:pt idx="245">
                  <c:v>527.34999999999934</c:v>
                </c:pt>
                <c:pt idx="246">
                  <c:v>527.75</c:v>
                </c:pt>
                <c:pt idx="247">
                  <c:v>536.54999999999939</c:v>
                </c:pt>
                <c:pt idx="248">
                  <c:v>541.44999999999948</c:v>
                </c:pt>
                <c:pt idx="249">
                  <c:v>549.34999999999934</c:v>
                </c:pt>
                <c:pt idx="250">
                  <c:v>547.6</c:v>
                </c:pt>
                <c:pt idx="251">
                  <c:v>557.34999999999934</c:v>
                </c:pt>
                <c:pt idx="252">
                  <c:v>556.79999999999995</c:v>
                </c:pt>
                <c:pt idx="253">
                  <c:v>558.4</c:v>
                </c:pt>
                <c:pt idx="254">
                  <c:v>558.65</c:v>
                </c:pt>
                <c:pt idx="255">
                  <c:v>555</c:v>
                </c:pt>
                <c:pt idx="256">
                  <c:v>557</c:v>
                </c:pt>
                <c:pt idx="257">
                  <c:v>560.34999999999934</c:v>
                </c:pt>
                <c:pt idx="258">
                  <c:v>559.34999999999934</c:v>
                </c:pt>
                <c:pt idx="259">
                  <c:v>560.65</c:v>
                </c:pt>
                <c:pt idx="260">
                  <c:v>560.04999999999939</c:v>
                </c:pt>
                <c:pt idx="261">
                  <c:v>560.65</c:v>
                </c:pt>
                <c:pt idx="262">
                  <c:v>557.6</c:v>
                </c:pt>
                <c:pt idx="263">
                  <c:v>555.20000000000005</c:v>
                </c:pt>
                <c:pt idx="264">
                  <c:v>560.65</c:v>
                </c:pt>
                <c:pt idx="265">
                  <c:v>559.6</c:v>
                </c:pt>
                <c:pt idx="266">
                  <c:v>559.84999999999934</c:v>
                </c:pt>
                <c:pt idx="267">
                  <c:v>559.84999999999934</c:v>
                </c:pt>
                <c:pt idx="268" formatCode="General">
                  <c:v>556.9</c:v>
                </c:pt>
                <c:pt idx="269" formatCode="General">
                  <c:v>558</c:v>
                </c:pt>
                <c:pt idx="270" formatCode="General">
                  <c:v>560.6</c:v>
                </c:pt>
                <c:pt idx="271" formatCode="General">
                  <c:v>557.9</c:v>
                </c:pt>
                <c:pt idx="272" formatCode="General">
                  <c:v>556.6</c:v>
                </c:pt>
                <c:pt idx="273" formatCode="General">
                  <c:v>556.04999999999939</c:v>
                </c:pt>
                <c:pt idx="274" formatCode="General">
                  <c:v>552.34999999999934</c:v>
                </c:pt>
                <c:pt idx="275" formatCode="General">
                  <c:v>553.34999999999934</c:v>
                </c:pt>
                <c:pt idx="276" formatCode="General">
                  <c:v>554</c:v>
                </c:pt>
                <c:pt idx="277" formatCode="General">
                  <c:v>553.5</c:v>
                </c:pt>
                <c:pt idx="279" formatCode="General">
                  <c:v>554.79999999999995</c:v>
                </c:pt>
                <c:pt idx="280" formatCode="General">
                  <c:v>555.84999999999934</c:v>
                </c:pt>
                <c:pt idx="281" formatCode="General">
                  <c:v>551.1</c:v>
                </c:pt>
                <c:pt idx="282" formatCode="General">
                  <c:v>554</c:v>
                </c:pt>
                <c:pt idx="283" formatCode="General">
                  <c:v>551.25</c:v>
                </c:pt>
                <c:pt idx="284" formatCode="General">
                  <c:v>552.25</c:v>
                </c:pt>
                <c:pt idx="285" formatCode="General">
                  <c:v>550.65</c:v>
                </c:pt>
                <c:pt idx="286" formatCode="General">
                  <c:v>554.34999999999934</c:v>
                </c:pt>
                <c:pt idx="287" formatCode="General">
                  <c:v>556.15</c:v>
                </c:pt>
                <c:pt idx="288" formatCode="General">
                  <c:v>556.15</c:v>
                </c:pt>
                <c:pt idx="289" formatCode="General">
                  <c:v>556.94999999999948</c:v>
                </c:pt>
                <c:pt idx="290" formatCode="General">
                  <c:v>556.94999999999948</c:v>
                </c:pt>
                <c:pt idx="291" formatCode="General">
                  <c:v>556.94999999999948</c:v>
                </c:pt>
                <c:pt idx="292" formatCode="General">
                  <c:v>557.5</c:v>
                </c:pt>
                <c:pt idx="293" formatCode="General">
                  <c:v>558.29999999999995</c:v>
                </c:pt>
                <c:pt idx="294" formatCode="General">
                  <c:v>551.6</c:v>
                </c:pt>
                <c:pt idx="295" formatCode="General">
                  <c:v>555.29999999999995</c:v>
                </c:pt>
                <c:pt idx="296" formatCode="General">
                  <c:v>556</c:v>
                </c:pt>
                <c:pt idx="297" formatCode="General">
                  <c:v>555.20000000000005</c:v>
                </c:pt>
                <c:pt idx="298" formatCode="General">
                  <c:v>556</c:v>
                </c:pt>
                <c:pt idx="299" formatCode="General">
                  <c:v>556.34999999999934</c:v>
                </c:pt>
                <c:pt idx="300" formatCode="General">
                  <c:v>557.15</c:v>
                </c:pt>
                <c:pt idx="301" formatCode="General">
                  <c:v>555.65</c:v>
                </c:pt>
                <c:pt idx="302" formatCode="General">
                  <c:v>555.20000000000005</c:v>
                </c:pt>
                <c:pt idx="303" formatCode="General">
                  <c:v>555.84999999999934</c:v>
                </c:pt>
                <c:pt idx="304" formatCode="General">
                  <c:v>555.5</c:v>
                </c:pt>
                <c:pt idx="305" formatCode="General">
                  <c:v>556.15</c:v>
                </c:pt>
                <c:pt idx="306" formatCode="General">
                  <c:v>554.54999999999939</c:v>
                </c:pt>
                <c:pt idx="307" formatCode="General">
                  <c:v>554.54999999999939</c:v>
                </c:pt>
                <c:pt idx="308" formatCode="General">
                  <c:v>554.54999999999939</c:v>
                </c:pt>
                <c:pt idx="309" formatCode="General">
                  <c:v>557.84999999999934</c:v>
                </c:pt>
                <c:pt idx="310" formatCode="General">
                  <c:v>557.79999999999995</c:v>
                </c:pt>
                <c:pt idx="311" formatCode="General">
                  <c:v>557.9</c:v>
                </c:pt>
                <c:pt idx="312" formatCode="General">
                  <c:v>560.5</c:v>
                </c:pt>
                <c:pt idx="313" formatCode="General">
                  <c:v>558.54999999999939</c:v>
                </c:pt>
                <c:pt idx="314" formatCode="General">
                  <c:v>559.1</c:v>
                </c:pt>
                <c:pt idx="315" formatCode="General">
                  <c:v>559.1</c:v>
                </c:pt>
                <c:pt idx="316" formatCode="General">
                  <c:v>558.75</c:v>
                </c:pt>
                <c:pt idx="317" formatCode="General">
                  <c:v>558.5</c:v>
                </c:pt>
                <c:pt idx="318" formatCode="General">
                  <c:v>558.29999999999995</c:v>
                </c:pt>
                <c:pt idx="319" formatCode="General">
                  <c:v>558.04999999999939</c:v>
                </c:pt>
                <c:pt idx="320" formatCode="General">
                  <c:v>558.6</c:v>
                </c:pt>
                <c:pt idx="321" formatCode="General">
                  <c:v>560.79999999999995</c:v>
                </c:pt>
                <c:pt idx="322" formatCode="General">
                  <c:v>560.79999999999995</c:v>
                </c:pt>
                <c:pt idx="323" formatCode="General">
                  <c:v>552.5</c:v>
                </c:pt>
                <c:pt idx="324" formatCode="General">
                  <c:v>555.4</c:v>
                </c:pt>
                <c:pt idx="325" formatCode="General">
                  <c:v>553.1</c:v>
                </c:pt>
                <c:pt idx="326" formatCode="General">
                  <c:v>558.15</c:v>
                </c:pt>
                <c:pt idx="327" formatCode="General">
                  <c:v>554.54999999999939</c:v>
                </c:pt>
                <c:pt idx="328" formatCode="General">
                  <c:v>555.54999999999939</c:v>
                </c:pt>
                <c:pt idx="329" formatCode="General">
                  <c:v>558.20000000000005</c:v>
                </c:pt>
                <c:pt idx="330" formatCode="General">
                  <c:v>555.29999999999995</c:v>
                </c:pt>
                <c:pt idx="331" formatCode="General">
                  <c:v>557.1</c:v>
                </c:pt>
                <c:pt idx="332" formatCode="General">
                  <c:v>562.25</c:v>
                </c:pt>
                <c:pt idx="333" formatCode="General">
                  <c:v>557.65</c:v>
                </c:pt>
                <c:pt idx="334" formatCode="General">
                  <c:v>556.04999999999939</c:v>
                </c:pt>
                <c:pt idx="335" formatCode="General">
                  <c:v>556.65</c:v>
                </c:pt>
                <c:pt idx="336" formatCode="General">
                  <c:v>555.15</c:v>
                </c:pt>
                <c:pt idx="337" formatCode="General">
                  <c:v>553.84999999999934</c:v>
                </c:pt>
                <c:pt idx="338" formatCode="General">
                  <c:v>558.25</c:v>
                </c:pt>
                <c:pt idx="339" formatCode="General">
                  <c:v>559.75</c:v>
                </c:pt>
                <c:pt idx="340" formatCode="General">
                  <c:v>555.25</c:v>
                </c:pt>
                <c:pt idx="341" formatCode="General">
                  <c:v>560.70000000000005</c:v>
                </c:pt>
                <c:pt idx="342" formatCode="General">
                  <c:v>562.34999999999934</c:v>
                </c:pt>
                <c:pt idx="343" formatCode="General">
                  <c:v>560.34999999999934</c:v>
                </c:pt>
                <c:pt idx="344" formatCode="General">
                  <c:v>561.4</c:v>
                </c:pt>
                <c:pt idx="345" formatCode="General">
                  <c:v>559.54999999999939</c:v>
                </c:pt>
                <c:pt idx="346" formatCode="General">
                  <c:v>561.94999999999948</c:v>
                </c:pt>
                <c:pt idx="347" formatCode="General">
                  <c:v>553.34999999999934</c:v>
                </c:pt>
                <c:pt idx="348" formatCode="General">
                  <c:v>553.75</c:v>
                </c:pt>
                <c:pt idx="349" formatCode="General">
                  <c:v>551.75</c:v>
                </c:pt>
                <c:pt idx="350" formatCode="General">
                  <c:v>547.04999999999939</c:v>
                </c:pt>
                <c:pt idx="351" formatCode="General">
                  <c:v>552.20000000000005</c:v>
                </c:pt>
                <c:pt idx="352" formatCode="General">
                  <c:v>539.20000000000005</c:v>
                </c:pt>
                <c:pt idx="353" formatCode="General">
                  <c:v>536.75</c:v>
                </c:pt>
                <c:pt idx="354" formatCode="General">
                  <c:v>538</c:v>
                </c:pt>
                <c:pt idx="355" formatCode="General">
                  <c:v>535.94999999999948</c:v>
                </c:pt>
                <c:pt idx="356" formatCode="General">
                  <c:v>532.4</c:v>
                </c:pt>
                <c:pt idx="357" formatCode="General">
                  <c:v>533.9</c:v>
                </c:pt>
                <c:pt idx="358" formatCode="General">
                  <c:v>531.25</c:v>
                </c:pt>
                <c:pt idx="359" formatCode="General">
                  <c:v>537.20000000000005</c:v>
                </c:pt>
                <c:pt idx="360" formatCode="General">
                  <c:v>534.4</c:v>
                </c:pt>
                <c:pt idx="361" formatCode="General">
                  <c:v>533.75</c:v>
                </c:pt>
                <c:pt idx="362" formatCode="General">
                  <c:v>534</c:v>
                </c:pt>
                <c:pt idx="363" formatCode="General">
                  <c:v>535.6</c:v>
                </c:pt>
                <c:pt idx="364" formatCode="General">
                  <c:v>538.15</c:v>
                </c:pt>
                <c:pt idx="365" formatCode="General">
                  <c:v>534.65</c:v>
                </c:pt>
                <c:pt idx="366" formatCode="General">
                  <c:v>538.25</c:v>
                </c:pt>
                <c:pt idx="367" formatCode="General">
                  <c:v>540.04999999999939</c:v>
                </c:pt>
                <c:pt idx="368" formatCode="General">
                  <c:v>538.9</c:v>
                </c:pt>
                <c:pt idx="369" formatCode="General">
                  <c:v>537.75</c:v>
                </c:pt>
                <c:pt idx="370" formatCode="General">
                  <c:v>541.1</c:v>
                </c:pt>
                <c:pt idx="371" formatCode="General">
                  <c:v>539.6</c:v>
                </c:pt>
                <c:pt idx="372" formatCode="General">
                  <c:v>538.44999999999948</c:v>
                </c:pt>
                <c:pt idx="373" formatCode="General">
                  <c:v>538.70000000000005</c:v>
                </c:pt>
                <c:pt idx="374" formatCode="General">
                  <c:v>541.20000000000005</c:v>
                </c:pt>
                <c:pt idx="375" formatCode="General">
                  <c:v>537.4</c:v>
                </c:pt>
                <c:pt idx="376" formatCode="General">
                  <c:v>542.6</c:v>
                </c:pt>
                <c:pt idx="377" formatCode="General">
                  <c:v>537.79999999999995</c:v>
                </c:pt>
                <c:pt idx="378" formatCode="General">
                  <c:v>539.70000000000005</c:v>
                </c:pt>
                <c:pt idx="379" formatCode="General">
                  <c:v>540.20000000000005</c:v>
                </c:pt>
                <c:pt idx="380" formatCode="General">
                  <c:v>539.6</c:v>
                </c:pt>
                <c:pt idx="381" formatCode="General">
                  <c:v>542.1</c:v>
                </c:pt>
                <c:pt idx="382" formatCode="General">
                  <c:v>541.84999999999934</c:v>
                </c:pt>
                <c:pt idx="383" formatCode="General">
                  <c:v>542.94999999999948</c:v>
                </c:pt>
                <c:pt idx="384" formatCode="General">
                  <c:v>547.34999999999934</c:v>
                </c:pt>
                <c:pt idx="385" formatCode="General">
                  <c:v>540.04999999999939</c:v>
                </c:pt>
                <c:pt idx="386" formatCode="General">
                  <c:v>542.29999999999995</c:v>
                </c:pt>
                <c:pt idx="387" formatCode="General">
                  <c:v>543.70000000000005</c:v>
                </c:pt>
                <c:pt idx="388" formatCode="General">
                  <c:v>543.15</c:v>
                </c:pt>
                <c:pt idx="389" formatCode="0.00">
                  <c:v>540.54999999999939</c:v>
                </c:pt>
                <c:pt idx="390" formatCode="0.00">
                  <c:v>540.29999999999995</c:v>
                </c:pt>
                <c:pt idx="391" formatCode="0.00">
                  <c:v>540.84999999999934</c:v>
                </c:pt>
                <c:pt idx="392" formatCode="General">
                  <c:v>553.34999999999934</c:v>
                </c:pt>
                <c:pt idx="393" formatCode="General">
                  <c:v>550.34999999999934</c:v>
                </c:pt>
                <c:pt idx="394" formatCode="General">
                  <c:v>554.1</c:v>
                </c:pt>
                <c:pt idx="395" formatCode="General">
                  <c:v>557.1</c:v>
                </c:pt>
                <c:pt idx="396" formatCode="General">
                  <c:v>560.34999999999934</c:v>
                </c:pt>
                <c:pt idx="397" formatCode="General">
                  <c:v>561.20000000000005</c:v>
                </c:pt>
                <c:pt idx="398" formatCode="General">
                  <c:v>565.79999999999995</c:v>
                </c:pt>
                <c:pt idx="399" formatCode="General">
                  <c:v>565.44999999999948</c:v>
                </c:pt>
                <c:pt idx="400" formatCode="General">
                  <c:v>568.1</c:v>
                </c:pt>
                <c:pt idx="401">
                  <c:v>565</c:v>
                </c:pt>
                <c:pt idx="402">
                  <c:v>569.5</c:v>
                </c:pt>
                <c:pt idx="403">
                  <c:v>580</c:v>
                </c:pt>
                <c:pt idx="404" formatCode="General">
                  <c:v>587.79999999999995</c:v>
                </c:pt>
                <c:pt idx="405" formatCode="General">
                  <c:v>594.25</c:v>
                </c:pt>
                <c:pt idx="406" formatCode="General">
                  <c:v>600</c:v>
                </c:pt>
                <c:pt idx="407" formatCode="General">
                  <c:v>605.6</c:v>
                </c:pt>
                <c:pt idx="408" formatCode="General">
                  <c:v>613.94999999999948</c:v>
                </c:pt>
                <c:pt idx="409" formatCode="General">
                  <c:v>625.65</c:v>
                </c:pt>
                <c:pt idx="410" formatCode="General">
                  <c:v>624.94999999999948</c:v>
                </c:pt>
                <c:pt idx="411" formatCode="General">
                  <c:v>624.84999999999934</c:v>
                </c:pt>
                <c:pt idx="412" formatCode="General">
                  <c:v>623.1</c:v>
                </c:pt>
                <c:pt idx="413" formatCode="General">
                  <c:v>620.25</c:v>
                </c:pt>
                <c:pt idx="414" formatCode="General">
                  <c:v>623.75</c:v>
                </c:pt>
                <c:pt idx="415" formatCode="General">
                  <c:v>623.65</c:v>
                </c:pt>
                <c:pt idx="416" formatCode="General">
                  <c:v>622.15</c:v>
                </c:pt>
                <c:pt idx="417" formatCode="General">
                  <c:v>618.34999999999934</c:v>
                </c:pt>
                <c:pt idx="418" formatCode="General">
                  <c:v>618.4</c:v>
                </c:pt>
                <c:pt idx="419" formatCode="General">
                  <c:v>617.75</c:v>
                </c:pt>
                <c:pt idx="420" formatCode="General">
                  <c:v>614.79999999999995</c:v>
                </c:pt>
                <c:pt idx="421" formatCode="General">
                  <c:v>618.29999999999995</c:v>
                </c:pt>
                <c:pt idx="422" formatCode="General">
                  <c:v>604.5</c:v>
                </c:pt>
                <c:pt idx="423" formatCode="General">
                  <c:v>614.15</c:v>
                </c:pt>
                <c:pt idx="424" formatCode="General">
                  <c:v>611.84999999999934</c:v>
                </c:pt>
                <c:pt idx="425" formatCode="#,##0.00">
                  <c:v>615.54</c:v>
                </c:pt>
                <c:pt idx="426" formatCode="General">
                  <c:v>625.34999999999934</c:v>
                </c:pt>
                <c:pt idx="427" formatCode="General">
                  <c:v>639.94999999999948</c:v>
                </c:pt>
                <c:pt idx="428" formatCode="General">
                  <c:v>636.04999999999939</c:v>
                </c:pt>
                <c:pt idx="429" formatCode="General">
                  <c:v>631.9</c:v>
                </c:pt>
                <c:pt idx="430" formatCode="General">
                  <c:v>631.44999999999948</c:v>
                </c:pt>
                <c:pt idx="431" formatCode="General">
                  <c:v>628.6</c:v>
                </c:pt>
                <c:pt idx="432" formatCode="General">
                  <c:v>633.84999999999934</c:v>
                </c:pt>
                <c:pt idx="433" formatCode="General">
                  <c:v>635.5</c:v>
                </c:pt>
                <c:pt idx="434" formatCode="General">
                  <c:v>636.6</c:v>
                </c:pt>
                <c:pt idx="435">
                  <c:v>636.6</c:v>
                </c:pt>
                <c:pt idx="436">
                  <c:v>635.1</c:v>
                </c:pt>
                <c:pt idx="437">
                  <c:v>634.29999999999995</c:v>
                </c:pt>
                <c:pt idx="438">
                  <c:v>643.29999999999995</c:v>
                </c:pt>
                <c:pt idx="439">
                  <c:v>648.15</c:v>
                </c:pt>
                <c:pt idx="440">
                  <c:v>644.9</c:v>
                </c:pt>
                <c:pt idx="441">
                  <c:v>638.65</c:v>
                </c:pt>
                <c:pt idx="442">
                  <c:v>637.6</c:v>
                </c:pt>
                <c:pt idx="443" formatCode="General">
                  <c:v>644.75</c:v>
                </c:pt>
                <c:pt idx="444" formatCode="General">
                  <c:v>654.4</c:v>
                </c:pt>
                <c:pt idx="445" formatCode="General">
                  <c:v>666.65</c:v>
                </c:pt>
                <c:pt idx="446" formatCode="General">
                  <c:v>676.2</c:v>
                </c:pt>
                <c:pt idx="447" formatCode="General">
                  <c:v>682.6</c:v>
                </c:pt>
                <c:pt idx="448" formatCode="General">
                  <c:v>688</c:v>
                </c:pt>
                <c:pt idx="449" formatCode="General">
                  <c:v>686.75</c:v>
                </c:pt>
                <c:pt idx="450" formatCode="General">
                  <c:v>693.34999999999934</c:v>
                </c:pt>
                <c:pt idx="451" formatCode="General">
                  <c:v>706.5</c:v>
                </c:pt>
                <c:pt idx="452" formatCode="General">
                  <c:v>713.2</c:v>
                </c:pt>
                <c:pt idx="453" formatCode="General">
                  <c:v>729.75</c:v>
                </c:pt>
                <c:pt idx="454" formatCode="General">
                  <c:v>729.44999999999948</c:v>
                </c:pt>
                <c:pt idx="455" formatCode="General">
                  <c:v>734.7</c:v>
                </c:pt>
                <c:pt idx="456" formatCode="General">
                  <c:v>736.8</c:v>
                </c:pt>
                <c:pt idx="457" formatCode="General">
                  <c:v>741.3</c:v>
                </c:pt>
                <c:pt idx="458" formatCode="General">
                  <c:v>754.65</c:v>
                </c:pt>
                <c:pt idx="459" formatCode="General">
                  <c:v>813.8</c:v>
                </c:pt>
                <c:pt idx="460" formatCode="General">
                  <c:v>821.84999999999934</c:v>
                </c:pt>
                <c:pt idx="461" formatCode="General">
                  <c:v>832.5</c:v>
                </c:pt>
                <c:pt idx="462" formatCode="General">
                  <c:v>824.44999999999948</c:v>
                </c:pt>
                <c:pt idx="463" formatCode="General">
                  <c:v>822.9</c:v>
                </c:pt>
                <c:pt idx="464" formatCode="General">
                  <c:v>810.55</c:v>
                </c:pt>
                <c:pt idx="465" formatCode="General">
                  <c:v>809.44999999999948</c:v>
                </c:pt>
                <c:pt idx="466" formatCode="General">
                  <c:v>812.8</c:v>
                </c:pt>
                <c:pt idx="467" formatCode="General">
                  <c:v>803.7</c:v>
                </c:pt>
                <c:pt idx="468" formatCode="General">
                  <c:v>798.94999999999948</c:v>
                </c:pt>
                <c:pt idx="469" formatCode="General">
                  <c:v>763.8</c:v>
                </c:pt>
                <c:pt idx="470" formatCode="General">
                  <c:v>730.25</c:v>
                </c:pt>
                <c:pt idx="471" formatCode="General">
                  <c:v>715.6</c:v>
                </c:pt>
                <c:pt idx="472" formatCode="General">
                  <c:v>708.4</c:v>
                </c:pt>
                <c:pt idx="473" formatCode="General">
                  <c:v>634.20000000000005</c:v>
                </c:pt>
                <c:pt idx="474" formatCode="General">
                  <c:v>634.9</c:v>
                </c:pt>
                <c:pt idx="475" formatCode="General">
                  <c:v>641.20000000000005</c:v>
                </c:pt>
                <c:pt idx="476" formatCode="General">
                  <c:v>637.04999999999939</c:v>
                </c:pt>
                <c:pt idx="477" formatCode="General">
                  <c:v>630.29999999999995</c:v>
                </c:pt>
                <c:pt idx="478" formatCode="General">
                  <c:v>624.84999999999934</c:v>
                </c:pt>
                <c:pt idx="479" formatCode="General">
                  <c:v>615.84999999999934</c:v>
                </c:pt>
                <c:pt idx="480" formatCode="General">
                  <c:v>620</c:v>
                </c:pt>
                <c:pt idx="481" formatCode="General">
                  <c:v>624.9</c:v>
                </c:pt>
                <c:pt idx="482" formatCode="General">
                  <c:v>626.75</c:v>
                </c:pt>
                <c:pt idx="483" formatCode="General">
                  <c:v>622.5</c:v>
                </c:pt>
                <c:pt idx="484" formatCode="General">
                  <c:v>625.54999999999939</c:v>
                </c:pt>
                <c:pt idx="485" formatCode="General">
                  <c:v>625.79999999999995</c:v>
                </c:pt>
                <c:pt idx="486" formatCode="General">
                  <c:v>626.54999999999939</c:v>
                </c:pt>
                <c:pt idx="487" formatCode="General">
                  <c:v>624.25</c:v>
                </c:pt>
                <c:pt idx="488" formatCode="General">
                  <c:v>616.79999999999995</c:v>
                </c:pt>
                <c:pt idx="489" formatCode="General">
                  <c:v>610.29999999999995</c:v>
                </c:pt>
                <c:pt idx="490" formatCode="General">
                  <c:v>612.94999999999948</c:v>
                </c:pt>
                <c:pt idx="491" formatCode="General">
                  <c:v>615.1</c:v>
                </c:pt>
                <c:pt idx="492" formatCode="General">
                  <c:v>614.79999999999995</c:v>
                </c:pt>
                <c:pt idx="493" formatCode="General">
                  <c:v>614.5</c:v>
                </c:pt>
                <c:pt idx="494" formatCode="General">
                  <c:v>619.15</c:v>
                </c:pt>
                <c:pt idx="495" formatCode="General">
                  <c:v>631.20000000000005</c:v>
                </c:pt>
                <c:pt idx="496" formatCode="General">
                  <c:v>627.65</c:v>
                </c:pt>
                <c:pt idx="497" formatCode="General">
                  <c:v>629.9</c:v>
                </c:pt>
                <c:pt idx="498" formatCode="General">
                  <c:v>634.44999999999948</c:v>
                </c:pt>
                <c:pt idx="499" formatCode="General">
                  <c:v>642.70000000000005</c:v>
                </c:pt>
                <c:pt idx="500" formatCode="General">
                  <c:v>637.5</c:v>
                </c:pt>
                <c:pt idx="501" formatCode="General">
                  <c:v>633.94999999999948</c:v>
                </c:pt>
                <c:pt idx="502" formatCode="General">
                  <c:v>627.54999999999939</c:v>
                </c:pt>
                <c:pt idx="503" formatCode="General">
                  <c:v>635.29999999999995</c:v>
                </c:pt>
                <c:pt idx="504" formatCode="General">
                  <c:v>649.5</c:v>
                </c:pt>
                <c:pt idx="505" formatCode="General">
                  <c:v>649.84999999999934</c:v>
                </c:pt>
                <c:pt idx="506" formatCode="General">
                  <c:v>640</c:v>
                </c:pt>
                <c:pt idx="507" formatCode="General">
                  <c:v>646.34999999999934</c:v>
                </c:pt>
                <c:pt idx="508" formatCode="General">
                  <c:v>657.5</c:v>
                </c:pt>
                <c:pt idx="509" formatCode="General">
                  <c:v>664.25</c:v>
                </c:pt>
                <c:pt idx="510" formatCode="General">
                  <c:v>667.3</c:v>
                </c:pt>
                <c:pt idx="511" formatCode="General">
                  <c:v>691.25</c:v>
                </c:pt>
                <c:pt idx="512" formatCode="General">
                  <c:v>703.34999999999934</c:v>
                </c:pt>
                <c:pt idx="513" formatCode="General">
                  <c:v>713.75</c:v>
                </c:pt>
                <c:pt idx="514" formatCode="General">
                  <c:v>751.9</c:v>
                </c:pt>
                <c:pt idx="515" formatCode="General">
                  <c:v>745.94999999999948</c:v>
                </c:pt>
                <c:pt idx="516" formatCode="General">
                  <c:v>743.6</c:v>
                </c:pt>
                <c:pt idx="517" formatCode="General">
                  <c:v>745.25</c:v>
                </c:pt>
                <c:pt idx="518" formatCode="General">
                  <c:v>751</c:v>
                </c:pt>
                <c:pt idx="519" formatCode="General">
                  <c:v>740</c:v>
                </c:pt>
                <c:pt idx="520" formatCode="General">
                  <c:v>741.7</c:v>
                </c:pt>
                <c:pt idx="521" formatCode="General">
                  <c:v>736.84999999999934</c:v>
                </c:pt>
                <c:pt idx="522" formatCode="General">
                  <c:v>729.3</c:v>
                </c:pt>
                <c:pt idx="523" formatCode="General">
                  <c:v>734.9</c:v>
                </c:pt>
                <c:pt idx="524" formatCode="General">
                  <c:v>729.94999999999948</c:v>
                </c:pt>
                <c:pt idx="525" formatCode="General">
                  <c:v>730.9</c:v>
                </c:pt>
                <c:pt idx="526" formatCode="General">
                  <c:v>733.05</c:v>
                </c:pt>
                <c:pt idx="527" formatCode="General">
                  <c:v>727.34999999999934</c:v>
                </c:pt>
                <c:pt idx="528" formatCode="General">
                  <c:v>729.05</c:v>
                </c:pt>
                <c:pt idx="529" formatCode="General">
                  <c:v>734.34999999999934</c:v>
                </c:pt>
                <c:pt idx="530" formatCode="General">
                  <c:v>736.84999999999934</c:v>
                </c:pt>
                <c:pt idx="531" formatCode="General">
                  <c:v>739.6</c:v>
                </c:pt>
                <c:pt idx="532" formatCode="General">
                  <c:v>742.84999999999934</c:v>
                </c:pt>
                <c:pt idx="533" formatCode="General">
                  <c:v>742.84999999999934</c:v>
                </c:pt>
                <c:pt idx="534" formatCode="General">
                  <c:v>741.7</c:v>
                </c:pt>
                <c:pt idx="535" formatCode="General">
                  <c:v>733.65</c:v>
                </c:pt>
                <c:pt idx="536" formatCode="General">
                  <c:v>728.05</c:v>
                </c:pt>
                <c:pt idx="537" formatCode="General">
                  <c:v>726</c:v>
                </c:pt>
                <c:pt idx="538" formatCode="General">
                  <c:v>722.34999999999934</c:v>
                </c:pt>
                <c:pt idx="539" formatCode="General">
                  <c:v>723.05</c:v>
                </c:pt>
                <c:pt idx="540" formatCode="General">
                  <c:v>725.94999999999948</c:v>
                </c:pt>
                <c:pt idx="541" formatCode="General">
                  <c:v>721.4</c:v>
                </c:pt>
                <c:pt idx="542" formatCode="General">
                  <c:v>722.4</c:v>
                </c:pt>
                <c:pt idx="543" formatCode="General">
                  <c:v>723.75</c:v>
                </c:pt>
                <c:pt idx="544" formatCode="General">
                  <c:v>724.8</c:v>
                </c:pt>
                <c:pt idx="545" formatCode="General">
                  <c:v>723.2</c:v>
                </c:pt>
                <c:pt idx="546" formatCode="General">
                  <c:v>722.15</c:v>
                </c:pt>
                <c:pt idx="547" formatCode="General">
                  <c:v>724.3</c:v>
                </c:pt>
                <c:pt idx="548" formatCode="General">
                  <c:v>724.84999999999934</c:v>
                </c:pt>
                <c:pt idx="549" formatCode="General">
                  <c:v>722.8</c:v>
                </c:pt>
                <c:pt idx="550" formatCode="General">
                  <c:v>723.1</c:v>
                </c:pt>
                <c:pt idx="551" formatCode="General">
                  <c:v>720.9</c:v>
                </c:pt>
                <c:pt idx="552" formatCode="General">
                  <c:v>720.34999999999934</c:v>
                </c:pt>
                <c:pt idx="553" formatCode="General">
                  <c:v>719.4</c:v>
                </c:pt>
                <c:pt idx="554" formatCode="General">
                  <c:v>720.5</c:v>
                </c:pt>
                <c:pt idx="555" formatCode="General">
                  <c:v>721.75</c:v>
                </c:pt>
                <c:pt idx="556" formatCode="General">
                  <c:v>720.8</c:v>
                </c:pt>
                <c:pt idx="557" formatCode="General">
                  <c:v>715.3</c:v>
                </c:pt>
                <c:pt idx="558" formatCode="General">
                  <c:v>712.05</c:v>
                </c:pt>
                <c:pt idx="559" formatCode="General">
                  <c:v>712.25</c:v>
                </c:pt>
                <c:pt idx="560" formatCode="General">
                  <c:v>710.65</c:v>
                </c:pt>
                <c:pt idx="561" formatCode="General">
                  <c:v>710.84999999999934</c:v>
                </c:pt>
                <c:pt idx="562" formatCode="General">
                  <c:v>710.84999999999934</c:v>
                </c:pt>
                <c:pt idx="563" formatCode="General">
                  <c:v>711.25</c:v>
                </c:pt>
                <c:pt idx="564" formatCode="General">
                  <c:v>711.3</c:v>
                </c:pt>
                <c:pt idx="565" formatCode="General">
                  <c:v>710.1</c:v>
                </c:pt>
                <c:pt idx="566" formatCode="General">
                  <c:v>708.25</c:v>
                </c:pt>
                <c:pt idx="567" formatCode="General">
                  <c:v>707.1</c:v>
                </c:pt>
                <c:pt idx="568" formatCode="General">
                  <c:v>708.05</c:v>
                </c:pt>
                <c:pt idx="569" formatCode="General">
                  <c:v>708.05</c:v>
                </c:pt>
                <c:pt idx="570" formatCode="General">
                  <c:v>711.2</c:v>
                </c:pt>
                <c:pt idx="571" formatCode="General">
                  <c:v>710.5</c:v>
                </c:pt>
                <c:pt idx="572" formatCode="General">
                  <c:v>711.34999999999934</c:v>
                </c:pt>
                <c:pt idx="573" formatCode="General">
                  <c:v>712.15</c:v>
                </c:pt>
                <c:pt idx="574" formatCode="General">
                  <c:v>715.9</c:v>
                </c:pt>
                <c:pt idx="575" formatCode="General">
                  <c:v>727.94999999999948</c:v>
                </c:pt>
                <c:pt idx="576" formatCode="General">
                  <c:v>732.4</c:v>
                </c:pt>
                <c:pt idx="577" formatCode="General">
                  <c:v>738.4</c:v>
                </c:pt>
                <c:pt idx="578" formatCode="General">
                  <c:v>740.2</c:v>
                </c:pt>
                <c:pt idx="579" formatCode="General">
                  <c:v>742.44999999999948</c:v>
                </c:pt>
                <c:pt idx="580" formatCode="General">
                  <c:v>744</c:v>
                </c:pt>
                <c:pt idx="581" formatCode="General">
                  <c:v>744.6</c:v>
                </c:pt>
                <c:pt idx="582" formatCode="General">
                  <c:v>746.05</c:v>
                </c:pt>
                <c:pt idx="583" formatCode="General">
                  <c:v>749.4</c:v>
                </c:pt>
                <c:pt idx="584" formatCode="General">
                  <c:v>749.6</c:v>
                </c:pt>
                <c:pt idx="585" formatCode="General">
                  <c:v>753.8</c:v>
                </c:pt>
                <c:pt idx="586" formatCode="General">
                  <c:v>755.2</c:v>
                </c:pt>
                <c:pt idx="587" formatCode="General">
                  <c:v>757</c:v>
                </c:pt>
                <c:pt idx="588" formatCode="General">
                  <c:v>757.84999999999934</c:v>
                </c:pt>
                <c:pt idx="589" formatCode="General">
                  <c:v>755.2</c:v>
                </c:pt>
                <c:pt idx="590" formatCode="General">
                  <c:v>762.65</c:v>
                </c:pt>
                <c:pt idx="591" formatCode="General">
                  <c:v>758</c:v>
                </c:pt>
                <c:pt idx="592" formatCode="General">
                  <c:v>760.94999999999948</c:v>
                </c:pt>
                <c:pt idx="593" formatCode="General">
                  <c:v>759.7</c:v>
                </c:pt>
                <c:pt idx="594" formatCode="General">
                  <c:v>760.84999999999934</c:v>
                </c:pt>
                <c:pt idx="595" formatCode="General">
                  <c:v>758</c:v>
                </c:pt>
                <c:pt idx="596" formatCode="General">
                  <c:v>753.84999999999934</c:v>
                </c:pt>
                <c:pt idx="597" formatCode="General">
                  <c:v>758.2</c:v>
                </c:pt>
                <c:pt idx="598" formatCode="General">
                  <c:v>761.94999999999948</c:v>
                </c:pt>
                <c:pt idx="599" formatCode="General">
                  <c:v>755.55</c:v>
                </c:pt>
                <c:pt idx="600" formatCode="General">
                  <c:v>747.05</c:v>
                </c:pt>
                <c:pt idx="601" formatCode="General">
                  <c:v>746.84999999999934</c:v>
                </c:pt>
                <c:pt idx="602" formatCode="General">
                  <c:v>739.7</c:v>
                </c:pt>
                <c:pt idx="603" formatCode="General">
                  <c:v>737.1</c:v>
                </c:pt>
                <c:pt idx="604" formatCode="General">
                  <c:v>738.3</c:v>
                </c:pt>
                <c:pt idx="605" formatCode="General">
                  <c:v>729.25</c:v>
                </c:pt>
                <c:pt idx="606" formatCode="General">
                  <c:v>728.9</c:v>
                </c:pt>
                <c:pt idx="607" formatCode="General">
                  <c:v>728.05</c:v>
                </c:pt>
                <c:pt idx="608" formatCode="General">
                  <c:v>728.94999999999948</c:v>
                </c:pt>
                <c:pt idx="609" formatCode="General">
                  <c:v>727.05</c:v>
                </c:pt>
                <c:pt idx="610" formatCode="General">
                  <c:v>724.84999999999934</c:v>
                </c:pt>
                <c:pt idx="611" formatCode="General">
                  <c:v>725.6</c:v>
                </c:pt>
                <c:pt idx="612" formatCode="General">
                  <c:v>730.7</c:v>
                </c:pt>
                <c:pt idx="613" formatCode="General">
                  <c:v>726.6</c:v>
                </c:pt>
                <c:pt idx="614" formatCode="General">
                  <c:v>730.1</c:v>
                </c:pt>
                <c:pt idx="615" formatCode="General">
                  <c:v>744.7</c:v>
                </c:pt>
                <c:pt idx="616" formatCode="General">
                  <c:v>748.4</c:v>
                </c:pt>
                <c:pt idx="617" formatCode="General">
                  <c:v>752.55</c:v>
                </c:pt>
                <c:pt idx="618" formatCode="General">
                  <c:v>750.25</c:v>
                </c:pt>
                <c:pt idx="619" formatCode="General">
                  <c:v>754.9</c:v>
                </c:pt>
                <c:pt idx="620" formatCode="General">
                  <c:v>752.8</c:v>
                </c:pt>
                <c:pt idx="621" formatCode="General">
                  <c:v>754.1</c:v>
                </c:pt>
                <c:pt idx="622" formatCode="General">
                  <c:v>756.4</c:v>
                </c:pt>
                <c:pt idx="623" formatCode="General">
                  <c:v>755.44999999999948</c:v>
                </c:pt>
                <c:pt idx="624" formatCode="General">
                  <c:v>757.9</c:v>
                </c:pt>
                <c:pt idx="625" formatCode="General">
                  <c:v>758.5</c:v>
                </c:pt>
                <c:pt idx="626" formatCode="General">
                  <c:v>757.84999999999934</c:v>
                </c:pt>
                <c:pt idx="627" formatCode="General">
                  <c:v>757.9</c:v>
                </c:pt>
                <c:pt idx="628" formatCode="General">
                  <c:v>758.25</c:v>
                </c:pt>
                <c:pt idx="629" formatCode="General">
                  <c:v>759.34999999999934</c:v>
                </c:pt>
                <c:pt idx="630" formatCode="General">
                  <c:v>759.94999999999948</c:v>
                </c:pt>
                <c:pt idx="631" formatCode="General">
                  <c:v>758.65</c:v>
                </c:pt>
                <c:pt idx="632" formatCode="General">
                  <c:v>753.3</c:v>
                </c:pt>
                <c:pt idx="633" formatCode="General">
                  <c:v>753</c:v>
                </c:pt>
                <c:pt idx="634" formatCode="General">
                  <c:v>754.44999999999948</c:v>
                </c:pt>
                <c:pt idx="635" formatCode="General">
                  <c:v>754.4</c:v>
                </c:pt>
                <c:pt idx="636" formatCode="General">
                  <c:v>752.8</c:v>
                </c:pt>
                <c:pt idx="637" formatCode="General">
                  <c:v>754.2</c:v>
                </c:pt>
                <c:pt idx="638" formatCode="General">
                  <c:v>748.44999999999948</c:v>
                </c:pt>
                <c:pt idx="639" formatCode="General">
                  <c:v>737.5</c:v>
                </c:pt>
                <c:pt idx="640" formatCode="General">
                  <c:v>728.75</c:v>
                </c:pt>
                <c:pt idx="641" formatCode="General">
                  <c:v>727.05</c:v>
                </c:pt>
                <c:pt idx="642" formatCode="General">
                  <c:v>713.6</c:v>
                </c:pt>
                <c:pt idx="643" formatCode="General">
                  <c:v>706.1</c:v>
                </c:pt>
                <c:pt idx="644" formatCode="General">
                  <c:v>701.34999999999934</c:v>
                </c:pt>
                <c:pt idx="645" formatCode="General">
                  <c:v>700.7</c:v>
                </c:pt>
                <c:pt idx="646" formatCode="General">
                  <c:v>702.3</c:v>
                </c:pt>
                <c:pt idx="647" formatCode="General">
                  <c:v>706.55</c:v>
                </c:pt>
                <c:pt idx="648" formatCode="General">
                  <c:v>706.7</c:v>
                </c:pt>
                <c:pt idx="649" formatCode="General">
                  <c:v>708.6</c:v>
                </c:pt>
                <c:pt idx="650" formatCode="General">
                  <c:v>706.84999999999934</c:v>
                </c:pt>
                <c:pt idx="651" formatCode="General">
                  <c:v>704.6</c:v>
                </c:pt>
                <c:pt idx="652" formatCode="General">
                  <c:v>705.25</c:v>
                </c:pt>
                <c:pt idx="653" formatCode="General">
                  <c:v>703.75</c:v>
                </c:pt>
                <c:pt idx="654" formatCode="General">
                  <c:v>703.15</c:v>
                </c:pt>
                <c:pt idx="655" formatCode="General">
                  <c:v>700.75</c:v>
                </c:pt>
                <c:pt idx="656" formatCode="General">
                  <c:v>703.3</c:v>
                </c:pt>
                <c:pt idx="657" formatCode="General">
                  <c:v>700.8</c:v>
                </c:pt>
                <c:pt idx="658" formatCode="General">
                  <c:v>700</c:v>
                </c:pt>
                <c:pt idx="659" formatCode="General">
                  <c:v>702.2</c:v>
                </c:pt>
                <c:pt idx="660" formatCode="General">
                  <c:v>700.25</c:v>
                </c:pt>
                <c:pt idx="661" formatCode="General">
                  <c:v>699.4</c:v>
                </c:pt>
                <c:pt idx="662" formatCode="General">
                  <c:v>697.65</c:v>
                </c:pt>
                <c:pt idx="663" formatCode="General">
                  <c:v>697.44999999999948</c:v>
                </c:pt>
                <c:pt idx="664" formatCode="General">
                  <c:v>697.34999999999934</c:v>
                </c:pt>
                <c:pt idx="665" formatCode="General">
                  <c:v>700.65</c:v>
                </c:pt>
                <c:pt idx="666" formatCode="General">
                  <c:v>701.84999999999934</c:v>
                </c:pt>
                <c:pt idx="667" formatCode="General">
                  <c:v>708.2</c:v>
                </c:pt>
                <c:pt idx="668" formatCode="General">
                  <c:v>710.44999999999948</c:v>
                </c:pt>
                <c:pt idx="669" formatCode="General">
                  <c:v>713.65</c:v>
                </c:pt>
                <c:pt idx="670" formatCode="General">
                  <c:v>714.6</c:v>
                </c:pt>
                <c:pt idx="671" formatCode="General">
                  <c:v>714.44999999999948</c:v>
                </c:pt>
                <c:pt idx="672" formatCode="General">
                  <c:v>715.65</c:v>
                </c:pt>
                <c:pt idx="673" formatCode="General">
                  <c:v>715.8</c:v>
                </c:pt>
                <c:pt idx="674" formatCode="General">
                  <c:v>717.94999999999948</c:v>
                </c:pt>
                <c:pt idx="675" formatCode="General">
                  <c:v>720.5</c:v>
                </c:pt>
                <c:pt idx="676" formatCode="General">
                  <c:v>738.2</c:v>
                </c:pt>
                <c:pt idx="677" formatCode="General">
                  <c:v>752.1</c:v>
                </c:pt>
                <c:pt idx="678" formatCode="General">
                  <c:v>771.84999999999934</c:v>
                </c:pt>
                <c:pt idx="679" formatCode="General">
                  <c:v>773.15</c:v>
                </c:pt>
                <c:pt idx="680" formatCode="General">
                  <c:v>777.2</c:v>
                </c:pt>
                <c:pt idx="681" formatCode="General">
                  <c:v>775.94999999999948</c:v>
                </c:pt>
                <c:pt idx="682" formatCode="General">
                  <c:v>769.7</c:v>
                </c:pt>
                <c:pt idx="683" formatCode="General">
                  <c:v>769.44999999999948</c:v>
                </c:pt>
                <c:pt idx="684" formatCode="General">
                  <c:v>770.9</c:v>
                </c:pt>
                <c:pt idx="685" formatCode="General">
                  <c:v>771.05</c:v>
                </c:pt>
                <c:pt idx="686" formatCode="General">
                  <c:v>765.9</c:v>
                </c:pt>
                <c:pt idx="687" formatCode="General">
                  <c:v>766.8</c:v>
                </c:pt>
                <c:pt idx="688" formatCode="General">
                  <c:v>767.7</c:v>
                </c:pt>
                <c:pt idx="689" formatCode="General">
                  <c:v>766.94999999999948</c:v>
                </c:pt>
                <c:pt idx="690" formatCode="General">
                  <c:v>764.94999999999948</c:v>
                </c:pt>
                <c:pt idx="691" formatCode="General">
                  <c:v>764.1</c:v>
                </c:pt>
                <c:pt idx="692" formatCode="General">
                  <c:v>761.3</c:v>
                </c:pt>
                <c:pt idx="693" formatCode="General">
                  <c:v>762.2</c:v>
                </c:pt>
                <c:pt idx="694" formatCode="General">
                  <c:v>763.6</c:v>
                </c:pt>
                <c:pt idx="695" formatCode="General">
                  <c:v>760.44999999999948</c:v>
                </c:pt>
                <c:pt idx="696" formatCode="General">
                  <c:v>760</c:v>
                </c:pt>
                <c:pt idx="697" formatCode="General">
                  <c:v>757.7</c:v>
                </c:pt>
                <c:pt idx="698" formatCode="#,##0.00">
                  <c:v>755.1</c:v>
                </c:pt>
                <c:pt idx="699" formatCode="#,##0.00">
                  <c:v>754.44999999999948</c:v>
                </c:pt>
                <c:pt idx="700" formatCode="#,##0.00">
                  <c:v>755.94999999999948</c:v>
                </c:pt>
                <c:pt idx="701" formatCode="#,##0.00">
                  <c:v>757.7</c:v>
                </c:pt>
                <c:pt idx="702" formatCode="#,##0.00">
                  <c:v>757.25</c:v>
                </c:pt>
                <c:pt idx="703" formatCode="#,##0.00">
                  <c:v>758.1</c:v>
                </c:pt>
                <c:pt idx="704" formatCode="#,##0.00">
                  <c:v>757.25</c:v>
                </c:pt>
                <c:pt idx="705" formatCode="#,##0.00">
                  <c:v>758.7</c:v>
                </c:pt>
                <c:pt idx="706" formatCode="General">
                  <c:v>759.34999999999934</c:v>
                </c:pt>
                <c:pt idx="707" formatCode="General">
                  <c:v>759.2</c:v>
                </c:pt>
                <c:pt idx="709" formatCode="General">
                  <c:v>756.75</c:v>
                </c:pt>
                <c:pt idx="710" formatCode="General">
                  <c:v>752.94999999999948</c:v>
                </c:pt>
                <c:pt idx="711" formatCode="General">
                  <c:v>746.9</c:v>
                </c:pt>
                <c:pt idx="712" formatCode="General">
                  <c:v>750.1</c:v>
                </c:pt>
                <c:pt idx="713" formatCode="General">
                  <c:v>747.4</c:v>
                </c:pt>
                <c:pt idx="714" formatCode="General">
                  <c:v>746.2</c:v>
                </c:pt>
                <c:pt idx="715" formatCode="General">
                  <c:v>741.25</c:v>
                </c:pt>
                <c:pt idx="716" formatCode="General">
                  <c:v>733.34999999999934</c:v>
                </c:pt>
                <c:pt idx="717" formatCode="General">
                  <c:v>732.65</c:v>
                </c:pt>
                <c:pt idx="718" formatCode="General">
                  <c:v>733.25</c:v>
                </c:pt>
                <c:pt idx="719" formatCode="General">
                  <c:v>730.44999999999948</c:v>
                </c:pt>
                <c:pt idx="720" formatCode="General">
                  <c:v>727.94999999999948</c:v>
                </c:pt>
                <c:pt idx="721" formatCode="General">
                  <c:v>724.05</c:v>
                </c:pt>
                <c:pt idx="722" formatCode="General">
                  <c:v>720.75</c:v>
                </c:pt>
                <c:pt idx="723" formatCode="General">
                  <c:v>719.1</c:v>
                </c:pt>
                <c:pt idx="724" formatCode="General">
                  <c:v>714.05</c:v>
                </c:pt>
                <c:pt idx="725" formatCode="General">
                  <c:v>714.84999999999934</c:v>
                </c:pt>
                <c:pt idx="726" formatCode="General">
                  <c:v>710.94999999999948</c:v>
                </c:pt>
                <c:pt idx="727" formatCode="General">
                  <c:v>705.8</c:v>
                </c:pt>
                <c:pt idx="728" formatCode="General">
                  <c:v>707.05</c:v>
                </c:pt>
                <c:pt idx="729" formatCode="General">
                  <c:v>706.3</c:v>
                </c:pt>
                <c:pt idx="730" formatCode="General">
                  <c:v>704.3</c:v>
                </c:pt>
                <c:pt idx="731" formatCode="General">
                  <c:v>702.84999999999934</c:v>
                </c:pt>
                <c:pt idx="732">
                  <c:v>#N/A</c:v>
                </c:pt>
                <c:pt idx="733">
                  <c:v>#N/A</c:v>
                </c:pt>
                <c:pt idx="734" formatCode="General">
                  <c:v>687.34999999999934</c:v>
                </c:pt>
                <c:pt idx="735" formatCode="General">
                  <c:v>685.15</c:v>
                </c:pt>
                <c:pt idx="736" formatCode="General">
                  <c:v>681.9</c:v>
                </c:pt>
                <c:pt idx="737" formatCode="General">
                  <c:v>680.44999999999948</c:v>
                </c:pt>
                <c:pt idx="738" formatCode="General">
                  <c:v>686.15</c:v>
                </c:pt>
                <c:pt idx="739">
                  <c:v>#N/A</c:v>
                </c:pt>
                <c:pt idx="740" formatCode="General">
                  <c:v>684.4</c:v>
                </c:pt>
                <c:pt idx="741" formatCode="General">
                  <c:v>681.6</c:v>
                </c:pt>
                <c:pt idx="742" formatCode="General">
                  <c:v>682.55</c:v>
                </c:pt>
                <c:pt idx="743">
                  <c:v>#N/A</c:v>
                </c:pt>
                <c:pt idx="744" formatCode="General">
                  <c:v>677.84999999999934</c:v>
                </c:pt>
                <c:pt idx="745">
                  <c:v>#N/A</c:v>
                </c:pt>
                <c:pt idx="746" formatCode="General">
                  <c:v>679.15</c:v>
                </c:pt>
                <c:pt idx="747" formatCode="General">
                  <c:v>683.5</c:v>
                </c:pt>
                <c:pt idx="748" formatCode="General">
                  <c:v>685.5</c:v>
                </c:pt>
                <c:pt idx="749" formatCode="General">
                  <c:v>686.05</c:v>
                </c:pt>
                <c:pt idx="750" formatCode="General">
                  <c:v>685.8</c:v>
                </c:pt>
                <c:pt idx="751" formatCode="General">
                  <c:v>685</c:v>
                </c:pt>
                <c:pt idx="752" formatCode="General">
                  <c:v>686.05</c:v>
                </c:pt>
                <c:pt idx="753" formatCode="General">
                  <c:v>690.34999999999934</c:v>
                </c:pt>
                <c:pt idx="754" formatCode="General">
                  <c:v>688.05</c:v>
                </c:pt>
                <c:pt idx="755" formatCode="General">
                  <c:v>685.94999999999948</c:v>
                </c:pt>
                <c:pt idx="756">
                  <c:v>#N/A</c:v>
                </c:pt>
                <c:pt idx="757">
                  <c:v>#N/A</c:v>
                </c:pt>
                <c:pt idx="758" formatCode="General">
                  <c:v>679.8</c:v>
                </c:pt>
                <c:pt idx="759" formatCode="General">
                  <c:v>683.84999999999934</c:v>
                </c:pt>
                <c:pt idx="760" formatCode="General">
                  <c:v>683.7</c:v>
                </c:pt>
                <c:pt idx="761" formatCode="General">
                  <c:v>685.34999999999934</c:v>
                </c:pt>
                <c:pt idx="762" formatCode="General">
                  <c:v>685.8</c:v>
                </c:pt>
                <c:pt idx="763" formatCode="General">
                  <c:v>690.2</c:v>
                </c:pt>
                <c:pt idx="764" formatCode="General">
                  <c:v>677.44999999999948</c:v>
                </c:pt>
                <c:pt idx="765" formatCode="General">
                  <c:v>679.25</c:v>
                </c:pt>
                <c:pt idx="766" formatCode="General">
                  <c:v>673.94999999999948</c:v>
                </c:pt>
                <c:pt idx="767" formatCode="General">
                  <c:v>672.55</c:v>
                </c:pt>
                <c:pt idx="768" formatCode="General">
                  <c:v>672.65</c:v>
                </c:pt>
                <c:pt idx="769" formatCode="General">
                  <c:v>669.44999999999948</c:v>
                </c:pt>
                <c:pt idx="770" formatCode="General">
                  <c:v>667.8</c:v>
                </c:pt>
                <c:pt idx="771" formatCode="General">
                  <c:v>667</c:v>
                </c:pt>
                <c:pt idx="772" formatCode="General">
                  <c:v>659.4</c:v>
                </c:pt>
                <c:pt idx="773" formatCode="General">
                  <c:v>657.25</c:v>
                </c:pt>
                <c:pt idx="774" formatCode="General">
                  <c:v>654.65</c:v>
                </c:pt>
                <c:pt idx="775" formatCode="General">
                  <c:v>657.44999999999948</c:v>
                </c:pt>
                <c:pt idx="776">
                  <c:v>#N/A</c:v>
                </c:pt>
                <c:pt idx="777">
                  <c:v>#N/A</c:v>
                </c:pt>
                <c:pt idx="778" formatCode="General">
                  <c:v>655.6</c:v>
                </c:pt>
                <c:pt idx="779" formatCode="General">
                  <c:v>658.55</c:v>
                </c:pt>
                <c:pt idx="780" formatCode="General">
                  <c:v>659.8</c:v>
                </c:pt>
                <c:pt idx="781" formatCode="General">
                  <c:v>662.4</c:v>
                </c:pt>
                <c:pt idx="782" formatCode="General">
                  <c:v>661.2</c:v>
                </c:pt>
                <c:pt idx="783" formatCode="General">
                  <c:v>664.8</c:v>
                </c:pt>
                <c:pt idx="784" formatCode="General">
                  <c:v>675.9</c:v>
                </c:pt>
                <c:pt idx="785" formatCode="General">
                  <c:v>687.3</c:v>
                </c:pt>
                <c:pt idx="786" formatCode="General">
                  <c:v>690.4</c:v>
                </c:pt>
                <c:pt idx="787" formatCode="General">
                  <c:v>691.8</c:v>
                </c:pt>
                <c:pt idx="788" formatCode="General">
                  <c:v>685.8</c:v>
                </c:pt>
                <c:pt idx="789" formatCode="General">
                  <c:v>687</c:v>
                </c:pt>
                <c:pt idx="790" formatCode="General">
                  <c:v>688.55</c:v>
                </c:pt>
                <c:pt idx="791" formatCode="General">
                  <c:v>691.6</c:v>
                </c:pt>
                <c:pt idx="792">
                  <c:v>#N/A</c:v>
                </c:pt>
                <c:pt idx="793">
                  <c:v>#N/A</c:v>
                </c:pt>
                <c:pt idx="794">
                  <c:v>#N/A</c:v>
                </c:pt>
                <c:pt idx="795">
                  <c:v>#N/A</c:v>
                </c:pt>
                <c:pt idx="796" formatCode="General">
                  <c:v>692.3</c:v>
                </c:pt>
                <c:pt idx="797" formatCode="General">
                  <c:v>693.5</c:v>
                </c:pt>
                <c:pt idx="798" formatCode="General">
                  <c:v>699.5</c:v>
                </c:pt>
                <c:pt idx="799" formatCode="General">
                  <c:v>701.94999999999948</c:v>
                </c:pt>
                <c:pt idx="800" formatCode="General">
                  <c:v>702.5</c:v>
                </c:pt>
                <c:pt idx="801" formatCode="General">
                  <c:v>701.5</c:v>
                </c:pt>
                <c:pt idx="802" formatCode="General">
                  <c:v>700.7</c:v>
                </c:pt>
                <c:pt idx="803" formatCode="General">
                  <c:v>699.5</c:v>
                </c:pt>
                <c:pt idx="804">
                  <c:v>#N/A</c:v>
                </c:pt>
                <c:pt idx="805" formatCode="General">
                  <c:v>698.75</c:v>
                </c:pt>
                <c:pt idx="806" formatCode="General">
                  <c:v>695.5</c:v>
                </c:pt>
                <c:pt idx="807" formatCode="General">
                  <c:v>695.94999999999948</c:v>
                </c:pt>
                <c:pt idx="808" formatCode="General">
                  <c:v>696.8</c:v>
                </c:pt>
                <c:pt idx="809" formatCode="General">
                  <c:v>698.65</c:v>
                </c:pt>
                <c:pt idx="810" formatCode="General">
                  <c:v>704.1</c:v>
                </c:pt>
                <c:pt idx="811" formatCode="General">
                  <c:v>704.25</c:v>
                </c:pt>
                <c:pt idx="812" formatCode="General">
                  <c:v>704.2</c:v>
                </c:pt>
                <c:pt idx="813" formatCode="General">
                  <c:v>703.94999999999948</c:v>
                </c:pt>
                <c:pt idx="814" formatCode="General">
                  <c:v>702.05</c:v>
                </c:pt>
                <c:pt idx="815" formatCode="General">
                  <c:v>698.94999999999948</c:v>
                </c:pt>
                <c:pt idx="816" formatCode="General">
                  <c:v>697.94999999999948</c:v>
                </c:pt>
                <c:pt idx="817" formatCode="General">
                  <c:v>694.84999999999934</c:v>
                </c:pt>
                <c:pt idx="818" formatCode="General">
                  <c:v>692.5</c:v>
                </c:pt>
                <c:pt idx="819" formatCode="General">
                  <c:v>690.1</c:v>
                </c:pt>
                <c:pt idx="820" formatCode="General">
                  <c:v>694.94999999999948</c:v>
                </c:pt>
                <c:pt idx="821" formatCode="General">
                  <c:v>698.7</c:v>
                </c:pt>
                <c:pt idx="822" formatCode="General">
                  <c:v>699.94999999999948</c:v>
                </c:pt>
                <c:pt idx="823" formatCode="General">
                  <c:v>702.3</c:v>
                </c:pt>
                <c:pt idx="824" formatCode="General">
                  <c:v>703.3</c:v>
                </c:pt>
                <c:pt idx="825" formatCode="General">
                  <c:v>703.34999999999934</c:v>
                </c:pt>
                <c:pt idx="826" formatCode="General">
                  <c:v>705.94999999999948</c:v>
                </c:pt>
                <c:pt idx="827" formatCode="General">
                  <c:v>703.25</c:v>
                </c:pt>
                <c:pt idx="828" formatCode="General">
                  <c:v>704.1</c:v>
                </c:pt>
                <c:pt idx="829" formatCode="General">
                  <c:v>704.05</c:v>
                </c:pt>
                <c:pt idx="831" formatCode="General">
                  <c:v>702.7</c:v>
                </c:pt>
                <c:pt idx="832" formatCode="General">
                  <c:v>702.84999999999934</c:v>
                </c:pt>
                <c:pt idx="833" formatCode="General">
                  <c:v>700.15</c:v>
                </c:pt>
                <c:pt idx="834" formatCode="General">
                  <c:v>700.3</c:v>
                </c:pt>
                <c:pt idx="835" formatCode="General">
                  <c:v>697.8</c:v>
                </c:pt>
                <c:pt idx="836" formatCode="General">
                  <c:v>696.25</c:v>
                </c:pt>
                <c:pt idx="837" formatCode="General">
                  <c:v>696.84999999999934</c:v>
                </c:pt>
                <c:pt idx="838" formatCode="General">
                  <c:v>695.84999999999934</c:v>
                </c:pt>
                <c:pt idx="839" formatCode="General">
                  <c:v>698</c:v>
                </c:pt>
                <c:pt idx="840" formatCode="General">
                  <c:v>704.84999999999934</c:v>
                </c:pt>
                <c:pt idx="841" formatCode="General">
                  <c:v>711.7</c:v>
                </c:pt>
                <c:pt idx="842" formatCode="General">
                  <c:v>713.44999999999948</c:v>
                </c:pt>
                <c:pt idx="843" formatCode="General">
                  <c:v>718.65</c:v>
                </c:pt>
                <c:pt idx="844" formatCode="General">
                  <c:v>722.9</c:v>
                </c:pt>
                <c:pt idx="845" formatCode="General">
                  <c:v>727.55</c:v>
                </c:pt>
                <c:pt idx="846" formatCode="General">
                  <c:v>729.9</c:v>
                </c:pt>
                <c:pt idx="847" formatCode="General">
                  <c:v>735.9</c:v>
                </c:pt>
                <c:pt idx="848" formatCode="General">
                  <c:v>741.44999999999948</c:v>
                </c:pt>
                <c:pt idx="849" formatCode="General">
                  <c:v>752.1</c:v>
                </c:pt>
                <c:pt idx="850" formatCode="General">
                  <c:v>756.25</c:v>
                </c:pt>
                <c:pt idx="851" formatCode="General">
                  <c:v>734.8</c:v>
                </c:pt>
                <c:pt idx="852" formatCode="General">
                  <c:v>731.9</c:v>
                </c:pt>
                <c:pt idx="853" formatCode="General">
                  <c:v>737.34999999999934</c:v>
                </c:pt>
                <c:pt idx="854" formatCode="General">
                  <c:v>736.25</c:v>
                </c:pt>
                <c:pt idx="855" formatCode="General">
                  <c:v>737.55</c:v>
                </c:pt>
                <c:pt idx="856" formatCode="General">
                  <c:v>739.44999999999948</c:v>
                </c:pt>
                <c:pt idx="857" formatCode="General">
                  <c:v>740.4</c:v>
                </c:pt>
                <c:pt idx="858" formatCode="General">
                  <c:v>739.2</c:v>
                </c:pt>
                <c:pt idx="859" formatCode="General">
                  <c:v>738</c:v>
                </c:pt>
                <c:pt idx="860" formatCode="General">
                  <c:v>734.34999999999934</c:v>
                </c:pt>
                <c:pt idx="861" formatCode="General">
                  <c:v>733.8</c:v>
                </c:pt>
                <c:pt idx="862" formatCode="General">
                  <c:v>731.5</c:v>
                </c:pt>
                <c:pt idx="863" formatCode="General">
                  <c:v>732.7</c:v>
                </c:pt>
                <c:pt idx="864" formatCode="General">
                  <c:v>732</c:v>
                </c:pt>
                <c:pt idx="865" formatCode="General">
                  <c:v>732.55</c:v>
                </c:pt>
                <c:pt idx="866" formatCode="General">
                  <c:v>734.84999999999934</c:v>
                </c:pt>
                <c:pt idx="867" formatCode="General">
                  <c:v>739.9</c:v>
                </c:pt>
                <c:pt idx="868" formatCode="General">
                  <c:v>730.9</c:v>
                </c:pt>
                <c:pt idx="869" formatCode="General">
                  <c:v>730.55</c:v>
                </c:pt>
                <c:pt idx="870" formatCode="General">
                  <c:v>730</c:v>
                </c:pt>
                <c:pt idx="871" formatCode="General">
                  <c:v>726.5</c:v>
                </c:pt>
                <c:pt idx="872" formatCode="General">
                  <c:v>725</c:v>
                </c:pt>
                <c:pt idx="873" formatCode="General">
                  <c:v>724.75</c:v>
                </c:pt>
                <c:pt idx="874" formatCode="General">
                  <c:v>725.75</c:v>
                </c:pt>
                <c:pt idx="875" formatCode="General">
                  <c:v>725.75</c:v>
                </c:pt>
                <c:pt idx="876" formatCode="General">
                  <c:v>725.25</c:v>
                </c:pt>
                <c:pt idx="877" formatCode="General">
                  <c:v>725.7</c:v>
                </c:pt>
                <c:pt idx="878" formatCode="General">
                  <c:v>728.44999999999948</c:v>
                </c:pt>
                <c:pt idx="879" formatCode="General">
                  <c:v>729.15</c:v>
                </c:pt>
                <c:pt idx="880" formatCode="General">
                  <c:v>736.44999999999948</c:v>
                </c:pt>
                <c:pt idx="881" formatCode="General">
                  <c:v>738.94999999999948</c:v>
                </c:pt>
                <c:pt idx="882" formatCode="General">
                  <c:v>745.7</c:v>
                </c:pt>
                <c:pt idx="883" formatCode="General">
                  <c:v>751.05</c:v>
                </c:pt>
                <c:pt idx="884" formatCode="General">
                  <c:v>752.1</c:v>
                </c:pt>
                <c:pt idx="885" formatCode="General">
                  <c:v>751.55</c:v>
                </c:pt>
                <c:pt idx="886" formatCode="General">
                  <c:v>753.2</c:v>
                </c:pt>
                <c:pt idx="887" formatCode="General">
                  <c:v>755.05</c:v>
                </c:pt>
                <c:pt idx="888" formatCode="General">
                  <c:v>753.84999999999934</c:v>
                </c:pt>
                <c:pt idx="889" formatCode="General">
                  <c:v>757.25</c:v>
                </c:pt>
                <c:pt idx="890" formatCode="General">
                  <c:v>758.1</c:v>
                </c:pt>
                <c:pt idx="891" formatCode="General">
                  <c:v>758.34999999999934</c:v>
                </c:pt>
                <c:pt idx="892" formatCode="General">
                  <c:v>758.34999999999934</c:v>
                </c:pt>
                <c:pt idx="893" formatCode="General">
                  <c:v>760.5</c:v>
                </c:pt>
                <c:pt idx="894" formatCode="General">
                  <c:v>760.84999999999934</c:v>
                </c:pt>
                <c:pt idx="895" formatCode="General">
                  <c:v>762.84999999999934</c:v>
                </c:pt>
                <c:pt idx="896" formatCode="General">
                  <c:v>765.55</c:v>
                </c:pt>
                <c:pt idx="897" formatCode="General">
                  <c:v>767.15</c:v>
                </c:pt>
                <c:pt idx="898" formatCode="General">
                  <c:v>763.05</c:v>
                </c:pt>
                <c:pt idx="899" formatCode="General">
                  <c:v>761.05</c:v>
                </c:pt>
                <c:pt idx="900" formatCode="General">
                  <c:v>762.6</c:v>
                </c:pt>
                <c:pt idx="901" formatCode="General">
                  <c:v>762.44999999999948</c:v>
                </c:pt>
                <c:pt idx="902" formatCode="General">
                  <c:v>764.05</c:v>
                </c:pt>
                <c:pt idx="903" formatCode="General">
                  <c:v>761.44999999999948</c:v>
                </c:pt>
                <c:pt idx="904" formatCode="General">
                  <c:v>753</c:v>
                </c:pt>
                <c:pt idx="905" formatCode="General">
                  <c:v>749.34999999999934</c:v>
                </c:pt>
                <c:pt idx="906" formatCode="General">
                  <c:v>752.7</c:v>
                </c:pt>
                <c:pt idx="907" formatCode="General">
                  <c:v>753.15</c:v>
                </c:pt>
                <c:pt idx="908" formatCode="General">
                  <c:v>750.1</c:v>
                </c:pt>
                <c:pt idx="909" formatCode="General">
                  <c:v>751.34999999999934</c:v>
                </c:pt>
                <c:pt idx="910" formatCode="General">
                  <c:v>752.6</c:v>
                </c:pt>
                <c:pt idx="911" formatCode="General">
                  <c:v>745.84999999999934</c:v>
                </c:pt>
                <c:pt idx="912" formatCode="General">
                  <c:v>746.8</c:v>
                </c:pt>
                <c:pt idx="913" formatCode="General">
                  <c:v>741.1</c:v>
                </c:pt>
                <c:pt idx="914" formatCode="General">
                  <c:v>735.75</c:v>
                </c:pt>
                <c:pt idx="915" formatCode="General">
                  <c:v>725.8</c:v>
                </c:pt>
                <c:pt idx="916" formatCode="General">
                  <c:v>720.9</c:v>
                </c:pt>
                <c:pt idx="917" formatCode="General">
                  <c:v>712.94999999999948</c:v>
                </c:pt>
                <c:pt idx="918" formatCode="General">
                  <c:v>712.75</c:v>
                </c:pt>
                <c:pt idx="919" formatCode="General">
                  <c:v>716.7</c:v>
                </c:pt>
                <c:pt idx="920" formatCode="General">
                  <c:v>718</c:v>
                </c:pt>
                <c:pt idx="921" formatCode="General">
                  <c:v>717.44999999999948</c:v>
                </c:pt>
                <c:pt idx="922" formatCode="General">
                  <c:v>722.84999999999934</c:v>
                </c:pt>
                <c:pt idx="923" formatCode="General">
                  <c:v>717.55</c:v>
                </c:pt>
                <c:pt idx="924" formatCode="General">
                  <c:v>712.4</c:v>
                </c:pt>
                <c:pt idx="925" formatCode="General">
                  <c:v>710.3</c:v>
                </c:pt>
                <c:pt idx="926" formatCode="General">
                  <c:v>709.5</c:v>
                </c:pt>
                <c:pt idx="927" formatCode="General">
                  <c:v>710.3</c:v>
                </c:pt>
                <c:pt idx="928" formatCode="General">
                  <c:v>710.34999999999934</c:v>
                </c:pt>
                <c:pt idx="929" formatCode="General">
                  <c:v>708.65</c:v>
                </c:pt>
                <c:pt idx="930" formatCode="General">
                  <c:v>707.55</c:v>
                </c:pt>
                <c:pt idx="931" formatCode="General">
                  <c:v>712.75</c:v>
                </c:pt>
                <c:pt idx="932" formatCode="General">
                  <c:v>715.84999999999934</c:v>
                </c:pt>
                <c:pt idx="933" formatCode="General">
                  <c:v>719.34999999999934</c:v>
                </c:pt>
                <c:pt idx="934" formatCode="General">
                  <c:v>727.65</c:v>
                </c:pt>
                <c:pt idx="935" formatCode="General">
                  <c:v>729.84999999999934</c:v>
                </c:pt>
                <c:pt idx="936" formatCode="General">
                  <c:v>744.84999999999934</c:v>
                </c:pt>
                <c:pt idx="937" formatCode="General">
                  <c:v>750.8</c:v>
                </c:pt>
                <c:pt idx="938" formatCode="General">
                  <c:v>753.94999999999948</c:v>
                </c:pt>
                <c:pt idx="939" formatCode="General">
                  <c:v>780.65</c:v>
                </c:pt>
                <c:pt idx="940" formatCode="General">
                  <c:v>790.4</c:v>
                </c:pt>
                <c:pt idx="941" formatCode="General">
                  <c:v>792.15</c:v>
                </c:pt>
                <c:pt idx="942" formatCode="General">
                  <c:v>796.3</c:v>
                </c:pt>
                <c:pt idx="943" formatCode="General">
                  <c:v>798.84999999999934</c:v>
                </c:pt>
                <c:pt idx="944" formatCode="General">
                  <c:v>805.7</c:v>
                </c:pt>
                <c:pt idx="945" formatCode="General">
                  <c:v>811.84999999999934</c:v>
                </c:pt>
                <c:pt idx="946" formatCode="General">
                  <c:v>815.15</c:v>
                </c:pt>
                <c:pt idx="947" formatCode="General">
                  <c:v>822.75</c:v>
                </c:pt>
                <c:pt idx="948" formatCode="General">
                  <c:v>828.4</c:v>
                </c:pt>
                <c:pt idx="949" formatCode="General">
                  <c:v>830.84999999999934</c:v>
                </c:pt>
                <c:pt idx="950" formatCode="General">
                  <c:v>826.91</c:v>
                </c:pt>
                <c:pt idx="951" formatCode="General">
                  <c:v>830.4</c:v>
                </c:pt>
                <c:pt idx="952" formatCode="General">
                  <c:v>831.2</c:v>
                </c:pt>
                <c:pt idx="953" formatCode="General">
                  <c:v>833.2</c:v>
                </c:pt>
                <c:pt idx="954" formatCode="General">
                  <c:v>834.75</c:v>
                </c:pt>
                <c:pt idx="955" formatCode="General">
                  <c:v>839.94999999999948</c:v>
                </c:pt>
                <c:pt idx="956" formatCode="General">
                  <c:v>845</c:v>
                </c:pt>
                <c:pt idx="957" formatCode="General">
                  <c:v>856.1</c:v>
                </c:pt>
                <c:pt idx="958" formatCode="General">
                  <c:v>862.4</c:v>
                </c:pt>
                <c:pt idx="959" formatCode="General">
                  <c:v>869.44999999999948</c:v>
                </c:pt>
                <c:pt idx="960" formatCode="General">
                  <c:v>879.9</c:v>
                </c:pt>
                <c:pt idx="961" formatCode="General">
                  <c:v>892.25</c:v>
                </c:pt>
                <c:pt idx="962" formatCode="General">
                  <c:v>900.6</c:v>
                </c:pt>
                <c:pt idx="963" formatCode="General">
                  <c:v>907.55</c:v>
                </c:pt>
                <c:pt idx="964" formatCode="General">
                  <c:v>914.8</c:v>
                </c:pt>
                <c:pt idx="965" formatCode="General">
                  <c:v>917.15</c:v>
                </c:pt>
                <c:pt idx="966" formatCode="General">
                  <c:v>921.6</c:v>
                </c:pt>
                <c:pt idx="967" formatCode="General">
                  <c:v>923.55</c:v>
                </c:pt>
                <c:pt idx="968" formatCode="General">
                  <c:v>924.2</c:v>
                </c:pt>
                <c:pt idx="969" formatCode="General">
                  <c:v>931.44999999999948</c:v>
                </c:pt>
                <c:pt idx="970" formatCode="General">
                  <c:v>944.34999999999934</c:v>
                </c:pt>
                <c:pt idx="971" formatCode="General">
                  <c:v>946.25</c:v>
                </c:pt>
                <c:pt idx="972" formatCode="General">
                  <c:v>958.65</c:v>
                </c:pt>
                <c:pt idx="973" formatCode="General">
                  <c:v>957.55</c:v>
                </c:pt>
                <c:pt idx="974" formatCode="General">
                  <c:v>964.9</c:v>
                </c:pt>
                <c:pt idx="975" formatCode="General">
                  <c:v>957.65</c:v>
                </c:pt>
                <c:pt idx="976" formatCode="General">
                  <c:v>938.7</c:v>
                </c:pt>
                <c:pt idx="977" formatCode="General">
                  <c:v>931.4</c:v>
                </c:pt>
                <c:pt idx="978" formatCode="General">
                  <c:v>925</c:v>
                </c:pt>
                <c:pt idx="979" formatCode="General">
                  <c:v>926.94999999999948</c:v>
                </c:pt>
                <c:pt idx="980" formatCode="General">
                  <c:v>933.1</c:v>
                </c:pt>
                <c:pt idx="981" formatCode="General">
                  <c:v>938.34999999999934</c:v>
                </c:pt>
                <c:pt idx="982" formatCode="General">
                  <c:v>943.6</c:v>
                </c:pt>
                <c:pt idx="983" formatCode="General">
                  <c:v>952</c:v>
                </c:pt>
                <c:pt idx="984" formatCode="General">
                  <c:v>965.9</c:v>
                </c:pt>
                <c:pt idx="985" formatCode="General">
                  <c:v>963.94999999999948</c:v>
                </c:pt>
                <c:pt idx="986" formatCode="General">
                  <c:v>973.2</c:v>
                </c:pt>
                <c:pt idx="987" formatCode="General">
                  <c:v>983.44999999999948</c:v>
                </c:pt>
                <c:pt idx="988" formatCode="General">
                  <c:v>1009.15</c:v>
                </c:pt>
                <c:pt idx="989" formatCode="General">
                  <c:v>1030</c:v>
                </c:pt>
                <c:pt idx="990" formatCode="General">
                  <c:v>1049</c:v>
                </c:pt>
                <c:pt idx="991" formatCode="General">
                  <c:v>1077.75</c:v>
                </c:pt>
                <c:pt idx="992" formatCode="General">
                  <c:v>1086</c:v>
                </c:pt>
                <c:pt idx="993" formatCode="General">
                  <c:v>1093.95</c:v>
                </c:pt>
                <c:pt idx="994" formatCode="General">
                  <c:v>1095.25</c:v>
                </c:pt>
                <c:pt idx="995" formatCode="General">
                  <c:v>1092.75</c:v>
                </c:pt>
                <c:pt idx="996" formatCode="General">
                  <c:v>1087.5999999999999</c:v>
                </c:pt>
                <c:pt idx="997" formatCode="General">
                  <c:v>1090.7</c:v>
                </c:pt>
                <c:pt idx="998" formatCode="General">
                  <c:v>1088.6499999999999</c:v>
                </c:pt>
                <c:pt idx="999" formatCode="General">
                  <c:v>1081.8499999999999</c:v>
                </c:pt>
                <c:pt idx="1000" formatCode="General">
                  <c:v>1077</c:v>
                </c:pt>
                <c:pt idx="1001" formatCode="General">
                  <c:v>1070</c:v>
                </c:pt>
                <c:pt idx="1002" formatCode="General">
                  <c:v>1067.6499999999999</c:v>
                </c:pt>
                <c:pt idx="1003" formatCode="General">
                  <c:v>1063.6499999999999</c:v>
                </c:pt>
                <c:pt idx="1004" formatCode="General">
                  <c:v>1057.1499999999999</c:v>
                </c:pt>
                <c:pt idx="1005" formatCode="General">
                  <c:v>1046.8499999999999</c:v>
                </c:pt>
                <c:pt idx="1006" formatCode="General">
                  <c:v>1029.4000000000001</c:v>
                </c:pt>
                <c:pt idx="1007" formatCode="#,##0.00">
                  <c:v>1023.2</c:v>
                </c:pt>
                <c:pt idx="1008" formatCode="#,##0.00">
                  <c:v>1020.1</c:v>
                </c:pt>
                <c:pt idx="1009" formatCode="#,##0.00">
                  <c:v>1024.9000000000001</c:v>
                </c:pt>
                <c:pt idx="1010" formatCode="#,##0.00">
                  <c:v>1018.65</c:v>
                </c:pt>
                <c:pt idx="1011" formatCode="#,##0.00">
                  <c:v>1003.5</c:v>
                </c:pt>
                <c:pt idx="1012" formatCode="General">
                  <c:v>994.05</c:v>
                </c:pt>
                <c:pt idx="1013" formatCode="General">
                  <c:v>989.44999999999948</c:v>
                </c:pt>
                <c:pt idx="1014" formatCode="General">
                  <c:v>987.75</c:v>
                </c:pt>
                <c:pt idx="1015" formatCode="General">
                  <c:v>980.3</c:v>
                </c:pt>
                <c:pt idx="1016" formatCode="General">
                  <c:v>973.05</c:v>
                </c:pt>
                <c:pt idx="1017" formatCode="General">
                  <c:v>984.84999999999934</c:v>
                </c:pt>
                <c:pt idx="1018" formatCode="General">
                  <c:v>992.5</c:v>
                </c:pt>
                <c:pt idx="1019" formatCode="General">
                  <c:v>997.1</c:v>
                </c:pt>
                <c:pt idx="1020" formatCode="#,##0.00">
                  <c:v>1004.3</c:v>
                </c:pt>
                <c:pt idx="1021" formatCode="#,##0.00">
                  <c:v>1013.15</c:v>
                </c:pt>
                <c:pt idx="1022" formatCode="#,##0.00">
                  <c:v>1017.9</c:v>
                </c:pt>
                <c:pt idx="1023" formatCode="#,##0.00">
                  <c:v>1027.9000000000001</c:v>
                </c:pt>
                <c:pt idx="1024" formatCode="#,##0.00">
                  <c:v>1036.8</c:v>
                </c:pt>
                <c:pt idx="1025" formatCode="#,##0.00">
                  <c:v>1041</c:v>
                </c:pt>
                <c:pt idx="1026" formatCode="#,##0.00">
                  <c:v>1035.05</c:v>
                </c:pt>
                <c:pt idx="1027" formatCode="#,##0.00">
                  <c:v>1028.05</c:v>
                </c:pt>
                <c:pt idx="1028" formatCode="#,##0.00">
                  <c:v>1020.2</c:v>
                </c:pt>
                <c:pt idx="1029" formatCode="#,##0.00">
                  <c:v>1012.1</c:v>
                </c:pt>
                <c:pt idx="1030" formatCode="#,##0.00">
                  <c:v>1007.4499999999994</c:v>
                </c:pt>
                <c:pt idx="1031" formatCode="#,##0.00">
                  <c:v>1011.4</c:v>
                </c:pt>
                <c:pt idx="1032" formatCode="#,##0.00">
                  <c:v>1014.55</c:v>
                </c:pt>
                <c:pt idx="1033" formatCode="#,##0.00">
                  <c:v>1007.69</c:v>
                </c:pt>
                <c:pt idx="1034" formatCode="#,##0.00">
                  <c:v>1004.3499999999993</c:v>
                </c:pt>
                <c:pt idx="1035" formatCode="#,##0.00">
                  <c:v>1002.3499999999993</c:v>
                </c:pt>
                <c:pt idx="1036" formatCode="General">
                  <c:v>997.04</c:v>
                </c:pt>
                <c:pt idx="1037" formatCode="General">
                  <c:v>991.15</c:v>
                </c:pt>
                <c:pt idx="1038" formatCode="General">
                  <c:v>991.75</c:v>
                </c:pt>
                <c:pt idx="1039" formatCode="General">
                  <c:v>987.7</c:v>
                </c:pt>
                <c:pt idx="1040" formatCode="General">
                  <c:v>989.25</c:v>
                </c:pt>
                <c:pt idx="1041" formatCode="General">
                  <c:v>986.94999999999948</c:v>
                </c:pt>
                <c:pt idx="1042" formatCode="General">
                  <c:v>983.9</c:v>
                </c:pt>
                <c:pt idx="1043" formatCode="General">
                  <c:v>945.7</c:v>
                </c:pt>
                <c:pt idx="1044" formatCode="General">
                  <c:v>930.4</c:v>
                </c:pt>
                <c:pt idx="1045" formatCode="General">
                  <c:v>913.65</c:v>
                </c:pt>
                <c:pt idx="1046" formatCode="General">
                  <c:v>909.8</c:v>
                </c:pt>
                <c:pt idx="1047" formatCode="General">
                  <c:v>904.34999999999934</c:v>
                </c:pt>
                <c:pt idx="1048" formatCode="General">
                  <c:v>900.65</c:v>
                </c:pt>
                <c:pt idx="1049" formatCode="General">
                  <c:v>889.94999999999948</c:v>
                </c:pt>
                <c:pt idx="1050" formatCode="General">
                  <c:v>891.84999999999934</c:v>
                </c:pt>
                <c:pt idx="1051" formatCode="General">
                  <c:v>890.25</c:v>
                </c:pt>
                <c:pt idx="1052" formatCode="General">
                  <c:v>899.75</c:v>
                </c:pt>
                <c:pt idx="1053" formatCode="General">
                  <c:v>898.2</c:v>
                </c:pt>
                <c:pt idx="1054" formatCode="General">
                  <c:v>902.3</c:v>
                </c:pt>
                <c:pt idx="1055" formatCode="General">
                  <c:v>907.44999999999948</c:v>
                </c:pt>
                <c:pt idx="1056" formatCode="General">
                  <c:v>913.75</c:v>
                </c:pt>
                <c:pt idx="1057" formatCode="General">
                  <c:v>910.4</c:v>
                </c:pt>
                <c:pt idx="1058" formatCode="General">
                  <c:v>903.7</c:v>
                </c:pt>
                <c:pt idx="1059" formatCode="General">
                  <c:v>902.7</c:v>
                </c:pt>
                <c:pt idx="1060" formatCode="General">
                  <c:v>905.1</c:v>
                </c:pt>
                <c:pt idx="1061" formatCode="General">
                  <c:v>911.4</c:v>
                </c:pt>
                <c:pt idx="1062" formatCode="General">
                  <c:v>906.8</c:v>
                </c:pt>
                <c:pt idx="1063" formatCode="General">
                  <c:v>900.3</c:v>
                </c:pt>
                <c:pt idx="1064" formatCode="General">
                  <c:v>896.4</c:v>
                </c:pt>
                <c:pt idx="1065" formatCode="General">
                  <c:v>886.6</c:v>
                </c:pt>
                <c:pt idx="1066" formatCode="General">
                  <c:v>886.15</c:v>
                </c:pt>
                <c:pt idx="1067" formatCode="General">
                  <c:v>883</c:v>
                </c:pt>
                <c:pt idx="1068" formatCode="General">
                  <c:v>880</c:v>
                </c:pt>
                <c:pt idx="1069" formatCode="General">
                  <c:v>884.1</c:v>
                </c:pt>
                <c:pt idx="1070" formatCode="General">
                  <c:v>878.2</c:v>
                </c:pt>
                <c:pt idx="1071" formatCode="General">
                  <c:v>877.3</c:v>
                </c:pt>
                <c:pt idx="1072" formatCode="General">
                  <c:v>869.15</c:v>
                </c:pt>
                <c:pt idx="1073" formatCode="General">
                  <c:v>865.15</c:v>
                </c:pt>
                <c:pt idx="1074" formatCode="General">
                  <c:v>862.8</c:v>
                </c:pt>
                <c:pt idx="1075" formatCode="General">
                  <c:v>860.94999999999948</c:v>
                </c:pt>
                <c:pt idx="1076" formatCode="General">
                  <c:v>867.75</c:v>
                </c:pt>
                <c:pt idx="1077" formatCode="General">
                  <c:v>869.55</c:v>
                </c:pt>
                <c:pt idx="1078" formatCode="General">
                  <c:v>863.1</c:v>
                </c:pt>
                <c:pt idx="1079" formatCode="General">
                  <c:v>864.1</c:v>
                </c:pt>
                <c:pt idx="1080" formatCode="General">
                  <c:v>865.65</c:v>
                </c:pt>
                <c:pt idx="1081" formatCode="General">
                  <c:v>866.7</c:v>
                </c:pt>
                <c:pt idx="1082" formatCode="General">
                  <c:v>867.4</c:v>
                </c:pt>
                <c:pt idx="1083" formatCode="General">
                  <c:v>867</c:v>
                </c:pt>
                <c:pt idx="1084" formatCode="General">
                  <c:v>862.34999999999934</c:v>
                </c:pt>
                <c:pt idx="1085" formatCode="General">
                  <c:v>860</c:v>
                </c:pt>
                <c:pt idx="1086" formatCode="General">
                  <c:v>859.9</c:v>
                </c:pt>
                <c:pt idx="1087" formatCode="General">
                  <c:v>857.2</c:v>
                </c:pt>
                <c:pt idx="1088" formatCode="General">
                  <c:v>855.84999999999934</c:v>
                </c:pt>
                <c:pt idx="1089" formatCode="General">
                  <c:v>855.8</c:v>
                </c:pt>
                <c:pt idx="1090" formatCode="General">
                  <c:v>856.2</c:v>
                </c:pt>
                <c:pt idx="1091" formatCode="General">
                  <c:v>854.8</c:v>
                </c:pt>
                <c:pt idx="1092" formatCode="General">
                  <c:v>858.94999999999948</c:v>
                </c:pt>
                <c:pt idx="1093" formatCode="General">
                  <c:v>855.15</c:v>
                </c:pt>
                <c:pt idx="1094" formatCode="General">
                  <c:v>857.7</c:v>
                </c:pt>
                <c:pt idx="1095" formatCode="General">
                  <c:v>858.6</c:v>
                </c:pt>
                <c:pt idx="1096" formatCode="General">
                  <c:v>855.1</c:v>
                </c:pt>
                <c:pt idx="1097" formatCode="General">
                  <c:v>855.94999999999948</c:v>
                </c:pt>
                <c:pt idx="1098" formatCode="General">
                  <c:v>853.44999999999948</c:v>
                </c:pt>
                <c:pt idx="1099" formatCode="General">
                  <c:v>851.2</c:v>
                </c:pt>
                <c:pt idx="1100" formatCode="General">
                  <c:v>848.44999999999948</c:v>
                </c:pt>
                <c:pt idx="1101" formatCode="General">
                  <c:v>839.4</c:v>
                </c:pt>
                <c:pt idx="1102" formatCode="General">
                  <c:v>832.2</c:v>
                </c:pt>
                <c:pt idx="1103" formatCode="General">
                  <c:v>827.9</c:v>
                </c:pt>
                <c:pt idx="1104" formatCode="General">
                  <c:v>824.6</c:v>
                </c:pt>
                <c:pt idx="1105" formatCode="General">
                  <c:v>820.9</c:v>
                </c:pt>
                <c:pt idx="1106" formatCode="General">
                  <c:v>820.9</c:v>
                </c:pt>
                <c:pt idx="1107" formatCode="General">
                  <c:v>817.34999999999934</c:v>
                </c:pt>
                <c:pt idx="1108" formatCode="General">
                  <c:v>815.75</c:v>
                </c:pt>
                <c:pt idx="1109" formatCode="General">
                  <c:v>816.3</c:v>
                </c:pt>
                <c:pt idx="1110" formatCode="General">
                  <c:v>816.25</c:v>
                </c:pt>
                <c:pt idx="1111" formatCode="General">
                  <c:v>815.55</c:v>
                </c:pt>
                <c:pt idx="1112" formatCode="General">
                  <c:v>814.1</c:v>
                </c:pt>
                <c:pt idx="1113" formatCode="General">
                  <c:v>816.15</c:v>
                </c:pt>
                <c:pt idx="1114" formatCode="General">
                  <c:v>818.7</c:v>
                </c:pt>
                <c:pt idx="1115" formatCode="General">
                  <c:v>817.75</c:v>
                </c:pt>
                <c:pt idx="1116" formatCode="General">
                  <c:v>824.94999999999948</c:v>
                </c:pt>
                <c:pt idx="1117" formatCode="General">
                  <c:v>828.2</c:v>
                </c:pt>
                <c:pt idx="1118" formatCode="General">
                  <c:v>831.75</c:v>
                </c:pt>
                <c:pt idx="1119" formatCode="General">
                  <c:v>836.4</c:v>
                </c:pt>
                <c:pt idx="1120" formatCode="General">
                  <c:v>840.05</c:v>
                </c:pt>
                <c:pt idx="1121" formatCode="General">
                  <c:v>843.7</c:v>
                </c:pt>
                <c:pt idx="1122" formatCode="General">
                  <c:v>845.15</c:v>
                </c:pt>
                <c:pt idx="1123" formatCode="General">
                  <c:v>847.1</c:v>
                </c:pt>
                <c:pt idx="1124" formatCode="General">
                  <c:v>850.05</c:v>
                </c:pt>
                <c:pt idx="1125" formatCode="General">
                  <c:v>850.1</c:v>
                </c:pt>
                <c:pt idx="1126" formatCode="General">
                  <c:v>840.6</c:v>
                </c:pt>
                <c:pt idx="1127" formatCode="General">
                  <c:v>835.4</c:v>
                </c:pt>
                <c:pt idx="1128" formatCode="General">
                  <c:v>832.05</c:v>
                </c:pt>
                <c:pt idx="1129" formatCode="General">
                  <c:v>825.84999999999934</c:v>
                </c:pt>
                <c:pt idx="1130" formatCode="General">
                  <c:v>827.9</c:v>
                </c:pt>
                <c:pt idx="1131" formatCode="General">
                  <c:v>825.84999999999934</c:v>
                </c:pt>
                <c:pt idx="1132" formatCode="General">
                  <c:v>823.5</c:v>
                </c:pt>
                <c:pt idx="1133" formatCode="General">
                  <c:v>825.2</c:v>
                </c:pt>
                <c:pt idx="1134" formatCode="General">
                  <c:v>822.65</c:v>
                </c:pt>
                <c:pt idx="1135" formatCode="General">
                  <c:v>818.94999999999948</c:v>
                </c:pt>
                <c:pt idx="1136" formatCode="General">
                  <c:v>817.84999999999934</c:v>
                </c:pt>
                <c:pt idx="1137" formatCode="General">
                  <c:v>815.8</c:v>
                </c:pt>
                <c:pt idx="1138" formatCode="General">
                  <c:v>817.3</c:v>
                </c:pt>
                <c:pt idx="1139" formatCode="General">
                  <c:v>817.65</c:v>
                </c:pt>
                <c:pt idx="1140" formatCode="General">
                  <c:v>816</c:v>
                </c:pt>
                <c:pt idx="1141" formatCode="General">
                  <c:v>815.34999999999934</c:v>
                </c:pt>
                <c:pt idx="1142" formatCode="General">
                  <c:v>814.44999999999948</c:v>
                </c:pt>
                <c:pt idx="1143" formatCode="General">
                  <c:v>812.8</c:v>
                </c:pt>
                <c:pt idx="1144" formatCode="General">
                  <c:v>811.75</c:v>
                </c:pt>
                <c:pt idx="1145" formatCode="General">
                  <c:v>811.65</c:v>
                </c:pt>
                <c:pt idx="1146" formatCode="General">
                  <c:v>811.1</c:v>
                </c:pt>
                <c:pt idx="1147" formatCode="General">
                  <c:v>810.75</c:v>
                </c:pt>
                <c:pt idx="1148" formatCode="General">
                  <c:v>805.84999999999934</c:v>
                </c:pt>
                <c:pt idx="1149" formatCode="General">
                  <c:v>805.65</c:v>
                </c:pt>
                <c:pt idx="1150" formatCode="General">
                  <c:v>807.05</c:v>
                </c:pt>
                <c:pt idx="1151" formatCode="General">
                  <c:v>806.34999999999934</c:v>
                </c:pt>
                <c:pt idx="1152" formatCode="General">
                  <c:v>810.4</c:v>
                </c:pt>
                <c:pt idx="1153" formatCode="General">
                  <c:v>802.94999999999948</c:v>
                </c:pt>
                <c:pt idx="1154" formatCode="General">
                  <c:v>800.9</c:v>
                </c:pt>
                <c:pt idx="1155" formatCode="General">
                  <c:v>801.84999999999934</c:v>
                </c:pt>
                <c:pt idx="1156" formatCode="General">
                  <c:v>804</c:v>
                </c:pt>
                <c:pt idx="1157" formatCode="General">
                  <c:v>802.1</c:v>
                </c:pt>
                <c:pt idx="1158" formatCode="General">
                  <c:v>802.94999999999948</c:v>
                </c:pt>
                <c:pt idx="1159" formatCode="General">
                  <c:v>804.5</c:v>
                </c:pt>
                <c:pt idx="1160" formatCode="General">
                  <c:v>806</c:v>
                </c:pt>
                <c:pt idx="1161" formatCode="General">
                  <c:v>814.94999999999948</c:v>
                </c:pt>
                <c:pt idx="1162" formatCode="General">
                  <c:v>817.2</c:v>
                </c:pt>
                <c:pt idx="1163" formatCode="General">
                  <c:v>824.6</c:v>
                </c:pt>
                <c:pt idx="1164" formatCode="General">
                  <c:v>834.44999999999948</c:v>
                </c:pt>
                <c:pt idx="1165" formatCode="General">
                  <c:v>835.5</c:v>
                </c:pt>
                <c:pt idx="1166" formatCode="General">
                  <c:v>838.65</c:v>
                </c:pt>
                <c:pt idx="1167" formatCode="General">
                  <c:v>840.4</c:v>
                </c:pt>
                <c:pt idx="1168" formatCode="General">
                  <c:v>847.1</c:v>
                </c:pt>
                <c:pt idx="1169" formatCode="General">
                  <c:v>849.44999999999948</c:v>
                </c:pt>
                <c:pt idx="1170" formatCode="General">
                  <c:v>851.3</c:v>
                </c:pt>
                <c:pt idx="1171" formatCode="General">
                  <c:v>852.15</c:v>
                </c:pt>
                <c:pt idx="1172" formatCode="General">
                  <c:v>850.4</c:v>
                </c:pt>
                <c:pt idx="1173" formatCode="General">
                  <c:v>849.34999999999934</c:v>
                </c:pt>
                <c:pt idx="1174" formatCode="General">
                  <c:v>850.9</c:v>
                </c:pt>
                <c:pt idx="1175" formatCode="General">
                  <c:v>852.1</c:v>
                </c:pt>
                <c:pt idx="1176" formatCode="General">
                  <c:v>849.44999999999948</c:v>
                </c:pt>
                <c:pt idx="1177" formatCode="General">
                  <c:v>849.44999999999948</c:v>
                </c:pt>
                <c:pt idx="1178" formatCode="General">
                  <c:v>850.8</c:v>
                </c:pt>
                <c:pt idx="1179" formatCode="General">
                  <c:v>848.1</c:v>
                </c:pt>
                <c:pt idx="1180" formatCode="General">
                  <c:v>850.3</c:v>
                </c:pt>
                <c:pt idx="1181" formatCode="General">
                  <c:v>851.75</c:v>
                </c:pt>
                <c:pt idx="1182" formatCode="General">
                  <c:v>847.9</c:v>
                </c:pt>
                <c:pt idx="1183" formatCode="General">
                  <c:v>846.7</c:v>
                </c:pt>
                <c:pt idx="1184" formatCode="General">
                  <c:v>846.25</c:v>
                </c:pt>
                <c:pt idx="1185" formatCode="General">
                  <c:v>843.6</c:v>
                </c:pt>
                <c:pt idx="1186" formatCode="General">
                  <c:v>843.8</c:v>
                </c:pt>
                <c:pt idx="1187" formatCode="General">
                  <c:v>847.6</c:v>
                </c:pt>
                <c:pt idx="1188" formatCode="General">
                  <c:v>843.44999999999948</c:v>
                </c:pt>
                <c:pt idx="1189" formatCode="General">
                  <c:v>846.34999999999934</c:v>
                </c:pt>
                <c:pt idx="1190" formatCode="General">
                  <c:v>847.05</c:v>
                </c:pt>
                <c:pt idx="1191" formatCode="General">
                  <c:v>841.65</c:v>
                </c:pt>
                <c:pt idx="1192" formatCode="General">
                  <c:v>839.6</c:v>
                </c:pt>
                <c:pt idx="1193" formatCode="General">
                  <c:v>838.15</c:v>
                </c:pt>
                <c:pt idx="1194" formatCode="General">
                  <c:v>834.55</c:v>
                </c:pt>
                <c:pt idx="1195" formatCode="General">
                  <c:v>830.15</c:v>
                </c:pt>
                <c:pt idx="1196" formatCode="General">
                  <c:v>827.65</c:v>
                </c:pt>
                <c:pt idx="1197" formatCode="General">
                  <c:v>830.44999999999948</c:v>
                </c:pt>
                <c:pt idx="1198" formatCode="General">
                  <c:v>829.05</c:v>
                </c:pt>
                <c:pt idx="1199" formatCode="General">
                  <c:v>830.65</c:v>
                </c:pt>
                <c:pt idx="1200" formatCode="General">
                  <c:v>836.65</c:v>
                </c:pt>
                <c:pt idx="1201" formatCode="General">
                  <c:v>840.05</c:v>
                </c:pt>
                <c:pt idx="1202" formatCode="General">
                  <c:v>840.3</c:v>
                </c:pt>
                <c:pt idx="1203" formatCode="General">
                  <c:v>842.05</c:v>
                </c:pt>
                <c:pt idx="1204" formatCode="General">
                  <c:v>849.4</c:v>
                </c:pt>
                <c:pt idx="1205" formatCode="General">
                  <c:v>856.34999999999934</c:v>
                </c:pt>
                <c:pt idx="1206" formatCode="General">
                  <c:v>860.75</c:v>
                </c:pt>
                <c:pt idx="1207" formatCode="General">
                  <c:v>864.94999999999948</c:v>
                </c:pt>
                <c:pt idx="1208" formatCode="General">
                  <c:v>871.65</c:v>
                </c:pt>
                <c:pt idx="1209" formatCode="General">
                  <c:v>873.6</c:v>
                </c:pt>
                <c:pt idx="1210" formatCode="General">
                  <c:v>878.2</c:v>
                </c:pt>
                <c:pt idx="1211" formatCode="General">
                  <c:v>884.84999999999934</c:v>
                </c:pt>
                <c:pt idx="1212" formatCode="General">
                  <c:v>891.05</c:v>
                </c:pt>
                <c:pt idx="1213" formatCode="General">
                  <c:v>891.7</c:v>
                </c:pt>
                <c:pt idx="1214" formatCode="General">
                  <c:v>891.1</c:v>
                </c:pt>
                <c:pt idx="1215" formatCode="General">
                  <c:v>892.55</c:v>
                </c:pt>
                <c:pt idx="1216" formatCode="General">
                  <c:v>892.7</c:v>
                </c:pt>
                <c:pt idx="1217" formatCode="General">
                  <c:v>893.15</c:v>
                </c:pt>
                <c:pt idx="1218" formatCode="General">
                  <c:v>888.3</c:v>
                </c:pt>
                <c:pt idx="1219" formatCode="General">
                  <c:v>883.55</c:v>
                </c:pt>
                <c:pt idx="1220" formatCode="General">
                  <c:v>885.55</c:v>
                </c:pt>
                <c:pt idx="1221" formatCode="General">
                  <c:v>889.9</c:v>
                </c:pt>
                <c:pt idx="1222" formatCode="General">
                  <c:v>886.84999999999934</c:v>
                </c:pt>
                <c:pt idx="1223" formatCode="General">
                  <c:v>890.75</c:v>
                </c:pt>
                <c:pt idx="1224" formatCode="General">
                  <c:v>890.34999999999934</c:v>
                </c:pt>
                <c:pt idx="1225" formatCode="General">
                  <c:v>885</c:v>
                </c:pt>
                <c:pt idx="1226" formatCode="General">
                  <c:v>892.5</c:v>
                </c:pt>
                <c:pt idx="1227" formatCode="General">
                  <c:v>893.55</c:v>
                </c:pt>
                <c:pt idx="1228" formatCode="General">
                  <c:v>894.84999999999934</c:v>
                </c:pt>
                <c:pt idx="1229" formatCode="General">
                  <c:v>897.4</c:v>
                </c:pt>
                <c:pt idx="1230" formatCode="General">
                  <c:v>897.6</c:v>
                </c:pt>
                <c:pt idx="1231" formatCode="General">
                  <c:v>895.75</c:v>
                </c:pt>
                <c:pt idx="1232" formatCode="General">
                  <c:v>901.6</c:v>
                </c:pt>
                <c:pt idx="1233" formatCode="General">
                  <c:v>902.65</c:v>
                </c:pt>
                <c:pt idx="1234" formatCode="General">
                  <c:v>906.9</c:v>
                </c:pt>
                <c:pt idx="1235" formatCode="General">
                  <c:v>907.65</c:v>
                </c:pt>
                <c:pt idx="1236" formatCode="General">
                  <c:v>911.2</c:v>
                </c:pt>
                <c:pt idx="1237" formatCode="General">
                  <c:v>917.34999999999934</c:v>
                </c:pt>
                <c:pt idx="1238" formatCode="General">
                  <c:v>921.8</c:v>
                </c:pt>
                <c:pt idx="1239" formatCode="General">
                  <c:v>924.34999999999934</c:v>
                </c:pt>
                <c:pt idx="1240" formatCode="General">
                  <c:v>927.34999999999934</c:v>
                </c:pt>
                <c:pt idx="1241" formatCode="General">
                  <c:v>925.65</c:v>
                </c:pt>
                <c:pt idx="1242" formatCode="General">
                  <c:v>930.44999999999948</c:v>
                </c:pt>
                <c:pt idx="1243" formatCode="General">
                  <c:v>928.34999999999934</c:v>
                </c:pt>
                <c:pt idx="1244" formatCode="General">
                  <c:v>925.4</c:v>
                </c:pt>
                <c:pt idx="1245" formatCode="General">
                  <c:v>925.7</c:v>
                </c:pt>
                <c:pt idx="1246" formatCode="General">
                  <c:v>924.55</c:v>
                </c:pt>
                <c:pt idx="1247" formatCode="General">
                  <c:v>920.5</c:v>
                </c:pt>
                <c:pt idx="1248" formatCode="General">
                  <c:v>922.65</c:v>
                </c:pt>
                <c:pt idx="1249" formatCode="General">
                  <c:v>920.3</c:v>
                </c:pt>
                <c:pt idx="1250" formatCode="General">
                  <c:v>921.65</c:v>
                </c:pt>
                <c:pt idx="1251" formatCode="General">
                  <c:v>921.15</c:v>
                </c:pt>
                <c:pt idx="1252" formatCode="General">
                  <c:v>919.3</c:v>
                </c:pt>
                <c:pt idx="1253" formatCode="General">
                  <c:v>920.1</c:v>
                </c:pt>
                <c:pt idx="1254" formatCode="General">
                  <c:v>920.34999999999934</c:v>
                </c:pt>
                <c:pt idx="1255" formatCode="General">
                  <c:v>918.8</c:v>
                </c:pt>
                <c:pt idx="1256" formatCode="General">
                  <c:v>920.44999999999948</c:v>
                </c:pt>
                <c:pt idx="1257" formatCode="General">
                  <c:v>924.65</c:v>
                </c:pt>
                <c:pt idx="1258" formatCode="General">
                  <c:v>934.4</c:v>
                </c:pt>
                <c:pt idx="1259" formatCode="General">
                  <c:v>936.3</c:v>
                </c:pt>
                <c:pt idx="1260" formatCode="General">
                  <c:v>937.65</c:v>
                </c:pt>
                <c:pt idx="1261" formatCode="General">
                  <c:v>935.05</c:v>
                </c:pt>
                <c:pt idx="1262" formatCode="General">
                  <c:v>935.25</c:v>
                </c:pt>
                <c:pt idx="1263" formatCode="General">
                  <c:v>934.65</c:v>
                </c:pt>
                <c:pt idx="1264" formatCode="General">
                  <c:v>938.15</c:v>
                </c:pt>
                <c:pt idx="1265" formatCode="General">
                  <c:v>939.3</c:v>
                </c:pt>
                <c:pt idx="1266" formatCode="General">
                  <c:v>941.3</c:v>
                </c:pt>
                <c:pt idx="1267" formatCode="General">
                  <c:v>942.44999999999948</c:v>
                </c:pt>
                <c:pt idx="1268" formatCode="General">
                  <c:v>950.3</c:v>
                </c:pt>
                <c:pt idx="1269" formatCode="General">
                  <c:v>950.3</c:v>
                </c:pt>
                <c:pt idx="1270" formatCode="General">
                  <c:v>950.15</c:v>
                </c:pt>
                <c:pt idx="1271" formatCode="General">
                  <c:v>945.9</c:v>
                </c:pt>
                <c:pt idx="1272" formatCode="General">
                  <c:v>945.2</c:v>
                </c:pt>
                <c:pt idx="1273" formatCode="General">
                  <c:v>941.55</c:v>
                </c:pt>
                <c:pt idx="1274" formatCode="General">
                  <c:v>936.5</c:v>
                </c:pt>
                <c:pt idx="1275" formatCode="General">
                  <c:v>932.1</c:v>
                </c:pt>
                <c:pt idx="1276" formatCode="General">
                  <c:v>928.2</c:v>
                </c:pt>
                <c:pt idx="1277" formatCode="General">
                  <c:v>924.34999999999934</c:v>
                </c:pt>
                <c:pt idx="1278" formatCode="General">
                  <c:v>924.6</c:v>
                </c:pt>
                <c:pt idx="1279" formatCode="General">
                  <c:v>921.84999999999934</c:v>
                </c:pt>
                <c:pt idx="1280" formatCode="General">
                  <c:v>918.3</c:v>
                </c:pt>
                <c:pt idx="1281" formatCode="General">
                  <c:v>916.65</c:v>
                </c:pt>
                <c:pt idx="1282" formatCode="General">
                  <c:v>917.15</c:v>
                </c:pt>
                <c:pt idx="1283" formatCode="General">
                  <c:v>910.44999999999948</c:v>
                </c:pt>
                <c:pt idx="1284" formatCode="General">
                  <c:v>908.15</c:v>
                </c:pt>
                <c:pt idx="1285" formatCode="General">
                  <c:v>906.55</c:v>
                </c:pt>
                <c:pt idx="1286" formatCode="General">
                  <c:v>908.1</c:v>
                </c:pt>
                <c:pt idx="1287" formatCode="General">
                  <c:v>904.4</c:v>
                </c:pt>
                <c:pt idx="1288" formatCode="General">
                  <c:v>902.75</c:v>
                </c:pt>
                <c:pt idx="1289" formatCode="General">
                  <c:v>898.44999999999948</c:v>
                </c:pt>
                <c:pt idx="1290" formatCode="General">
                  <c:v>900.2</c:v>
                </c:pt>
                <c:pt idx="1291" formatCode="General">
                  <c:v>897.34999999999934</c:v>
                </c:pt>
                <c:pt idx="1292" formatCode="General">
                  <c:v>897.5</c:v>
                </c:pt>
                <c:pt idx="1293" formatCode="General">
                  <c:v>908.65</c:v>
                </c:pt>
                <c:pt idx="1294" formatCode="General">
                  <c:v>882.55</c:v>
                </c:pt>
                <c:pt idx="1295" formatCode="General">
                  <c:v>892.15</c:v>
                </c:pt>
                <c:pt idx="1296" formatCode="General">
                  <c:v>905.6</c:v>
                </c:pt>
                <c:pt idx="1297" formatCode="General">
                  <c:v>907.5</c:v>
                </c:pt>
                <c:pt idx="1298" formatCode="General">
                  <c:v>910.5</c:v>
                </c:pt>
                <c:pt idx="1299" formatCode="General">
                  <c:v>911.44999999999948</c:v>
                </c:pt>
                <c:pt idx="1300" formatCode="General">
                  <c:v>907.39</c:v>
                </c:pt>
                <c:pt idx="1301" formatCode="General">
                  <c:v>906.2</c:v>
                </c:pt>
                <c:pt idx="1302" formatCode="General">
                  <c:v>904.4</c:v>
                </c:pt>
                <c:pt idx="1303" formatCode="General">
                  <c:v>905.15</c:v>
                </c:pt>
                <c:pt idx="1304" formatCode="General">
                  <c:v>908.55</c:v>
                </c:pt>
                <c:pt idx="1305" formatCode="General">
                  <c:v>906.65</c:v>
                </c:pt>
                <c:pt idx="1306" formatCode="General">
                  <c:v>901.94999999999948</c:v>
                </c:pt>
                <c:pt idx="1307" formatCode="General">
                  <c:v>900.2</c:v>
                </c:pt>
                <c:pt idx="1308" formatCode="General">
                  <c:v>904.65</c:v>
                </c:pt>
                <c:pt idx="1309" formatCode="General">
                  <c:v>904.5</c:v>
                </c:pt>
                <c:pt idx="1310" formatCode="General">
                  <c:v>905.8</c:v>
                </c:pt>
                <c:pt idx="1311" formatCode="General">
                  <c:v>904.55</c:v>
                </c:pt>
                <c:pt idx="1312" formatCode="General">
                  <c:v>912.7</c:v>
                </c:pt>
                <c:pt idx="1313" formatCode="General">
                  <c:v>920.6</c:v>
                </c:pt>
                <c:pt idx="1314" formatCode="General">
                  <c:v>922.6</c:v>
                </c:pt>
                <c:pt idx="1315" formatCode="General">
                  <c:v>922.55</c:v>
                </c:pt>
                <c:pt idx="1316" formatCode="General">
                  <c:v>921.44999999999948</c:v>
                </c:pt>
                <c:pt idx="1317" formatCode="General">
                  <c:v>925.9</c:v>
                </c:pt>
                <c:pt idx="1318" formatCode="General">
                  <c:v>925.55</c:v>
                </c:pt>
                <c:pt idx="1319" formatCode="General">
                  <c:v>924.15</c:v>
                </c:pt>
                <c:pt idx="1320" formatCode="General">
                  <c:v>928.1</c:v>
                </c:pt>
                <c:pt idx="1321" formatCode="General">
                  <c:v>927.05</c:v>
                </c:pt>
                <c:pt idx="1322" formatCode="General">
                  <c:v>923.94999999999948</c:v>
                </c:pt>
                <c:pt idx="1323" formatCode="General">
                  <c:v>925.34999999999934</c:v>
                </c:pt>
                <c:pt idx="1324" formatCode="General">
                  <c:v>920.84999999999934</c:v>
                </c:pt>
                <c:pt idx="1325" formatCode="General">
                  <c:v>926</c:v>
                </c:pt>
                <c:pt idx="1326" formatCode="General">
                  <c:v>927.4</c:v>
                </c:pt>
                <c:pt idx="1327" formatCode="General">
                  <c:v>926.34999999999934</c:v>
                </c:pt>
                <c:pt idx="1328" formatCode="General">
                  <c:v>924.75</c:v>
                </c:pt>
                <c:pt idx="1329" formatCode="General">
                  <c:v>922.8</c:v>
                </c:pt>
                <c:pt idx="1330" formatCode="General">
                  <c:v>927.75</c:v>
                </c:pt>
                <c:pt idx="1331" formatCode="General">
                  <c:v>926.3</c:v>
                </c:pt>
                <c:pt idx="1332" formatCode="General">
                  <c:v>927.5</c:v>
                </c:pt>
                <c:pt idx="1333" formatCode="General">
                  <c:v>927.55</c:v>
                </c:pt>
                <c:pt idx="1334" formatCode="General">
                  <c:v>930.55</c:v>
                </c:pt>
                <c:pt idx="1335" formatCode="General">
                  <c:v>932.65</c:v>
                </c:pt>
                <c:pt idx="1336" formatCode="General">
                  <c:v>936.65</c:v>
                </c:pt>
                <c:pt idx="1337" formatCode="General">
                  <c:v>938.6</c:v>
                </c:pt>
                <c:pt idx="1338" formatCode="General">
                  <c:v>942.05</c:v>
                </c:pt>
                <c:pt idx="1339" formatCode="General">
                  <c:v>963.15</c:v>
                </c:pt>
                <c:pt idx="1340" formatCode="General">
                  <c:v>967.05</c:v>
                </c:pt>
                <c:pt idx="1341" formatCode="General">
                  <c:v>960.6</c:v>
                </c:pt>
                <c:pt idx="1342" formatCode="General">
                  <c:v>964.9</c:v>
                </c:pt>
                <c:pt idx="1343" formatCode="General">
                  <c:v>964.3</c:v>
                </c:pt>
                <c:pt idx="1344" formatCode="General">
                  <c:v>956.94999999999948</c:v>
                </c:pt>
                <c:pt idx="1345" formatCode="General">
                  <c:v>959.55</c:v>
                </c:pt>
                <c:pt idx="1346" formatCode="General">
                  <c:v>957.25</c:v>
                </c:pt>
                <c:pt idx="1347" formatCode="General">
                  <c:v>958.34999999999934</c:v>
                </c:pt>
                <c:pt idx="1348" formatCode="General">
                  <c:v>961.15</c:v>
                </c:pt>
                <c:pt idx="1349" formatCode="General">
                  <c:v>959.84999999999934</c:v>
                </c:pt>
                <c:pt idx="1350" formatCode="General">
                  <c:v>957.2</c:v>
                </c:pt>
                <c:pt idx="1351" formatCode="General">
                  <c:v>953.25</c:v>
                </c:pt>
                <c:pt idx="1352" formatCode="General">
                  <c:v>951.84999999999934</c:v>
                </c:pt>
                <c:pt idx="1353" formatCode="General">
                  <c:v>947.2</c:v>
                </c:pt>
                <c:pt idx="1354" formatCode="General">
                  <c:v>946.55</c:v>
                </c:pt>
                <c:pt idx="1355" formatCode="General">
                  <c:v>937.1</c:v>
                </c:pt>
                <c:pt idx="1356" formatCode="General">
                  <c:v>938.75</c:v>
                </c:pt>
                <c:pt idx="1357" formatCode="General">
                  <c:v>934.34999999999934</c:v>
                </c:pt>
                <c:pt idx="1358" formatCode="General">
                  <c:v>936.34999999999934</c:v>
                </c:pt>
                <c:pt idx="1359" formatCode="General">
                  <c:v>933.55</c:v>
                </c:pt>
                <c:pt idx="1360" formatCode="General">
                  <c:v>916.7</c:v>
                </c:pt>
                <c:pt idx="1361" formatCode="General">
                  <c:v>919.44999999999948</c:v>
                </c:pt>
                <c:pt idx="1362" formatCode="General">
                  <c:v>921.05</c:v>
                </c:pt>
                <c:pt idx="1363" formatCode="General">
                  <c:v>918.9</c:v>
                </c:pt>
                <c:pt idx="1364" formatCode="General">
                  <c:v>916.25</c:v>
                </c:pt>
                <c:pt idx="1365" formatCode="General">
                  <c:v>913.44999999999948</c:v>
                </c:pt>
                <c:pt idx="1366" formatCode="General">
                  <c:v>916.15</c:v>
                </c:pt>
                <c:pt idx="1367" formatCode="General">
                  <c:v>917.34999999999934</c:v>
                </c:pt>
                <c:pt idx="1368" formatCode="General">
                  <c:v>917.34999999999934</c:v>
                </c:pt>
                <c:pt idx="1369" formatCode="General">
                  <c:v>916.3</c:v>
                </c:pt>
                <c:pt idx="1370" formatCode="General">
                  <c:v>908.05</c:v>
                </c:pt>
                <c:pt idx="1371" formatCode="General">
                  <c:v>907.8</c:v>
                </c:pt>
                <c:pt idx="1372" formatCode="General">
                  <c:v>905.34999999999934</c:v>
                </c:pt>
                <c:pt idx="1373" formatCode="General">
                  <c:v>905</c:v>
                </c:pt>
                <c:pt idx="1374" formatCode="General">
                  <c:v>902.3</c:v>
                </c:pt>
                <c:pt idx="1375" formatCode="General">
                  <c:v>893.1</c:v>
                </c:pt>
                <c:pt idx="1376" formatCode="General">
                  <c:v>895.94999999999948</c:v>
                </c:pt>
                <c:pt idx="1377" formatCode="General">
                  <c:v>890.44999999999948</c:v>
                </c:pt>
                <c:pt idx="1378" formatCode="General">
                  <c:v>894.05</c:v>
                </c:pt>
                <c:pt idx="1379" formatCode="General">
                  <c:v>892.5</c:v>
                </c:pt>
                <c:pt idx="1380" formatCode="General">
                  <c:v>891.05</c:v>
                </c:pt>
                <c:pt idx="1381" formatCode="General">
                  <c:v>890.65</c:v>
                </c:pt>
                <c:pt idx="1382" formatCode="General">
                  <c:v>891.8</c:v>
                </c:pt>
                <c:pt idx="1383" formatCode="General">
                  <c:v>888.94999999999948</c:v>
                </c:pt>
                <c:pt idx="1384" formatCode="General">
                  <c:v>886.15</c:v>
                </c:pt>
                <c:pt idx="1385" formatCode="General">
                  <c:v>884.75</c:v>
                </c:pt>
                <c:pt idx="1386" formatCode="General">
                  <c:v>885.65</c:v>
                </c:pt>
                <c:pt idx="1387" formatCode="General">
                  <c:v>885.9</c:v>
                </c:pt>
                <c:pt idx="1388" formatCode="General">
                  <c:v>885.25</c:v>
                </c:pt>
                <c:pt idx="1389" formatCode="General">
                  <c:v>884.6</c:v>
                </c:pt>
                <c:pt idx="1390" formatCode="General">
                  <c:v>884.4</c:v>
                </c:pt>
                <c:pt idx="1391" formatCode="General">
                  <c:v>881.55</c:v>
                </c:pt>
                <c:pt idx="1392" formatCode="General">
                  <c:v>879.8</c:v>
                </c:pt>
                <c:pt idx="1393" formatCode="General">
                  <c:v>878.6</c:v>
                </c:pt>
                <c:pt idx="1394" formatCode="General">
                  <c:v>877.55</c:v>
                </c:pt>
                <c:pt idx="1395" formatCode="General">
                  <c:v>872.65</c:v>
                </c:pt>
                <c:pt idx="1396" formatCode="General">
                  <c:v>861.8</c:v>
                </c:pt>
                <c:pt idx="1397" formatCode="General">
                  <c:v>868.34999999999934</c:v>
                </c:pt>
                <c:pt idx="1398" formatCode="General">
                  <c:v>867.75</c:v>
                </c:pt>
                <c:pt idx="1399" formatCode="General">
                  <c:v>856.9</c:v>
                </c:pt>
                <c:pt idx="1400" formatCode="General">
                  <c:v>859.5</c:v>
                </c:pt>
                <c:pt idx="1401" formatCode="General">
                  <c:v>862.94999999999948</c:v>
                </c:pt>
                <c:pt idx="1402" formatCode="General">
                  <c:v>859.5</c:v>
                </c:pt>
                <c:pt idx="1403" formatCode="General">
                  <c:v>858.3</c:v>
                </c:pt>
                <c:pt idx="1404" formatCode="General">
                  <c:v>855.44999999999948</c:v>
                </c:pt>
                <c:pt idx="1405" formatCode="General">
                  <c:v>856.9</c:v>
                </c:pt>
                <c:pt idx="1406" formatCode="General">
                  <c:v>857.3</c:v>
                </c:pt>
                <c:pt idx="1407" formatCode="General">
                  <c:v>856.75</c:v>
                </c:pt>
                <c:pt idx="1408" formatCode="General">
                  <c:v>853.55</c:v>
                </c:pt>
                <c:pt idx="1409" formatCode="General">
                  <c:v>857.6</c:v>
                </c:pt>
                <c:pt idx="1410" formatCode="General">
                  <c:v>851.05</c:v>
                </c:pt>
                <c:pt idx="1411" formatCode="General">
                  <c:v>849.55</c:v>
                </c:pt>
                <c:pt idx="1412" formatCode="General">
                  <c:v>847.5</c:v>
                </c:pt>
                <c:pt idx="1413" formatCode="General">
                  <c:v>843.8</c:v>
                </c:pt>
                <c:pt idx="1414" formatCode="General">
                  <c:v>852.55</c:v>
                </c:pt>
                <c:pt idx="1415" formatCode="General">
                  <c:v>850.15</c:v>
                </c:pt>
                <c:pt idx="1416" formatCode="General">
                  <c:v>848.1</c:v>
                </c:pt>
                <c:pt idx="1417" formatCode="General">
                  <c:v>849.3</c:v>
                </c:pt>
                <c:pt idx="1418" formatCode="General">
                  <c:v>849.15</c:v>
                </c:pt>
                <c:pt idx="1419" formatCode="General">
                  <c:v>861.5</c:v>
                </c:pt>
                <c:pt idx="1420" formatCode="General">
                  <c:v>863.55</c:v>
                </c:pt>
                <c:pt idx="1421" formatCode="General">
                  <c:v>861.55</c:v>
                </c:pt>
                <c:pt idx="1422" formatCode="General">
                  <c:v>862.94999999999948</c:v>
                </c:pt>
                <c:pt idx="1423" formatCode="General">
                  <c:v>867.25</c:v>
                </c:pt>
                <c:pt idx="1424" formatCode="General">
                  <c:v>871.3</c:v>
                </c:pt>
                <c:pt idx="1425" formatCode="General">
                  <c:v>881.34999999999934</c:v>
                </c:pt>
                <c:pt idx="1426" formatCode="General">
                  <c:v>887.1</c:v>
                </c:pt>
                <c:pt idx="1427" formatCode="General">
                  <c:v>895.3</c:v>
                </c:pt>
                <c:pt idx="1428" formatCode="General">
                  <c:v>894.4</c:v>
                </c:pt>
                <c:pt idx="1429" formatCode="General">
                  <c:v>894.8</c:v>
                </c:pt>
                <c:pt idx="1430" formatCode="General">
                  <c:v>893.84999999999934</c:v>
                </c:pt>
                <c:pt idx="1431" formatCode="General">
                  <c:v>893.9</c:v>
                </c:pt>
                <c:pt idx="1432" formatCode="General">
                  <c:v>887.75</c:v>
                </c:pt>
                <c:pt idx="1433" formatCode="General">
                  <c:v>891.2</c:v>
                </c:pt>
                <c:pt idx="1434" formatCode="General">
                  <c:v>889.34999999999934</c:v>
                </c:pt>
                <c:pt idx="1435" formatCode="General">
                  <c:v>887.4</c:v>
                </c:pt>
                <c:pt idx="1436" formatCode="General">
                  <c:v>886.8</c:v>
                </c:pt>
                <c:pt idx="1437" formatCode="General">
                  <c:v>886.65</c:v>
                </c:pt>
                <c:pt idx="1438" formatCode="General">
                  <c:v>884.65</c:v>
                </c:pt>
                <c:pt idx="1439" formatCode="General">
                  <c:v>882.65</c:v>
                </c:pt>
                <c:pt idx="1440" formatCode="General">
                  <c:v>882.94999999999948</c:v>
                </c:pt>
                <c:pt idx="1441" formatCode="General">
                  <c:v>894.4</c:v>
                </c:pt>
                <c:pt idx="1442" formatCode="General">
                  <c:v>898.4</c:v>
                </c:pt>
                <c:pt idx="1443" formatCode="General">
                  <c:v>910</c:v>
                </c:pt>
                <c:pt idx="1444" formatCode="General">
                  <c:v>916.05</c:v>
                </c:pt>
                <c:pt idx="1445" formatCode="General">
                  <c:v>922.2</c:v>
                </c:pt>
                <c:pt idx="1446" formatCode="General">
                  <c:v>924.65</c:v>
                </c:pt>
                <c:pt idx="1447" formatCode="General">
                  <c:v>931.75</c:v>
                </c:pt>
                <c:pt idx="1448" formatCode="General">
                  <c:v>940.9</c:v>
                </c:pt>
                <c:pt idx="1449" formatCode="General">
                  <c:v>942.3</c:v>
                </c:pt>
                <c:pt idx="1450" formatCode="General">
                  <c:v>944.65</c:v>
                </c:pt>
                <c:pt idx="1451" formatCode="General">
                  <c:v>950.3</c:v>
                </c:pt>
                <c:pt idx="1452" formatCode="General">
                  <c:v>955.75</c:v>
                </c:pt>
                <c:pt idx="1453" formatCode="General">
                  <c:v>956.1</c:v>
                </c:pt>
                <c:pt idx="1454" formatCode="General">
                  <c:v>956.9</c:v>
                </c:pt>
                <c:pt idx="1455" formatCode="General">
                  <c:v>964.25</c:v>
                </c:pt>
                <c:pt idx="1456" formatCode="General">
                  <c:v>969</c:v>
                </c:pt>
                <c:pt idx="1457" formatCode="General">
                  <c:v>972.15</c:v>
                </c:pt>
                <c:pt idx="1458" formatCode="General">
                  <c:v>973</c:v>
                </c:pt>
                <c:pt idx="1459" formatCode="General">
                  <c:v>972.2</c:v>
                </c:pt>
                <c:pt idx="1460" formatCode="General">
                  <c:v>976</c:v>
                </c:pt>
                <c:pt idx="1461" formatCode="General">
                  <c:v>973.75</c:v>
                </c:pt>
                <c:pt idx="1462" formatCode="General">
                  <c:v>970.94999999999948</c:v>
                </c:pt>
                <c:pt idx="1463" formatCode="General">
                  <c:v>969</c:v>
                </c:pt>
                <c:pt idx="1464" formatCode="General">
                  <c:v>966</c:v>
                </c:pt>
                <c:pt idx="1465" formatCode="General">
                  <c:v>967.84999999999934</c:v>
                </c:pt>
                <c:pt idx="1466" formatCode="General">
                  <c:v>966.05</c:v>
                </c:pt>
                <c:pt idx="1467" formatCode="General">
                  <c:v>963.8</c:v>
                </c:pt>
                <c:pt idx="1468" formatCode="General">
                  <c:v>969.65</c:v>
                </c:pt>
                <c:pt idx="1469" formatCode="General">
                  <c:v>970.7</c:v>
                </c:pt>
                <c:pt idx="1470" formatCode="General">
                  <c:v>970.34999999999934</c:v>
                </c:pt>
                <c:pt idx="1471" formatCode="General">
                  <c:v>976</c:v>
                </c:pt>
                <c:pt idx="1472" formatCode="General">
                  <c:v>978.4</c:v>
                </c:pt>
                <c:pt idx="1473" formatCode="General">
                  <c:v>979.25</c:v>
                </c:pt>
                <c:pt idx="1474" formatCode="General">
                  <c:v>991.8</c:v>
                </c:pt>
                <c:pt idx="1475" formatCode="General">
                  <c:v>992.84999999999934</c:v>
                </c:pt>
                <c:pt idx="1476" formatCode="General">
                  <c:v>995</c:v>
                </c:pt>
                <c:pt idx="1477" formatCode="General">
                  <c:v>994.25</c:v>
                </c:pt>
                <c:pt idx="1478" formatCode="General">
                  <c:v>995.34999999999934</c:v>
                </c:pt>
                <c:pt idx="1479" formatCode="General">
                  <c:v>997.84999999999934</c:v>
                </c:pt>
                <c:pt idx="1480" formatCode="General">
                  <c:v>1003.4499999999994</c:v>
                </c:pt>
                <c:pt idx="1481" formatCode="General">
                  <c:v>1008.4</c:v>
                </c:pt>
                <c:pt idx="1482" formatCode="General">
                  <c:v>1013.6</c:v>
                </c:pt>
                <c:pt idx="1483" formatCode="General">
                  <c:v>1013.8499999999993</c:v>
                </c:pt>
                <c:pt idx="1484" formatCode="General">
                  <c:v>1015.3499999999993</c:v>
                </c:pt>
                <c:pt idx="1485" formatCode="General">
                  <c:v>1026.4000000000001</c:v>
                </c:pt>
                <c:pt idx="1486" formatCode="General">
                  <c:v>1028</c:v>
                </c:pt>
                <c:pt idx="1487" formatCode="General">
                  <c:v>1041.55</c:v>
                </c:pt>
                <c:pt idx="1488" formatCode="General">
                  <c:v>1056.5</c:v>
                </c:pt>
                <c:pt idx="1489" formatCode="General">
                  <c:v>1057.6499999999999</c:v>
                </c:pt>
                <c:pt idx="1490" formatCode="General">
                  <c:v>1058.75</c:v>
                </c:pt>
                <c:pt idx="1491" formatCode="General">
                  <c:v>1063.6499999999999</c:v>
                </c:pt>
                <c:pt idx="1492" formatCode="General">
                  <c:v>1073.3499999999999</c:v>
                </c:pt>
                <c:pt idx="1493" formatCode="General">
                  <c:v>1076</c:v>
                </c:pt>
                <c:pt idx="1494" formatCode="General">
                  <c:v>1076</c:v>
                </c:pt>
                <c:pt idx="1495" formatCode="General">
                  <c:v>1081.1499999999999</c:v>
                </c:pt>
                <c:pt idx="1496" formatCode="General">
                  <c:v>1079.25</c:v>
                </c:pt>
                <c:pt idx="1497" formatCode="General">
                  <c:v>1073</c:v>
                </c:pt>
                <c:pt idx="1498" formatCode="General">
                  <c:v>1064.6499999999999</c:v>
                </c:pt>
                <c:pt idx="1499" formatCode="General">
                  <c:v>1053.3499999999999</c:v>
                </c:pt>
                <c:pt idx="1500" formatCode="General">
                  <c:v>1043.8499999999999</c:v>
                </c:pt>
                <c:pt idx="1501" formatCode="General">
                  <c:v>1046.1499999999999</c:v>
                </c:pt>
                <c:pt idx="1502" formatCode="General">
                  <c:v>1044.1499999999999</c:v>
                </c:pt>
                <c:pt idx="1503" formatCode="General">
                  <c:v>1046.9000000000001</c:v>
                </c:pt>
                <c:pt idx="1504" formatCode="General">
                  <c:v>1045.75</c:v>
                </c:pt>
                <c:pt idx="1505" formatCode="General">
                  <c:v>1043.9000000000001</c:v>
                </c:pt>
                <c:pt idx="1506" formatCode="General">
                  <c:v>1043.2</c:v>
                </c:pt>
                <c:pt idx="1507" formatCode="General">
                  <c:v>1043.45</c:v>
                </c:pt>
                <c:pt idx="1508" formatCode="General">
                  <c:v>1042.3</c:v>
                </c:pt>
                <c:pt idx="1509" formatCode="General">
                  <c:v>1041.6499999999999</c:v>
                </c:pt>
                <c:pt idx="1510" formatCode="General">
                  <c:v>1043.3</c:v>
                </c:pt>
                <c:pt idx="1511" formatCode="General">
                  <c:v>1047.0999999999999</c:v>
                </c:pt>
                <c:pt idx="1512" formatCode="General">
                  <c:v>1049.5999999999999</c:v>
                </c:pt>
                <c:pt idx="1513" formatCode="General">
                  <c:v>1057</c:v>
                </c:pt>
                <c:pt idx="1514" formatCode="General">
                  <c:v>1058.45</c:v>
                </c:pt>
                <c:pt idx="1515" formatCode="General">
                  <c:v>1063.0999999999999</c:v>
                </c:pt>
                <c:pt idx="1516" formatCode="General">
                  <c:v>1065.3499999999999</c:v>
                </c:pt>
                <c:pt idx="1517" formatCode="General">
                  <c:v>1061.05</c:v>
                </c:pt>
                <c:pt idx="1518" formatCode="General">
                  <c:v>1059.55</c:v>
                </c:pt>
                <c:pt idx="1519" formatCode="General">
                  <c:v>1066.05</c:v>
                </c:pt>
                <c:pt idx="1520" formatCode="General">
                  <c:v>1074.1499999999999</c:v>
                </c:pt>
                <c:pt idx="1521" formatCode="General">
                  <c:v>1095</c:v>
                </c:pt>
                <c:pt idx="1522" formatCode="General">
                  <c:v>1098.2</c:v>
                </c:pt>
                <c:pt idx="1523" formatCode="General">
                  <c:v>1100.7</c:v>
                </c:pt>
                <c:pt idx="1524" formatCode="General">
                  <c:v>1127.7</c:v>
                </c:pt>
                <c:pt idx="1525" formatCode="General">
                  <c:v>1139.6499999999999</c:v>
                </c:pt>
                <c:pt idx="1526" formatCode="General">
                  <c:v>1145</c:v>
                </c:pt>
                <c:pt idx="1527" formatCode="General">
                  <c:v>1155.3499999999999</c:v>
                </c:pt>
                <c:pt idx="1528" formatCode="General">
                  <c:v>1157.1499999999999</c:v>
                </c:pt>
                <c:pt idx="1529" formatCode="General">
                  <c:v>1158.05</c:v>
                </c:pt>
                <c:pt idx="1530" formatCode="General">
                  <c:v>1159.6499999999999</c:v>
                </c:pt>
                <c:pt idx="1531" formatCode="General">
                  <c:v>1161.4000000000001</c:v>
                </c:pt>
                <c:pt idx="1532" formatCode="General">
                  <c:v>1168.05</c:v>
                </c:pt>
                <c:pt idx="1533" formatCode="General">
                  <c:v>1171.9000000000001</c:v>
                </c:pt>
                <c:pt idx="1534" formatCode="General">
                  <c:v>1173.45</c:v>
                </c:pt>
                <c:pt idx="1535" formatCode="General">
                  <c:v>1172.6499999999999</c:v>
                </c:pt>
                <c:pt idx="1536" formatCode="General">
                  <c:v>1171.25</c:v>
                </c:pt>
                <c:pt idx="1537" formatCode="General">
                  <c:v>1190</c:v>
                </c:pt>
                <c:pt idx="1538" formatCode="General">
                  <c:v>1184.25</c:v>
                </c:pt>
                <c:pt idx="1539" formatCode="General">
                  <c:v>1176</c:v>
                </c:pt>
                <c:pt idx="1540" formatCode="General">
                  <c:v>1158.6499999999999</c:v>
                </c:pt>
                <c:pt idx="1541" formatCode="General">
                  <c:v>1148.2</c:v>
                </c:pt>
                <c:pt idx="1542" formatCode="General">
                  <c:v>1140.45</c:v>
                </c:pt>
                <c:pt idx="1543" formatCode="General">
                  <c:v>1121.3499999999999</c:v>
                </c:pt>
                <c:pt idx="1544" formatCode="General">
                  <c:v>1120</c:v>
                </c:pt>
                <c:pt idx="1545" formatCode="General">
                  <c:v>1069</c:v>
                </c:pt>
                <c:pt idx="1546" formatCode="General">
                  <c:v>1054.6499999999999</c:v>
                </c:pt>
                <c:pt idx="1547" formatCode="General">
                  <c:v>1006.25</c:v>
                </c:pt>
                <c:pt idx="1548" formatCode="General">
                  <c:v>993</c:v>
                </c:pt>
                <c:pt idx="1549" formatCode="General">
                  <c:v>993.9</c:v>
                </c:pt>
                <c:pt idx="1550" formatCode="General">
                  <c:v>983.8</c:v>
                </c:pt>
                <c:pt idx="1551" formatCode="General">
                  <c:v>974.1</c:v>
                </c:pt>
                <c:pt idx="1552" formatCode="General">
                  <c:v>973.75</c:v>
                </c:pt>
                <c:pt idx="1553" formatCode="General">
                  <c:v>968.5</c:v>
                </c:pt>
                <c:pt idx="1554" formatCode="General">
                  <c:v>964.7</c:v>
                </c:pt>
                <c:pt idx="1555" formatCode="General">
                  <c:v>965.3</c:v>
                </c:pt>
                <c:pt idx="1556" formatCode="General">
                  <c:v>967.2</c:v>
                </c:pt>
                <c:pt idx="1557" formatCode="General">
                  <c:v>966.55</c:v>
                </c:pt>
                <c:pt idx="1558" formatCode="General">
                  <c:v>968</c:v>
                </c:pt>
                <c:pt idx="1559" formatCode="General">
                  <c:v>964.34999999999934</c:v>
                </c:pt>
                <c:pt idx="1560" formatCode="General">
                  <c:v>964.34999999999934</c:v>
                </c:pt>
                <c:pt idx="1561" formatCode="General">
                  <c:v>961.4</c:v>
                </c:pt>
                <c:pt idx="1562" formatCode="General">
                  <c:v>953.55</c:v>
                </c:pt>
                <c:pt idx="1563" formatCode="General">
                  <c:v>955.4</c:v>
                </c:pt>
                <c:pt idx="1564" formatCode="General">
                  <c:v>948.8</c:v>
                </c:pt>
                <c:pt idx="1565" formatCode="General">
                  <c:v>952.5</c:v>
                </c:pt>
                <c:pt idx="1566" formatCode="General">
                  <c:v>947</c:v>
                </c:pt>
                <c:pt idx="1567" formatCode="General">
                  <c:v>943.65</c:v>
                </c:pt>
                <c:pt idx="1568" formatCode="General">
                  <c:v>944.3</c:v>
                </c:pt>
                <c:pt idx="1569" formatCode="General">
                  <c:v>941.8</c:v>
                </c:pt>
                <c:pt idx="1570" formatCode="General">
                  <c:v>945.65</c:v>
                </c:pt>
                <c:pt idx="1571" formatCode="General">
                  <c:v>944.34999999999934</c:v>
                </c:pt>
                <c:pt idx="1572" formatCode="General">
                  <c:v>947.5</c:v>
                </c:pt>
                <c:pt idx="1573" formatCode="General">
                  <c:v>953.1</c:v>
                </c:pt>
                <c:pt idx="1574" formatCode="General">
                  <c:v>953.05</c:v>
                </c:pt>
                <c:pt idx="1575" formatCode="General">
                  <c:v>954.34999999999934</c:v>
                </c:pt>
                <c:pt idx="1576" formatCode="General">
                  <c:v>953.44999999999948</c:v>
                </c:pt>
                <c:pt idx="1577" formatCode="General">
                  <c:v>955.34999999999934</c:v>
                </c:pt>
                <c:pt idx="1578" formatCode="General">
                  <c:v>956.15</c:v>
                </c:pt>
                <c:pt idx="1579" formatCode="General">
                  <c:v>958.1</c:v>
                </c:pt>
                <c:pt idx="1580" formatCode="General">
                  <c:v>956.15</c:v>
                </c:pt>
                <c:pt idx="1581" formatCode="General">
                  <c:v>955.34999999999934</c:v>
                </c:pt>
                <c:pt idx="1582" formatCode="General">
                  <c:v>956.05</c:v>
                </c:pt>
                <c:pt idx="1583" formatCode="General">
                  <c:v>957.05</c:v>
                </c:pt>
                <c:pt idx="1584" formatCode="General">
                  <c:v>958.1</c:v>
                </c:pt>
                <c:pt idx="1585" formatCode="General">
                  <c:v>957.34999999999934</c:v>
                </c:pt>
                <c:pt idx="1586" formatCode="General">
                  <c:v>957.34999999999934</c:v>
                </c:pt>
                <c:pt idx="1587" formatCode="General">
                  <c:v>963.2</c:v>
                </c:pt>
                <c:pt idx="1588" formatCode="General">
                  <c:v>962</c:v>
                </c:pt>
                <c:pt idx="1589" formatCode="General">
                  <c:v>962.65</c:v>
                </c:pt>
                <c:pt idx="1590" formatCode="General">
                  <c:v>965.3</c:v>
                </c:pt>
                <c:pt idx="1591" formatCode="General">
                  <c:v>969.4</c:v>
                </c:pt>
                <c:pt idx="1592" formatCode="General">
                  <c:v>970</c:v>
                </c:pt>
                <c:pt idx="1593" formatCode="General">
                  <c:v>967.65</c:v>
                </c:pt>
                <c:pt idx="1594" formatCode="General">
                  <c:v>967.15</c:v>
                </c:pt>
                <c:pt idx="1595" formatCode="General">
                  <c:v>973.8</c:v>
                </c:pt>
                <c:pt idx="1596" formatCode="General">
                  <c:v>979</c:v>
                </c:pt>
                <c:pt idx="1597" formatCode="General">
                  <c:v>980</c:v>
                </c:pt>
                <c:pt idx="1598" formatCode="General">
                  <c:v>1012</c:v>
                </c:pt>
                <c:pt idx="1599" formatCode="General">
                  <c:v>1015.3</c:v>
                </c:pt>
                <c:pt idx="1600" formatCode="General">
                  <c:v>1015.9</c:v>
                </c:pt>
                <c:pt idx="1601" formatCode="General">
                  <c:v>1016.65</c:v>
                </c:pt>
                <c:pt idx="1602" formatCode="General">
                  <c:v>1023.3499999999993</c:v>
                </c:pt>
                <c:pt idx="1603" formatCode="General">
                  <c:v>1025.6499999999999</c:v>
                </c:pt>
                <c:pt idx="1604" formatCode="General">
                  <c:v>1028.6499999999999</c:v>
                </c:pt>
                <c:pt idx="1605" formatCode="General">
                  <c:v>1027</c:v>
                </c:pt>
                <c:pt idx="1606" formatCode="General">
                  <c:v>1029.75</c:v>
                </c:pt>
                <c:pt idx="1607" formatCode="General">
                  <c:v>1028.25</c:v>
                </c:pt>
                <c:pt idx="1608" formatCode="General">
                  <c:v>1030.5</c:v>
                </c:pt>
                <c:pt idx="1609" formatCode="General">
                  <c:v>1030.5</c:v>
                </c:pt>
                <c:pt idx="1610" formatCode="General">
                  <c:v>1030.8499999999999</c:v>
                </c:pt>
                <c:pt idx="1611" formatCode="General">
                  <c:v>1031.5999999999999</c:v>
                </c:pt>
                <c:pt idx="1612" formatCode="General">
                  <c:v>1030</c:v>
                </c:pt>
                <c:pt idx="1613" formatCode="General">
                  <c:v>1032.3499999999999</c:v>
                </c:pt>
                <c:pt idx="1614" formatCode="General">
                  <c:v>1035.6499999999999</c:v>
                </c:pt>
                <c:pt idx="1615" formatCode="General">
                  <c:v>1034.45</c:v>
                </c:pt>
                <c:pt idx="1616" formatCode="General">
                  <c:v>1035</c:v>
                </c:pt>
                <c:pt idx="1617" formatCode="General">
                  <c:v>1031.8499999999999</c:v>
                </c:pt>
                <c:pt idx="1618" formatCode="General">
                  <c:v>1036.1499999999999</c:v>
                </c:pt>
                <c:pt idx="1619" formatCode="General">
                  <c:v>1039.75</c:v>
                </c:pt>
                <c:pt idx="1620" formatCode="General">
                  <c:v>1039</c:v>
                </c:pt>
                <c:pt idx="1621" formatCode="General">
                  <c:v>1042.75</c:v>
                </c:pt>
                <c:pt idx="1622" formatCode="General">
                  <c:v>1042.0999999999999</c:v>
                </c:pt>
                <c:pt idx="1623" formatCode="General">
                  <c:v>1045</c:v>
                </c:pt>
                <c:pt idx="1624" formatCode="General">
                  <c:v>1044.45</c:v>
                </c:pt>
                <c:pt idx="1625" formatCode="General">
                  <c:v>1045.25</c:v>
                </c:pt>
                <c:pt idx="1626" formatCode="General">
                  <c:v>1043.25</c:v>
                </c:pt>
                <c:pt idx="1627" formatCode="General">
                  <c:v>1042.5999999999999</c:v>
                </c:pt>
                <c:pt idx="1628" formatCode="General">
                  <c:v>1042.75</c:v>
                </c:pt>
                <c:pt idx="1629" formatCode="General">
                  <c:v>1041</c:v>
                </c:pt>
                <c:pt idx="1630" formatCode="General">
                  <c:v>1041.8</c:v>
                </c:pt>
                <c:pt idx="1631" formatCode="General">
                  <c:v>1041.75</c:v>
                </c:pt>
                <c:pt idx="1632" formatCode="General">
                  <c:v>1043.75</c:v>
                </c:pt>
                <c:pt idx="1633" formatCode="General">
                  <c:v>1042.75</c:v>
                </c:pt>
                <c:pt idx="1634" formatCode="General">
                  <c:v>1040.55</c:v>
                </c:pt>
                <c:pt idx="1635" formatCode="General">
                  <c:v>1044</c:v>
                </c:pt>
                <c:pt idx="1636" formatCode="General">
                  <c:v>1049.1499999999999</c:v>
                </c:pt>
                <c:pt idx="1637" formatCode="General">
                  <c:v>1059.75</c:v>
                </c:pt>
                <c:pt idx="1638" formatCode="General">
                  <c:v>1057.0999999999999</c:v>
                </c:pt>
                <c:pt idx="1639" formatCode="General">
                  <c:v>1062.75</c:v>
                </c:pt>
                <c:pt idx="1640" formatCode="General">
                  <c:v>1062.6499999999999</c:v>
                </c:pt>
                <c:pt idx="1641" formatCode="General">
                  <c:v>1066.25</c:v>
                </c:pt>
                <c:pt idx="1642" formatCode="General">
                  <c:v>1067.75</c:v>
                </c:pt>
                <c:pt idx="1643" formatCode="General">
                  <c:v>1071.3499999999999</c:v>
                </c:pt>
                <c:pt idx="1644" formatCode="General">
                  <c:v>1067</c:v>
                </c:pt>
                <c:pt idx="1645" formatCode="General">
                  <c:v>1067.6499999999999</c:v>
                </c:pt>
                <c:pt idx="1646" formatCode="General">
                  <c:v>1073.3499999999999</c:v>
                </c:pt>
                <c:pt idx="1647" formatCode="General">
                  <c:v>1074.45</c:v>
                </c:pt>
                <c:pt idx="1648" formatCode="General">
                  <c:v>1071.3</c:v>
                </c:pt>
                <c:pt idx="1649" formatCode="General">
                  <c:v>1065</c:v>
                </c:pt>
                <c:pt idx="1650" formatCode="General">
                  <c:v>1069.75</c:v>
                </c:pt>
                <c:pt idx="1651" formatCode="General">
                  <c:v>1089.1499999999999</c:v>
                </c:pt>
                <c:pt idx="1652" formatCode="General">
                  <c:v>1094.7</c:v>
                </c:pt>
                <c:pt idx="1653" formatCode="General">
                  <c:v>1095.75</c:v>
                </c:pt>
                <c:pt idx="1654" formatCode="General">
                  <c:v>1103</c:v>
                </c:pt>
                <c:pt idx="1655" formatCode="General">
                  <c:v>1109.75</c:v>
                </c:pt>
                <c:pt idx="1656" formatCode="General">
                  <c:v>1112.75</c:v>
                </c:pt>
                <c:pt idx="1657" formatCode="General">
                  <c:v>1118.8499999999999</c:v>
                </c:pt>
                <c:pt idx="1658" formatCode="General">
                  <c:v>1159.45</c:v>
                </c:pt>
                <c:pt idx="1659" formatCode="General">
                  <c:v>1168.8</c:v>
                </c:pt>
                <c:pt idx="1660" formatCode="General">
                  <c:v>1177.05</c:v>
                </c:pt>
                <c:pt idx="1661" formatCode="General">
                  <c:v>1179.4000000000001</c:v>
                </c:pt>
                <c:pt idx="1662" formatCode="General">
                  <c:v>1184.4000000000001</c:v>
                </c:pt>
                <c:pt idx="1663" formatCode="General">
                  <c:v>1186.95</c:v>
                </c:pt>
                <c:pt idx="1664" formatCode="General">
                  <c:v>1190</c:v>
                </c:pt>
                <c:pt idx="1665" formatCode="General">
                  <c:v>1189.45</c:v>
                </c:pt>
                <c:pt idx="1666" formatCode="General">
                  <c:v>1193.95</c:v>
                </c:pt>
                <c:pt idx="1667" formatCode="General">
                  <c:v>1212.9000000000001</c:v>
                </c:pt>
                <c:pt idx="1668" formatCode="General">
                  <c:v>1209.6499999999999</c:v>
                </c:pt>
                <c:pt idx="1669" formatCode="General">
                  <c:v>1220.25</c:v>
                </c:pt>
                <c:pt idx="1670" formatCode="General">
                  <c:v>1231.1499999999999</c:v>
                </c:pt>
                <c:pt idx="1671" formatCode="General">
                  <c:v>1231.0999999999999</c:v>
                </c:pt>
                <c:pt idx="1672" formatCode="General">
                  <c:v>1235</c:v>
                </c:pt>
                <c:pt idx="1673" formatCode="General">
                  <c:v>1250</c:v>
                </c:pt>
                <c:pt idx="1674" formatCode="General">
                  <c:v>1265.55</c:v>
                </c:pt>
                <c:pt idx="1675" formatCode="General">
                  <c:v>1276.95</c:v>
                </c:pt>
                <c:pt idx="1676" formatCode="General">
                  <c:v>1284.1499999999999</c:v>
                </c:pt>
                <c:pt idx="1677" formatCode="General">
                  <c:v>1288.8499999999999</c:v>
                </c:pt>
                <c:pt idx="1678" formatCode="General">
                  <c:v>1297.75</c:v>
                </c:pt>
                <c:pt idx="1679" formatCode="General">
                  <c:v>1295</c:v>
                </c:pt>
                <c:pt idx="1680" formatCode="General">
                  <c:v>1298.25</c:v>
                </c:pt>
                <c:pt idx="1681" formatCode="General">
                  <c:v>1293.3</c:v>
                </c:pt>
                <c:pt idx="1682" formatCode="General">
                  <c:v>1291.4000000000001</c:v>
                </c:pt>
                <c:pt idx="1683" formatCode="General">
                  <c:v>1289.5</c:v>
                </c:pt>
                <c:pt idx="1684" formatCode="General">
                  <c:v>1280.5</c:v>
                </c:pt>
                <c:pt idx="1685" formatCode="General">
                  <c:v>1281.3499999999999</c:v>
                </c:pt>
                <c:pt idx="1686" formatCode="General">
                  <c:v>1267.6499999999999</c:v>
                </c:pt>
                <c:pt idx="1687" formatCode="General">
                  <c:v>1269.45</c:v>
                </c:pt>
                <c:pt idx="1688" formatCode="General">
                  <c:v>1260.75</c:v>
                </c:pt>
                <c:pt idx="1689" formatCode="General">
                  <c:v>1262.6499999999999</c:v>
                </c:pt>
                <c:pt idx="1690" formatCode="General">
                  <c:v>1239.05</c:v>
                </c:pt>
                <c:pt idx="1691" formatCode="General">
                  <c:v>1227.5999999999999</c:v>
                </c:pt>
                <c:pt idx="1692" formatCode="General">
                  <c:v>1212.75</c:v>
                </c:pt>
                <c:pt idx="1693" formatCode="General">
                  <c:v>1207.3499999999999</c:v>
                </c:pt>
                <c:pt idx="1694" formatCode="General">
                  <c:v>1206.05</c:v>
                </c:pt>
                <c:pt idx="1695" formatCode="General">
                  <c:v>1204.25</c:v>
                </c:pt>
                <c:pt idx="1696" formatCode="General">
                  <c:v>1145.75</c:v>
                </c:pt>
                <c:pt idx="1697" formatCode="General">
                  <c:v>1122.95</c:v>
                </c:pt>
                <c:pt idx="1698" formatCode="General">
                  <c:v>1123.5999999999999</c:v>
                </c:pt>
                <c:pt idx="1699" formatCode="General">
                  <c:v>1103.55</c:v>
                </c:pt>
                <c:pt idx="1700" formatCode="General">
                  <c:v>1108.45</c:v>
                </c:pt>
                <c:pt idx="1701" formatCode="General">
                  <c:v>1112.7</c:v>
                </c:pt>
                <c:pt idx="1702" formatCode="General">
                  <c:v>1123.8499999999999</c:v>
                </c:pt>
                <c:pt idx="1703" formatCode="General">
                  <c:v>1138.4000000000001</c:v>
                </c:pt>
                <c:pt idx="1704" formatCode="General">
                  <c:v>1147.05</c:v>
                </c:pt>
                <c:pt idx="1705" formatCode="General">
                  <c:v>1155.25</c:v>
                </c:pt>
                <c:pt idx="1706" formatCode="General">
                  <c:v>1167.2</c:v>
                </c:pt>
                <c:pt idx="1707" formatCode="General">
                  <c:v>1164.25</c:v>
                </c:pt>
                <c:pt idx="1708" formatCode="General">
                  <c:v>1167.25</c:v>
                </c:pt>
                <c:pt idx="1709" formatCode="General">
                  <c:v>1167.3499999999999</c:v>
                </c:pt>
                <c:pt idx="1710" formatCode="General">
                  <c:v>1172.5</c:v>
                </c:pt>
                <c:pt idx="1711" formatCode="General">
                  <c:v>1170.75</c:v>
                </c:pt>
                <c:pt idx="1712" formatCode="General">
                  <c:v>1174.75</c:v>
                </c:pt>
                <c:pt idx="1713" formatCode="General">
                  <c:v>1179.25</c:v>
                </c:pt>
                <c:pt idx="1714" formatCode="General">
                  <c:v>1182.75</c:v>
                </c:pt>
                <c:pt idx="1715" formatCode="General">
                  <c:v>1185.25</c:v>
                </c:pt>
                <c:pt idx="1716" formatCode="General">
                  <c:v>1190.75</c:v>
                </c:pt>
                <c:pt idx="1717" formatCode="General">
                  <c:v>1199.75</c:v>
                </c:pt>
                <c:pt idx="1718" formatCode="General">
                  <c:v>1203</c:v>
                </c:pt>
                <c:pt idx="1719" formatCode="General">
                  <c:v>1210.95</c:v>
                </c:pt>
                <c:pt idx="1720" formatCode="General">
                  <c:v>1215</c:v>
                </c:pt>
                <c:pt idx="1721" formatCode="General">
                  <c:v>1220</c:v>
                </c:pt>
                <c:pt idx="1722" formatCode="General">
                  <c:v>1226.4000000000001</c:v>
                </c:pt>
                <c:pt idx="1723" formatCode="General">
                  <c:v>1223.6499999999999</c:v>
                </c:pt>
                <c:pt idx="1724" formatCode="General">
                  <c:v>1223.75</c:v>
                </c:pt>
                <c:pt idx="1725" formatCode="General">
                  <c:v>1221.05</c:v>
                </c:pt>
                <c:pt idx="1726" formatCode="General">
                  <c:v>1223.6499999999999</c:v>
                </c:pt>
                <c:pt idx="1727" formatCode="General">
                  <c:v>1230.75</c:v>
                </c:pt>
                <c:pt idx="1728" formatCode="General">
                  <c:v>1234.25</c:v>
                </c:pt>
                <c:pt idx="1729" formatCode="General">
                  <c:v>1230.8499999999999</c:v>
                </c:pt>
                <c:pt idx="1730" formatCode="General">
                  <c:v>1233.3499999999999</c:v>
                </c:pt>
                <c:pt idx="1731" formatCode="General">
                  <c:v>1228.8499999999999</c:v>
                </c:pt>
                <c:pt idx="1732" formatCode="General">
                  <c:v>1226.6499999999999</c:v>
                </c:pt>
                <c:pt idx="1733" formatCode="General">
                  <c:v>1230.8499999999999</c:v>
                </c:pt>
                <c:pt idx="1734" formatCode="General">
                  <c:v>1233.95</c:v>
                </c:pt>
                <c:pt idx="1735" formatCode="General">
                  <c:v>1230.75</c:v>
                </c:pt>
                <c:pt idx="1736" formatCode="General">
                  <c:v>1230.75</c:v>
                </c:pt>
                <c:pt idx="1737" formatCode="General">
                  <c:v>1230</c:v>
                </c:pt>
                <c:pt idx="1738" formatCode="General">
                  <c:v>1228.1499999999999</c:v>
                </c:pt>
                <c:pt idx="1739" formatCode="General">
                  <c:v>1230.25</c:v>
                </c:pt>
                <c:pt idx="1740" formatCode="General">
                  <c:v>1227.6499999999999</c:v>
                </c:pt>
                <c:pt idx="1741" formatCode="General">
                  <c:v>1227.2</c:v>
                </c:pt>
                <c:pt idx="1742" formatCode="General">
                  <c:v>1231.95</c:v>
                </c:pt>
                <c:pt idx="1743" formatCode="General">
                  <c:v>1230.3</c:v>
                </c:pt>
                <c:pt idx="1744" formatCode="General">
                  <c:v>1228.5</c:v>
                </c:pt>
                <c:pt idx="1745" formatCode="General">
                  <c:v>1230.5</c:v>
                </c:pt>
                <c:pt idx="1746" formatCode="General">
                  <c:v>1230.25</c:v>
                </c:pt>
                <c:pt idx="1747" formatCode="General">
                  <c:v>1231.6499999999999</c:v>
                </c:pt>
                <c:pt idx="1748" formatCode="General">
                  <c:v>1231.3</c:v>
                </c:pt>
                <c:pt idx="1749" formatCode="General">
                  <c:v>1230.7</c:v>
                </c:pt>
                <c:pt idx="1750" formatCode="General">
                  <c:v>1235.25</c:v>
                </c:pt>
                <c:pt idx="1751" formatCode="General">
                  <c:v>1232.7</c:v>
                </c:pt>
                <c:pt idx="1752" formatCode="General">
                  <c:v>1239.05</c:v>
                </c:pt>
                <c:pt idx="1753" formatCode="General">
                  <c:v>1249.3499999999999</c:v>
                </c:pt>
                <c:pt idx="1754" formatCode="General">
                  <c:v>1252.8499999999999</c:v>
                </c:pt>
                <c:pt idx="1755" formatCode="General">
                  <c:v>1268.8499999999999</c:v>
                </c:pt>
                <c:pt idx="1756" formatCode="General">
                  <c:v>1270.05</c:v>
                </c:pt>
                <c:pt idx="1757" formatCode="#,##0.00">
                  <c:v>1278.4000000000001</c:v>
                </c:pt>
                <c:pt idx="1758" formatCode="#,##0.00">
                  <c:v>1285.7</c:v>
                </c:pt>
                <c:pt idx="1759" formatCode="#,##0.00">
                  <c:v>1290.5</c:v>
                </c:pt>
                <c:pt idx="1760" formatCode="#,##0.00">
                  <c:v>1287.1499999999999</c:v>
                </c:pt>
                <c:pt idx="1761" formatCode="#,##0.00">
                  <c:v>1287.9000000000001</c:v>
                </c:pt>
                <c:pt idx="1762" formatCode="#,##0.00">
                  <c:v>1288.3499999999999</c:v>
                </c:pt>
                <c:pt idx="1763" formatCode="#,##0.00">
                  <c:v>1291.25</c:v>
                </c:pt>
                <c:pt idx="1764" formatCode="#,##0.00">
                  <c:v>1285</c:v>
                </c:pt>
                <c:pt idx="1765" formatCode="#,##0.00">
                  <c:v>1279.75</c:v>
                </c:pt>
                <c:pt idx="1766" formatCode="#,##0.00">
                  <c:v>1277.75</c:v>
                </c:pt>
                <c:pt idx="1767" formatCode="#,##0.00">
                  <c:v>1276.75</c:v>
                </c:pt>
                <c:pt idx="1768" formatCode="#,##0.00">
                  <c:v>1274.05</c:v>
                </c:pt>
                <c:pt idx="1769" formatCode="#,##0.00">
                  <c:v>1272.05</c:v>
                </c:pt>
                <c:pt idx="1770" formatCode="#,##0.00">
                  <c:v>1270.95</c:v>
                </c:pt>
                <c:pt idx="1771" formatCode="#,##0.00">
                  <c:v>1271.1499999999999</c:v>
                </c:pt>
                <c:pt idx="1772" formatCode="#,##0.00">
                  <c:v>1261.55</c:v>
                </c:pt>
                <c:pt idx="1773" formatCode="#,##0.00">
                  <c:v>1260.7</c:v>
                </c:pt>
                <c:pt idx="1774" formatCode="#,##0.00">
                  <c:v>1256.05</c:v>
                </c:pt>
                <c:pt idx="1775" formatCode="#,##0.00">
                  <c:v>1252.2</c:v>
                </c:pt>
                <c:pt idx="1776" formatCode="#,##0.00">
                  <c:v>1250.5999999999999</c:v>
                </c:pt>
                <c:pt idx="1777" formatCode="#,##0.00">
                  <c:v>1241</c:v>
                </c:pt>
                <c:pt idx="1778" formatCode="#,##0.00">
                  <c:v>1233.0999999999999</c:v>
                </c:pt>
                <c:pt idx="1779" formatCode="General">
                  <c:v>1238.1499999999999</c:v>
                </c:pt>
                <c:pt idx="1780" formatCode="General">
                  <c:v>1231.45</c:v>
                </c:pt>
                <c:pt idx="1781" formatCode="General">
                  <c:v>1227.2</c:v>
                </c:pt>
                <c:pt idx="1782" formatCode="General">
                  <c:v>1210</c:v>
                </c:pt>
                <c:pt idx="1783" formatCode="General">
                  <c:v>1213.3499999999999</c:v>
                </c:pt>
                <c:pt idx="1784" formatCode="General">
                  <c:v>1210</c:v>
                </c:pt>
                <c:pt idx="1785" formatCode="General">
                  <c:v>1210</c:v>
                </c:pt>
                <c:pt idx="1786" formatCode="General">
                  <c:v>1208.6499999999999</c:v>
                </c:pt>
                <c:pt idx="1787" formatCode="General">
                  <c:v>1199.45</c:v>
                </c:pt>
                <c:pt idx="1788" formatCode="General">
                  <c:v>1193.1499999999999</c:v>
                </c:pt>
                <c:pt idx="1789" formatCode="General">
                  <c:v>1193.1499999999999</c:v>
                </c:pt>
                <c:pt idx="1790" formatCode="General">
                  <c:v>1193.1499999999999</c:v>
                </c:pt>
                <c:pt idx="1791" formatCode="General">
                  <c:v>1193.1499999999999</c:v>
                </c:pt>
                <c:pt idx="1792" formatCode="General">
                  <c:v>1181.0999999999999</c:v>
                </c:pt>
                <c:pt idx="1793" formatCode="General">
                  <c:v>1182.05</c:v>
                </c:pt>
                <c:pt idx="1794" formatCode="General">
                  <c:v>1176</c:v>
                </c:pt>
                <c:pt idx="1795" formatCode="General">
                  <c:v>1172.1499999999999</c:v>
                </c:pt>
                <c:pt idx="1796" formatCode="General">
                  <c:v>1172.75</c:v>
                </c:pt>
                <c:pt idx="1797" formatCode="General">
                  <c:v>1168.5999999999999</c:v>
                </c:pt>
                <c:pt idx="1798" formatCode="General">
                  <c:v>1145.95</c:v>
                </c:pt>
                <c:pt idx="1799" formatCode="General">
                  <c:v>1145.95</c:v>
                </c:pt>
                <c:pt idx="1800" formatCode="General">
                  <c:v>1133.75</c:v>
                </c:pt>
                <c:pt idx="1801" formatCode="General">
                  <c:v>1128.45</c:v>
                </c:pt>
                <c:pt idx="1802" formatCode="General">
                  <c:v>1116.45</c:v>
                </c:pt>
                <c:pt idx="1803" formatCode="General">
                  <c:v>1114.6499999999999</c:v>
                </c:pt>
                <c:pt idx="1804" formatCode="General">
                  <c:v>1114.6499999999999</c:v>
                </c:pt>
                <c:pt idx="1805" formatCode="General">
                  <c:v>1114.6499999999999</c:v>
                </c:pt>
                <c:pt idx="1806" formatCode="General">
                  <c:v>1114.6499999999999</c:v>
                </c:pt>
                <c:pt idx="1807" formatCode="General">
                  <c:v>1114.6499999999999</c:v>
                </c:pt>
                <c:pt idx="1808" formatCode="General">
                  <c:v>1114.6499999999999</c:v>
                </c:pt>
                <c:pt idx="1809" formatCode="General">
                  <c:v>1045.3</c:v>
                </c:pt>
                <c:pt idx="1810" formatCode="General">
                  <c:v>1045.55</c:v>
                </c:pt>
                <c:pt idx="1811" formatCode="General">
                  <c:v>1047.25</c:v>
                </c:pt>
                <c:pt idx="1812" formatCode="General">
                  <c:v>1048.05</c:v>
                </c:pt>
                <c:pt idx="1813" formatCode="General">
                  <c:v>1048.75</c:v>
                </c:pt>
                <c:pt idx="1814" formatCode="General">
                  <c:v>1050.75</c:v>
                </c:pt>
                <c:pt idx="1815" formatCode="General">
                  <c:v>1050.75</c:v>
                </c:pt>
                <c:pt idx="1816" formatCode="General">
                  <c:v>1055.75</c:v>
                </c:pt>
                <c:pt idx="1817" formatCode="General">
                  <c:v>1054.7</c:v>
                </c:pt>
                <c:pt idx="1818" formatCode="General">
                  <c:v>1054.1499999999999</c:v>
                </c:pt>
                <c:pt idx="1819" formatCode="General">
                  <c:v>1054.2</c:v>
                </c:pt>
                <c:pt idx="1820" formatCode="General">
                  <c:v>1050.75</c:v>
                </c:pt>
                <c:pt idx="1821" formatCode="General">
                  <c:v>1050.75</c:v>
                </c:pt>
                <c:pt idx="1822" formatCode="General">
                  <c:v>1050.75</c:v>
                </c:pt>
                <c:pt idx="1823" formatCode="General">
                  <c:v>1052.8</c:v>
                </c:pt>
                <c:pt idx="1824" formatCode="General">
                  <c:v>1047.5999999999999</c:v>
                </c:pt>
                <c:pt idx="1825" formatCode="General">
                  <c:v>1048.05</c:v>
                </c:pt>
                <c:pt idx="1826" formatCode="General">
                  <c:v>1048.55</c:v>
                </c:pt>
                <c:pt idx="1827" formatCode="General">
                  <c:v>1049.25</c:v>
                </c:pt>
                <c:pt idx="1828" formatCode="General">
                  <c:v>1048.3499999999999</c:v>
                </c:pt>
                <c:pt idx="1829" formatCode="General">
                  <c:v>1047.3499999999999</c:v>
                </c:pt>
                <c:pt idx="1830" formatCode="General">
                  <c:v>1045.75</c:v>
                </c:pt>
                <c:pt idx="1831" formatCode="General">
                  <c:v>1044.7</c:v>
                </c:pt>
                <c:pt idx="1832" formatCode="General">
                  <c:v>1046.05</c:v>
                </c:pt>
                <c:pt idx="1833" formatCode="General">
                  <c:v>1045.5</c:v>
                </c:pt>
                <c:pt idx="1834" formatCode="General">
                  <c:v>1045.7</c:v>
                </c:pt>
                <c:pt idx="1835" formatCode="General">
                  <c:v>1046.45</c:v>
                </c:pt>
                <c:pt idx="1836" formatCode="General">
                  <c:v>1051.25</c:v>
                </c:pt>
                <c:pt idx="1837" formatCode="General">
                  <c:v>1050</c:v>
                </c:pt>
                <c:pt idx="1838" formatCode="General">
                  <c:v>1059.6499999999999</c:v>
                </c:pt>
                <c:pt idx="1839" formatCode="General">
                  <c:v>1063.8499999999999</c:v>
                </c:pt>
                <c:pt idx="1840" formatCode="General">
                  <c:v>1064.9000000000001</c:v>
                </c:pt>
                <c:pt idx="1841" formatCode="General">
                  <c:v>1073</c:v>
                </c:pt>
                <c:pt idx="1842" formatCode="General">
                  <c:v>1077.8</c:v>
                </c:pt>
                <c:pt idx="1843" formatCode="General">
                  <c:v>1081.0999999999999</c:v>
                </c:pt>
                <c:pt idx="1844" formatCode="General">
                  <c:v>1084.25</c:v>
                </c:pt>
                <c:pt idx="1845" formatCode="General">
                  <c:v>1087.4000000000001</c:v>
                </c:pt>
                <c:pt idx="1846" formatCode="General">
                  <c:v>1090.25</c:v>
                </c:pt>
                <c:pt idx="1847" formatCode="General">
                  <c:v>1091.25</c:v>
                </c:pt>
                <c:pt idx="1848" formatCode="General">
                  <c:v>1102.3499999999999</c:v>
                </c:pt>
                <c:pt idx="1849" formatCode="General">
                  <c:v>1106.3499999999999</c:v>
                </c:pt>
                <c:pt idx="1850" formatCode="General">
                  <c:v>1108.3499999999999</c:v>
                </c:pt>
                <c:pt idx="1851" formatCode="General">
                  <c:v>1109.75</c:v>
                </c:pt>
                <c:pt idx="1852" formatCode="General">
                  <c:v>1114.2</c:v>
                </c:pt>
                <c:pt idx="1853" formatCode="General">
                  <c:v>1115.95</c:v>
                </c:pt>
                <c:pt idx="1854" formatCode="General">
                  <c:v>1121</c:v>
                </c:pt>
                <c:pt idx="1855" formatCode="General">
                  <c:v>1121.75</c:v>
                </c:pt>
                <c:pt idx="1856" formatCode="General">
                  <c:v>1121.25</c:v>
                </c:pt>
                <c:pt idx="1857" formatCode="General">
                  <c:v>1124.45</c:v>
                </c:pt>
                <c:pt idx="1858" formatCode="General">
                  <c:v>1121.95</c:v>
                </c:pt>
                <c:pt idx="1859" formatCode="General">
                  <c:v>1134.1499999999999</c:v>
                </c:pt>
                <c:pt idx="1860" formatCode="General">
                  <c:v>1134.45</c:v>
                </c:pt>
                <c:pt idx="1861" formatCode="General">
                  <c:v>1139.0999999999999</c:v>
                </c:pt>
                <c:pt idx="1862" formatCode="General">
                  <c:v>1138.25</c:v>
                </c:pt>
                <c:pt idx="1863" formatCode="General">
                  <c:v>1142.5</c:v>
                </c:pt>
                <c:pt idx="1864" formatCode="General">
                  <c:v>1145.25</c:v>
                </c:pt>
                <c:pt idx="1865" formatCode="General">
                  <c:v>1146.1499999999999</c:v>
                </c:pt>
                <c:pt idx="1866" formatCode="General">
                  <c:v>1145.55</c:v>
                </c:pt>
                <c:pt idx="1867" formatCode="General">
                  <c:v>1145.3</c:v>
                </c:pt>
                <c:pt idx="1868" formatCode="General">
                  <c:v>1149.2</c:v>
                </c:pt>
                <c:pt idx="1869" formatCode="General">
                  <c:v>1147.6499999999999</c:v>
                </c:pt>
                <c:pt idx="1870" formatCode="General">
                  <c:v>1146.45</c:v>
                </c:pt>
                <c:pt idx="1871" formatCode="General">
                  <c:v>1149.0999999999999</c:v>
                </c:pt>
                <c:pt idx="1872" formatCode="General">
                  <c:v>1146.6499999999999</c:v>
                </c:pt>
                <c:pt idx="1873" formatCode="General">
                  <c:v>1148</c:v>
                </c:pt>
                <c:pt idx="1874" formatCode="General">
                  <c:v>1147.05</c:v>
                </c:pt>
                <c:pt idx="1875" formatCode="General">
                  <c:v>1153.6499999999999</c:v>
                </c:pt>
                <c:pt idx="1876" formatCode="General">
                  <c:v>1164.4000000000001</c:v>
                </c:pt>
                <c:pt idx="1877" formatCode="General">
                  <c:v>1190</c:v>
                </c:pt>
                <c:pt idx="1878" formatCode="General">
                  <c:v>1188.05</c:v>
                </c:pt>
                <c:pt idx="1879" formatCode="General">
                  <c:v>1187.2</c:v>
                </c:pt>
                <c:pt idx="1880" formatCode="General">
                  <c:v>1186.8499999999999</c:v>
                </c:pt>
                <c:pt idx="1881" formatCode="General">
                  <c:v>1185.75</c:v>
                </c:pt>
                <c:pt idx="1882" formatCode="General">
                  <c:v>1194.7</c:v>
                </c:pt>
                <c:pt idx="1883" formatCode="General">
                  <c:v>1193.3499999999999</c:v>
                </c:pt>
                <c:pt idx="1884" formatCode="General">
                  <c:v>1193.05</c:v>
                </c:pt>
                <c:pt idx="1885" formatCode="General">
                  <c:v>1191.3</c:v>
                </c:pt>
                <c:pt idx="1886" formatCode="General">
                  <c:v>1193.4000000000001</c:v>
                </c:pt>
                <c:pt idx="1887" formatCode="General">
                  <c:v>1194.7</c:v>
                </c:pt>
                <c:pt idx="1888" formatCode="General">
                  <c:v>1193.5</c:v>
                </c:pt>
                <c:pt idx="1889" formatCode="General">
                  <c:v>1198.4000000000001</c:v>
                </c:pt>
                <c:pt idx="1890" formatCode="General">
                  <c:v>1201.6499999999999</c:v>
                </c:pt>
                <c:pt idx="1891" formatCode="General">
                  <c:v>1194.75</c:v>
                </c:pt>
                <c:pt idx="1892" formatCode="General">
                  <c:v>1192.95</c:v>
                </c:pt>
                <c:pt idx="1893" formatCode="General">
                  <c:v>1191.8499999999999</c:v>
                </c:pt>
                <c:pt idx="1894" formatCode="General">
                  <c:v>1190.5</c:v>
                </c:pt>
                <c:pt idx="1895" formatCode="General">
                  <c:v>1188.5999999999999</c:v>
                </c:pt>
                <c:pt idx="1896" formatCode="General">
                  <c:v>1191.8499999999999</c:v>
                </c:pt>
                <c:pt idx="1897" formatCode="General">
                  <c:v>1189.2</c:v>
                </c:pt>
                <c:pt idx="1898" formatCode="General">
                  <c:v>1189.05</c:v>
                </c:pt>
                <c:pt idx="1899" formatCode="General">
                  <c:v>1186.3499999999999</c:v>
                </c:pt>
                <c:pt idx="1900" formatCode="General">
                  <c:v>1184.75</c:v>
                </c:pt>
                <c:pt idx="1901" formatCode="General">
                  <c:v>1180.25</c:v>
                </c:pt>
                <c:pt idx="1902" formatCode="General">
                  <c:v>1173.5</c:v>
                </c:pt>
                <c:pt idx="1903" formatCode="General">
                  <c:v>1176.5</c:v>
                </c:pt>
                <c:pt idx="1904" formatCode="General">
                  <c:v>1170.25</c:v>
                </c:pt>
                <c:pt idx="1905" formatCode="General">
                  <c:v>1171.3</c:v>
                </c:pt>
                <c:pt idx="1906" formatCode="General">
                  <c:v>1168.8499999999999</c:v>
                </c:pt>
                <c:pt idx="1907" formatCode="General">
                  <c:v>1163.95</c:v>
                </c:pt>
                <c:pt idx="1908" formatCode="General">
                  <c:v>1162.5</c:v>
                </c:pt>
                <c:pt idx="1909" formatCode="General">
                  <c:v>1157.2</c:v>
                </c:pt>
                <c:pt idx="1910" formatCode="General">
                  <c:v>1158.95</c:v>
                </c:pt>
                <c:pt idx="1911" formatCode="General">
                  <c:v>1156.75</c:v>
                </c:pt>
                <c:pt idx="1912" formatCode="General">
                  <c:v>1158.8499999999999</c:v>
                </c:pt>
                <c:pt idx="1913" formatCode="General">
                  <c:v>1160</c:v>
                </c:pt>
                <c:pt idx="1914" formatCode="General">
                  <c:v>1158.75</c:v>
                </c:pt>
                <c:pt idx="1915" formatCode="General">
                  <c:v>1156.8499999999999</c:v>
                </c:pt>
                <c:pt idx="1916" formatCode="General">
                  <c:v>1161.75</c:v>
                </c:pt>
                <c:pt idx="1917" formatCode="General">
                  <c:v>1162.6499999999999</c:v>
                </c:pt>
                <c:pt idx="1918" formatCode="General">
                  <c:v>1163.3499999999999</c:v>
                </c:pt>
                <c:pt idx="1919" formatCode="General">
                  <c:v>1155.8499999999999</c:v>
                </c:pt>
                <c:pt idx="1920" formatCode="General">
                  <c:v>1154.6499999999999</c:v>
                </c:pt>
                <c:pt idx="1921" formatCode="General">
                  <c:v>1149.6499999999999</c:v>
                </c:pt>
                <c:pt idx="1922" formatCode="General">
                  <c:v>1144.1499999999999</c:v>
                </c:pt>
                <c:pt idx="1923" formatCode="General">
                  <c:v>1137.8</c:v>
                </c:pt>
                <c:pt idx="1924" formatCode="General">
                  <c:v>1140.5999999999999</c:v>
                </c:pt>
                <c:pt idx="1925" formatCode="General">
                  <c:v>1140.8499999999999</c:v>
                </c:pt>
                <c:pt idx="1926" formatCode="General">
                  <c:v>1145</c:v>
                </c:pt>
                <c:pt idx="1927" formatCode="General">
                  <c:v>1158.3499999999999</c:v>
                </c:pt>
                <c:pt idx="1928" formatCode="General">
                  <c:v>1159.1499999999999</c:v>
                </c:pt>
                <c:pt idx="1929" formatCode="General">
                  <c:v>1159.0999999999999</c:v>
                </c:pt>
                <c:pt idx="1930" formatCode="General">
                  <c:v>1156.8499999999999</c:v>
                </c:pt>
                <c:pt idx="1931" formatCode="General">
                  <c:v>1161.6499999999999</c:v>
                </c:pt>
                <c:pt idx="1932" formatCode="General">
                  <c:v>1162.8499999999999</c:v>
                </c:pt>
                <c:pt idx="1933" formatCode="General">
                  <c:v>1164.7</c:v>
                </c:pt>
                <c:pt idx="1934" formatCode="General">
                  <c:v>1161.3499999999999</c:v>
                </c:pt>
                <c:pt idx="1935" formatCode="General">
                  <c:v>1167</c:v>
                </c:pt>
                <c:pt idx="1936" formatCode="General">
                  <c:v>1167.3499999999999</c:v>
                </c:pt>
                <c:pt idx="1937" formatCode="General">
                  <c:v>1170.3</c:v>
                </c:pt>
                <c:pt idx="1938" formatCode="General">
                  <c:v>1171.6499999999999</c:v>
                </c:pt>
                <c:pt idx="1939" formatCode="General">
                  <c:v>1172.5</c:v>
                </c:pt>
                <c:pt idx="1940" formatCode="General">
                  <c:v>1175.8499999999999</c:v>
                </c:pt>
                <c:pt idx="1941" formatCode="General">
                  <c:v>1175</c:v>
                </c:pt>
                <c:pt idx="1942" formatCode="General">
                  <c:v>1179.7</c:v>
                </c:pt>
                <c:pt idx="1943" formatCode="General">
                  <c:v>1181.6499999999999</c:v>
                </c:pt>
                <c:pt idx="1944" formatCode="General">
                  <c:v>1183.5</c:v>
                </c:pt>
                <c:pt idx="1945" formatCode="General">
                  <c:v>1179.7</c:v>
                </c:pt>
                <c:pt idx="1946" formatCode="General">
                  <c:v>1182.0999999999999</c:v>
                </c:pt>
                <c:pt idx="1947" formatCode="General">
                  <c:v>1179.7</c:v>
                </c:pt>
                <c:pt idx="1948" formatCode="General">
                  <c:v>1179.4000000000001</c:v>
                </c:pt>
                <c:pt idx="1949" formatCode="General">
                  <c:v>1173.5999999999999</c:v>
                </c:pt>
                <c:pt idx="1950" formatCode="General">
                  <c:v>1165.55</c:v>
                </c:pt>
                <c:pt idx="1951" formatCode="General">
                  <c:v>1160</c:v>
                </c:pt>
                <c:pt idx="1952" formatCode="General">
                  <c:v>1150.5999999999999</c:v>
                </c:pt>
                <c:pt idx="1953" formatCode="General">
                  <c:v>1140.25</c:v>
                </c:pt>
                <c:pt idx="1954" formatCode="General">
                  <c:v>1136.25</c:v>
                </c:pt>
                <c:pt idx="1955" formatCode="General">
                  <c:v>1124.7</c:v>
                </c:pt>
                <c:pt idx="1956" formatCode="General">
                  <c:v>1121.55</c:v>
                </c:pt>
                <c:pt idx="1957" formatCode="General">
                  <c:v>1113.5999999999999</c:v>
                </c:pt>
                <c:pt idx="1958" formatCode="General">
                  <c:v>1104.45</c:v>
                </c:pt>
                <c:pt idx="1959" formatCode="General">
                  <c:v>1099.1499999999999</c:v>
                </c:pt>
                <c:pt idx="1960" formatCode="General">
                  <c:v>1093.8</c:v>
                </c:pt>
                <c:pt idx="1961" formatCode="General">
                  <c:v>1099.2</c:v>
                </c:pt>
                <c:pt idx="1962" formatCode="General">
                  <c:v>1093.3</c:v>
                </c:pt>
                <c:pt idx="1963" formatCode="General">
                  <c:v>1094.7</c:v>
                </c:pt>
                <c:pt idx="1964" formatCode="General">
                  <c:v>1093.0999999999999</c:v>
                </c:pt>
                <c:pt idx="1965" formatCode="General">
                  <c:v>1096.6499999999999</c:v>
                </c:pt>
                <c:pt idx="1966" formatCode="General">
                  <c:v>1093.3499999999999</c:v>
                </c:pt>
                <c:pt idx="1967" formatCode="General">
                  <c:v>1092.6499999999999</c:v>
                </c:pt>
                <c:pt idx="1968" formatCode="General">
                  <c:v>1092.2</c:v>
                </c:pt>
                <c:pt idx="1969" formatCode="General">
                  <c:v>1093.75</c:v>
                </c:pt>
                <c:pt idx="1970" formatCode="General">
                  <c:v>1099</c:v>
                </c:pt>
                <c:pt idx="1971" formatCode="General">
                  <c:v>1096.8</c:v>
                </c:pt>
                <c:pt idx="1972" formatCode="General">
                  <c:v>1095</c:v>
                </c:pt>
                <c:pt idx="1973" formatCode="General">
                  <c:v>1096.6499999999999</c:v>
                </c:pt>
                <c:pt idx="1974" formatCode="General">
                  <c:v>1099</c:v>
                </c:pt>
                <c:pt idx="1975" formatCode="General">
                  <c:v>1094</c:v>
                </c:pt>
                <c:pt idx="1976" formatCode="General">
                  <c:v>1093.6499999999999</c:v>
                </c:pt>
                <c:pt idx="1977" formatCode="General">
                  <c:v>1095.3</c:v>
                </c:pt>
                <c:pt idx="1978" formatCode="General">
                  <c:v>1096.3499999999999</c:v>
                </c:pt>
                <c:pt idx="1979" formatCode="General">
                  <c:v>1098.8499999999999</c:v>
                </c:pt>
                <c:pt idx="1980" formatCode="General">
                  <c:v>1090.3499999999999</c:v>
                </c:pt>
                <c:pt idx="1981" formatCode="General">
                  <c:v>1088.25</c:v>
                </c:pt>
                <c:pt idx="1982" formatCode="General">
                  <c:v>1088</c:v>
                </c:pt>
                <c:pt idx="1983" formatCode="General">
                  <c:v>1087.95</c:v>
                </c:pt>
                <c:pt idx="1984" formatCode="General">
                  <c:v>1087.3499999999999</c:v>
                </c:pt>
                <c:pt idx="1985" formatCode="General">
                  <c:v>1090.3499999999999</c:v>
                </c:pt>
                <c:pt idx="1986" formatCode="General">
                  <c:v>1089.6499999999999</c:v>
                </c:pt>
                <c:pt idx="1987" formatCode="General">
                  <c:v>1091.55</c:v>
                </c:pt>
                <c:pt idx="1988" formatCode="General">
                  <c:v>1092.1499999999999</c:v>
                </c:pt>
                <c:pt idx="1989" formatCode="General">
                  <c:v>1090.3499999999999</c:v>
                </c:pt>
                <c:pt idx="1990" formatCode="General">
                  <c:v>1102.8499999999999</c:v>
                </c:pt>
                <c:pt idx="1991" formatCode="General">
                  <c:v>1103</c:v>
                </c:pt>
                <c:pt idx="1992" formatCode="General">
                  <c:v>1124.25</c:v>
                </c:pt>
                <c:pt idx="1993" formatCode="General">
                  <c:v>1148.3499999999999</c:v>
                </c:pt>
                <c:pt idx="1994" formatCode="General">
                  <c:v>1162.3</c:v>
                </c:pt>
                <c:pt idx="1995" formatCode="General">
                  <c:v>1161.05</c:v>
                </c:pt>
                <c:pt idx="1996" formatCode="General">
                  <c:v>1164.5999999999999</c:v>
                </c:pt>
                <c:pt idx="1997" formatCode="General">
                  <c:v>1178.9000000000001</c:v>
                </c:pt>
                <c:pt idx="1998" formatCode="General">
                  <c:v>1195.75</c:v>
                </c:pt>
                <c:pt idx="1999" formatCode="General">
                  <c:v>1206</c:v>
                </c:pt>
                <c:pt idx="2000" formatCode="General">
                  <c:v>1210.3499999999999</c:v>
                </c:pt>
                <c:pt idx="2001" formatCode="General">
                  <c:v>1233.45</c:v>
                </c:pt>
                <c:pt idx="2002" formatCode="General">
                  <c:v>1242.8499999999999</c:v>
                </c:pt>
                <c:pt idx="2003" formatCode="General">
                  <c:v>1263</c:v>
                </c:pt>
                <c:pt idx="2004" formatCode="General">
                  <c:v>1269.25</c:v>
                </c:pt>
                <c:pt idx="2005" formatCode="General">
                  <c:v>1269.3499999999999</c:v>
                </c:pt>
                <c:pt idx="2006" formatCode="General">
                  <c:v>1263.2</c:v>
                </c:pt>
                <c:pt idx="2007" formatCode="General">
                  <c:v>1270.3</c:v>
                </c:pt>
                <c:pt idx="2008" formatCode="General">
                  <c:v>1274.25</c:v>
                </c:pt>
                <c:pt idx="2009" formatCode="General">
                  <c:v>1275.95</c:v>
                </c:pt>
                <c:pt idx="2010" formatCode="General">
                  <c:v>1274.3499999999999</c:v>
                </c:pt>
                <c:pt idx="2011" formatCode="General">
                  <c:v>1280.75</c:v>
                </c:pt>
                <c:pt idx="2012" formatCode="General">
                  <c:v>1292.5</c:v>
                </c:pt>
                <c:pt idx="2013" formatCode="General">
                  <c:v>1301.55</c:v>
                </c:pt>
                <c:pt idx="2014" formatCode="General">
                  <c:v>1306.6499999999999</c:v>
                </c:pt>
                <c:pt idx="2015" formatCode="General">
                  <c:v>1313.9</c:v>
                </c:pt>
                <c:pt idx="2016" formatCode="General">
                  <c:v>1318.45</c:v>
                </c:pt>
                <c:pt idx="2017" formatCode="General">
                  <c:v>1327.1499999999999</c:v>
                </c:pt>
                <c:pt idx="2018" formatCode="General">
                  <c:v>1362.9</c:v>
                </c:pt>
                <c:pt idx="2019" formatCode="General">
                  <c:v>1376.55</c:v>
                </c:pt>
                <c:pt idx="2020" formatCode="General">
                  <c:v>1381</c:v>
                </c:pt>
                <c:pt idx="2021" formatCode="General">
                  <c:v>1392.35</c:v>
                </c:pt>
                <c:pt idx="2022" formatCode="General">
                  <c:v>1384.6</c:v>
                </c:pt>
                <c:pt idx="2023" formatCode="General">
                  <c:v>1392</c:v>
                </c:pt>
                <c:pt idx="2024" formatCode="General">
                  <c:v>1392.6499999999999</c:v>
                </c:pt>
                <c:pt idx="2025" formatCode="General">
                  <c:v>1398</c:v>
                </c:pt>
                <c:pt idx="2026" formatCode="General">
                  <c:v>1401.05</c:v>
                </c:pt>
                <c:pt idx="2027" formatCode="General">
                  <c:v>1406.4</c:v>
                </c:pt>
                <c:pt idx="2028" formatCode="General">
                  <c:v>1412.5</c:v>
                </c:pt>
                <c:pt idx="2029" formatCode="General">
                  <c:v>1418.05</c:v>
                </c:pt>
                <c:pt idx="2030" formatCode="General">
                  <c:v>1418.1</c:v>
                </c:pt>
                <c:pt idx="2031" formatCode="General">
                  <c:v>1420.55</c:v>
                </c:pt>
                <c:pt idx="2032" formatCode="General">
                  <c:v>1421.55</c:v>
                </c:pt>
                <c:pt idx="2033" formatCode="General">
                  <c:v>1420</c:v>
                </c:pt>
                <c:pt idx="2034" formatCode="General">
                  <c:v>1415.35</c:v>
                </c:pt>
                <c:pt idx="2035" formatCode="General">
                  <c:v>1413.1</c:v>
                </c:pt>
                <c:pt idx="2036" formatCode="General">
                  <c:v>1411.4</c:v>
                </c:pt>
                <c:pt idx="2037" formatCode="General">
                  <c:v>1419.35</c:v>
                </c:pt>
                <c:pt idx="2038" formatCode="General">
                  <c:v>1421.85</c:v>
                </c:pt>
                <c:pt idx="2039" formatCode="General">
                  <c:v>1433.6499999999999</c:v>
                </c:pt>
                <c:pt idx="2040" formatCode="General">
                  <c:v>1450.6499999999999</c:v>
                </c:pt>
                <c:pt idx="2041" formatCode="General">
                  <c:v>1471.4</c:v>
                </c:pt>
                <c:pt idx="2042" formatCode="General">
                  <c:v>1498.6499999999999</c:v>
                </c:pt>
                <c:pt idx="2043" formatCode="General">
                  <c:v>1537.7</c:v>
                </c:pt>
                <c:pt idx="2044" formatCode="General">
                  <c:v>1582.85</c:v>
                </c:pt>
                <c:pt idx="2045" formatCode="General">
                  <c:v>1569.1499999999999</c:v>
                </c:pt>
                <c:pt idx="2046" formatCode="General">
                  <c:v>1568.85</c:v>
                </c:pt>
                <c:pt idx="2047" formatCode="General">
                  <c:v>1564.25</c:v>
                </c:pt>
                <c:pt idx="2048" formatCode="General">
                  <c:v>1564</c:v>
                </c:pt>
                <c:pt idx="2049" formatCode="General">
                  <c:v>1565.6</c:v>
                </c:pt>
                <c:pt idx="2050" formatCode="General">
                  <c:v>1562.35</c:v>
                </c:pt>
                <c:pt idx="2051" formatCode="General">
                  <c:v>1557.05</c:v>
                </c:pt>
                <c:pt idx="2052" formatCode="General">
                  <c:v>1558.75</c:v>
                </c:pt>
                <c:pt idx="2053" formatCode="General">
                  <c:v>1547.8</c:v>
                </c:pt>
                <c:pt idx="2054" formatCode="General">
                  <c:v>1533.1</c:v>
                </c:pt>
                <c:pt idx="2055" formatCode="General">
                  <c:v>1527.8</c:v>
                </c:pt>
                <c:pt idx="2056" formatCode="General">
                  <c:v>1511.75</c:v>
                </c:pt>
                <c:pt idx="2057" formatCode="General">
                  <c:v>1508.6499999999999</c:v>
                </c:pt>
                <c:pt idx="2058" formatCode="General">
                  <c:v>1500.3</c:v>
                </c:pt>
                <c:pt idx="2059" formatCode="General">
                  <c:v>1487.95</c:v>
                </c:pt>
                <c:pt idx="2060" formatCode="General">
                  <c:v>1488.2</c:v>
                </c:pt>
                <c:pt idx="2061" formatCode="General">
                  <c:v>1475</c:v>
                </c:pt>
                <c:pt idx="2062" formatCode="General">
                  <c:v>1469.35</c:v>
                </c:pt>
                <c:pt idx="2063" formatCode="General">
                  <c:v>1466.25</c:v>
                </c:pt>
                <c:pt idx="2064" formatCode="General">
                  <c:v>1461.3</c:v>
                </c:pt>
                <c:pt idx="2065" formatCode="General">
                  <c:v>1456.45</c:v>
                </c:pt>
                <c:pt idx="2066" formatCode="General">
                  <c:v>1452.1499999999999</c:v>
                </c:pt>
                <c:pt idx="2067" formatCode="General">
                  <c:v>1447.8</c:v>
                </c:pt>
                <c:pt idx="2068" formatCode="General">
                  <c:v>1446.25</c:v>
                </c:pt>
                <c:pt idx="2069" formatCode="General">
                  <c:v>1445</c:v>
                </c:pt>
                <c:pt idx="2070" formatCode="General">
                  <c:v>1411</c:v>
                </c:pt>
                <c:pt idx="2071" formatCode="General">
                  <c:v>1373.6</c:v>
                </c:pt>
                <c:pt idx="2072" formatCode="General">
                  <c:v>1375</c:v>
                </c:pt>
                <c:pt idx="2073" formatCode="General">
                  <c:v>1378.6499999999999</c:v>
                </c:pt>
                <c:pt idx="2074" formatCode="General">
                  <c:v>1384.45</c:v>
                </c:pt>
                <c:pt idx="2075" formatCode="General">
                  <c:v>1377.45</c:v>
                </c:pt>
                <c:pt idx="2076" formatCode="General">
                  <c:v>1369.8</c:v>
                </c:pt>
                <c:pt idx="2077" formatCode="General">
                  <c:v>1371</c:v>
                </c:pt>
                <c:pt idx="2078" formatCode="General">
                  <c:v>1358.85</c:v>
                </c:pt>
                <c:pt idx="2079" formatCode="General">
                  <c:v>1353.5</c:v>
                </c:pt>
                <c:pt idx="2080" formatCode="General">
                  <c:v>1330.6</c:v>
                </c:pt>
                <c:pt idx="2081" formatCode="General">
                  <c:v>1320.3</c:v>
                </c:pt>
                <c:pt idx="2082" formatCode="General">
                  <c:v>1316.6499999999999</c:v>
                </c:pt>
                <c:pt idx="2083" formatCode="General">
                  <c:v>1290.5</c:v>
                </c:pt>
                <c:pt idx="2084" formatCode="General">
                  <c:v>1279.6499999999999</c:v>
                </c:pt>
                <c:pt idx="2085" formatCode="General">
                  <c:v>1263.45</c:v>
                </c:pt>
                <c:pt idx="2086" formatCode="General">
                  <c:v>1263</c:v>
                </c:pt>
                <c:pt idx="2087" formatCode="General">
                  <c:v>1263</c:v>
                </c:pt>
                <c:pt idx="2088" formatCode="General">
                  <c:v>1272.8</c:v>
                </c:pt>
                <c:pt idx="2089" formatCode="General">
                  <c:v>1274</c:v>
                </c:pt>
                <c:pt idx="2090" formatCode="General">
                  <c:v>1278</c:v>
                </c:pt>
                <c:pt idx="2091" formatCode="General">
                  <c:v>1281.8499999999999</c:v>
                </c:pt>
                <c:pt idx="2092" formatCode="General">
                  <c:v>1284.3499999999999</c:v>
                </c:pt>
                <c:pt idx="2093" formatCode="General">
                  <c:v>1287</c:v>
                </c:pt>
                <c:pt idx="2094" formatCode="General">
                  <c:v>1293</c:v>
                </c:pt>
                <c:pt idx="2095" formatCode="General">
                  <c:v>1300</c:v>
                </c:pt>
                <c:pt idx="2096" formatCode="General">
                  <c:v>1303.5</c:v>
                </c:pt>
                <c:pt idx="2097" formatCode="General">
                  <c:v>1336.35</c:v>
                </c:pt>
                <c:pt idx="2098" formatCode="General">
                  <c:v>1357.85</c:v>
                </c:pt>
                <c:pt idx="2099" formatCode="General">
                  <c:v>1391.35</c:v>
                </c:pt>
                <c:pt idx="2100" formatCode="General">
                  <c:v>1396.85</c:v>
                </c:pt>
                <c:pt idx="2101" formatCode="General">
                  <c:v>1406.55</c:v>
                </c:pt>
                <c:pt idx="2102" formatCode="General">
                  <c:v>1421.6499999999999</c:v>
                </c:pt>
                <c:pt idx="2103" formatCode="General">
                  <c:v>1421</c:v>
                </c:pt>
                <c:pt idx="2104" formatCode="General">
                  <c:v>1423.5</c:v>
                </c:pt>
                <c:pt idx="2105" formatCode="General">
                  <c:v>1419</c:v>
                </c:pt>
                <c:pt idx="2106" formatCode="General">
                  <c:v>1419.5</c:v>
                </c:pt>
                <c:pt idx="2107" formatCode="#,##0.00">
                  <c:v>1426</c:v>
                </c:pt>
                <c:pt idx="2108" formatCode="#,##0.00">
                  <c:v>1415.5</c:v>
                </c:pt>
                <c:pt idx="2109" formatCode="#,##0.00">
                  <c:v>1416.5</c:v>
                </c:pt>
                <c:pt idx="2110" formatCode="#,##0.00">
                  <c:v>1415</c:v>
                </c:pt>
                <c:pt idx="2111" formatCode="#,##0.00">
                  <c:v>1408.75</c:v>
                </c:pt>
                <c:pt idx="2112" formatCode="#,##0.00">
                  <c:v>1410</c:v>
                </c:pt>
                <c:pt idx="2113" formatCode="#,##0.00">
                  <c:v>1412</c:v>
                </c:pt>
                <c:pt idx="2114" formatCode="#,##0.00">
                  <c:v>1408</c:v>
                </c:pt>
                <c:pt idx="2115" formatCode="#,##0.00">
                  <c:v>1409.5</c:v>
                </c:pt>
                <c:pt idx="2116" formatCode="#,##0.00">
                  <c:v>1409.5</c:v>
                </c:pt>
                <c:pt idx="2117" formatCode="#,##0.00">
                  <c:v>1409.5</c:v>
                </c:pt>
                <c:pt idx="2118" formatCode="#,##0.00">
                  <c:v>1404.5</c:v>
                </c:pt>
                <c:pt idx="2119" formatCode="#,##0.00">
                  <c:v>1403</c:v>
                </c:pt>
                <c:pt idx="2120" formatCode="#,##0.00">
                  <c:v>1399</c:v>
                </c:pt>
                <c:pt idx="2121" formatCode="#,##0.00">
                  <c:v>1390</c:v>
                </c:pt>
                <c:pt idx="2122" formatCode="#,##0.00">
                  <c:v>1390</c:v>
                </c:pt>
                <c:pt idx="2123" formatCode="#,##0.00">
                  <c:v>1387.5</c:v>
                </c:pt>
                <c:pt idx="2124" formatCode="#,##0.00">
                  <c:v>1375</c:v>
                </c:pt>
              </c:numCache>
            </c:numRef>
          </c:val>
        </c:ser>
        <c:marker val="1"/>
        <c:axId val="115609600"/>
        <c:axId val="115611136"/>
      </c:lineChart>
      <c:dateAx>
        <c:axId val="115609600"/>
        <c:scaling>
          <c:orientation val="minMax"/>
        </c:scaling>
        <c:axPos val="b"/>
        <c:numFmt formatCode="d\-mmm\-yy" sourceLinked="0"/>
        <c:majorTickMark val="none"/>
        <c:tickLblPos val="nextTo"/>
        <c:crossAx val="115611136"/>
        <c:crosses val="autoZero"/>
        <c:auto val="1"/>
        <c:lblOffset val="100"/>
        <c:baseTimeUnit val="days"/>
      </c:dateAx>
      <c:valAx>
        <c:axId val="115611136"/>
        <c:scaling>
          <c:orientation val="minMax"/>
        </c:scaling>
        <c:axPos val="l"/>
        <c:title>
          <c:layout/>
        </c:title>
        <c:numFmt formatCode="0" sourceLinked="1"/>
        <c:majorTickMark val="none"/>
        <c:tickLblPos val="nextTo"/>
        <c:crossAx val="115609600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b"/>
      <c:layout/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0.27481</cdr:x>
      <cdr:y>0.62346</cdr:y>
    </cdr:from>
    <cdr:to>
      <cdr:x>0.35115</cdr:x>
      <cdr:y>0.7032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92288" y="3128282"/>
          <a:ext cx="720080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620</a:t>
          </a:r>
          <a:endParaRPr lang="en-US" sz="1400" b="1" dirty="0"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  <cdr:relSizeAnchor xmlns:cdr="http://schemas.openxmlformats.org/drawingml/2006/chartDrawing">
    <cdr:from>
      <cdr:x>0.38931</cdr:x>
      <cdr:y>0.61709</cdr:y>
    </cdr:from>
    <cdr:to>
      <cdr:x>0.48092</cdr:x>
      <cdr:y>0.7032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2408" y="3096344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840</a:t>
          </a:r>
          <a:endParaRPr lang="en-US" sz="1400" b="1" dirty="0"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  <cdr:relSizeAnchor xmlns:cdr="http://schemas.openxmlformats.org/drawingml/2006/chartDrawing">
    <cdr:from>
      <cdr:x>0.61832</cdr:x>
      <cdr:y>0.53255</cdr:y>
    </cdr:from>
    <cdr:to>
      <cdr:x>0.69466</cdr:x>
      <cdr:y>0.63301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832648" y="2672160"/>
          <a:ext cx="72008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880</a:t>
          </a:r>
          <a:endParaRPr lang="en-US" sz="1400" b="1" dirty="0"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501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0501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30A887-3AB8-41EC-919B-3262DCB18B7D}" type="datetimeFigureOut">
              <a:rPr lang="en-US"/>
              <a:pPr>
                <a:defRPr/>
              </a:pPr>
              <a:t>3/21/2013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1550" y="685800"/>
            <a:ext cx="491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501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0501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085B02-96A3-4386-AD13-E5263BE29AD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881605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E9EAAE-13FF-4599-9136-B7F7A7FCA175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121" y="2244837"/>
            <a:ext cx="8807371" cy="15489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242" y="4094903"/>
            <a:ext cx="7253129" cy="18467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2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7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0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2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5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1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81" y="184126"/>
            <a:ext cx="9325452" cy="12043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0760" y="304441"/>
            <a:ext cx="2640772" cy="64969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47" y="304441"/>
            <a:ext cx="7755020" cy="64969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81" y="1686137"/>
            <a:ext cx="9325452" cy="47690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8080" y="6697710"/>
            <a:ext cx="2417710" cy="384734"/>
          </a:xfrm>
          <a:prstGeom prst="rect">
            <a:avLst/>
          </a:prstGeom>
        </p:spPr>
        <p:txBody>
          <a:bodyPr lIns="100502" tIns="50251" rIns="100502" bIns="50251"/>
          <a:lstStyle/>
          <a:p>
            <a:fld id="{E05FFF5D-40A1-4B81-8858-278C734D457A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0218" y="6697710"/>
            <a:ext cx="3281177" cy="384734"/>
          </a:xfrm>
          <a:prstGeom prst="rect">
            <a:avLst/>
          </a:prstGeom>
        </p:spPr>
        <p:txBody>
          <a:bodyPr lIns="100502" tIns="50251" rIns="100502" bIns="5025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823" y="6697710"/>
            <a:ext cx="2417710" cy="384734"/>
          </a:xfrm>
          <a:prstGeom prst="rect">
            <a:avLst/>
          </a:prstGeom>
        </p:spPr>
        <p:txBody>
          <a:bodyPr lIns="100502" tIns="50251" rIns="100502" bIns="50251"/>
          <a:lstStyle/>
          <a:p>
            <a:fld id="{684B7CD5-5D9D-444B-BFBB-591433D3A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569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81" y="1686137"/>
            <a:ext cx="9325452" cy="47690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8080" y="6697710"/>
            <a:ext cx="2417710" cy="384734"/>
          </a:xfrm>
          <a:prstGeom prst="rect">
            <a:avLst/>
          </a:prstGeom>
        </p:spPr>
        <p:txBody>
          <a:bodyPr lIns="100502" tIns="50251" rIns="100502" bIns="50251"/>
          <a:lstStyle/>
          <a:p>
            <a:fld id="{E05FFF5D-40A1-4B81-8858-278C734D457A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0218" y="6697710"/>
            <a:ext cx="3281177" cy="384734"/>
          </a:xfrm>
          <a:prstGeom prst="rect">
            <a:avLst/>
          </a:prstGeom>
        </p:spPr>
        <p:txBody>
          <a:bodyPr lIns="100502" tIns="50251" rIns="100502" bIns="5025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823" y="6697710"/>
            <a:ext cx="2417710" cy="384734"/>
          </a:xfrm>
          <a:prstGeom prst="rect">
            <a:avLst/>
          </a:prstGeom>
        </p:spPr>
        <p:txBody>
          <a:bodyPr lIns="100502" tIns="50251" rIns="100502" bIns="50251"/>
          <a:lstStyle/>
          <a:p>
            <a:fld id="{684B7CD5-5D9D-444B-BFBB-591433D3A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26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81" y="184126"/>
            <a:ext cx="9325452" cy="1204383"/>
          </a:xfrm>
        </p:spPr>
        <p:txBody>
          <a:bodyPr>
            <a:normAutofit/>
          </a:bodyPr>
          <a:lstStyle>
            <a:lvl1pPr algn="l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496" y="4643568"/>
            <a:ext cx="8807371" cy="143522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496" y="3062815"/>
            <a:ext cx="8807371" cy="158075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25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50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75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00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25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150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175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00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81" y="184126"/>
            <a:ext cx="9325452" cy="1204383"/>
          </a:xfrm>
        </p:spPr>
        <p:txBody>
          <a:bodyPr>
            <a:normAutofit/>
          </a:bodyPr>
          <a:lstStyle>
            <a:lvl1pPr algn="l"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7337" y="1776465"/>
            <a:ext cx="4572032" cy="502495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2244" y="1776465"/>
            <a:ext cx="5198795" cy="502495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81" y="112688"/>
            <a:ext cx="9325452" cy="1204383"/>
          </a:xfrm>
        </p:spPr>
        <p:txBody>
          <a:bodyPr>
            <a:normAutofit/>
          </a:bodyPr>
          <a:lstStyle>
            <a:lvl1pPr algn="l"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80" y="1617554"/>
            <a:ext cx="4578179" cy="6741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502509" indent="0">
              <a:buNone/>
              <a:defRPr sz="2200" b="1"/>
            </a:lvl2pPr>
            <a:lvl3pPr marL="1005017" indent="0">
              <a:buNone/>
              <a:defRPr sz="2000" b="1"/>
            </a:lvl3pPr>
            <a:lvl4pPr marL="1507526" indent="0">
              <a:buNone/>
              <a:defRPr sz="1800" b="1"/>
            </a:lvl4pPr>
            <a:lvl5pPr marL="2010034" indent="0">
              <a:buNone/>
              <a:defRPr sz="1800" b="1"/>
            </a:lvl5pPr>
            <a:lvl6pPr marL="2512543" indent="0">
              <a:buNone/>
              <a:defRPr sz="1800" b="1"/>
            </a:lvl6pPr>
            <a:lvl7pPr marL="3015051" indent="0">
              <a:buNone/>
              <a:defRPr sz="1800" b="1"/>
            </a:lvl7pPr>
            <a:lvl8pPr marL="3517560" indent="0">
              <a:buNone/>
              <a:defRPr sz="1800" b="1"/>
            </a:lvl8pPr>
            <a:lvl9pPr marL="402006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080" y="2291674"/>
            <a:ext cx="4578179" cy="41634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3556" y="1617554"/>
            <a:ext cx="4579977" cy="6741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502509" indent="0">
              <a:buNone/>
              <a:defRPr sz="2200" b="1"/>
            </a:lvl2pPr>
            <a:lvl3pPr marL="1005017" indent="0">
              <a:buNone/>
              <a:defRPr sz="2000" b="1"/>
            </a:lvl3pPr>
            <a:lvl4pPr marL="1507526" indent="0">
              <a:buNone/>
              <a:defRPr sz="1800" b="1"/>
            </a:lvl4pPr>
            <a:lvl5pPr marL="2010034" indent="0">
              <a:buNone/>
              <a:defRPr sz="1800" b="1"/>
            </a:lvl5pPr>
            <a:lvl6pPr marL="2512543" indent="0">
              <a:buNone/>
              <a:defRPr sz="1800" b="1"/>
            </a:lvl6pPr>
            <a:lvl7pPr marL="3015051" indent="0">
              <a:buNone/>
              <a:defRPr sz="1800" b="1"/>
            </a:lvl7pPr>
            <a:lvl8pPr marL="3517560" indent="0">
              <a:buNone/>
              <a:defRPr sz="1800" b="1"/>
            </a:lvl8pPr>
            <a:lvl9pPr marL="402006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63556" y="2291674"/>
            <a:ext cx="4579977" cy="41634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81" y="112688"/>
            <a:ext cx="9325452" cy="1204383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81" y="245554"/>
            <a:ext cx="3408899" cy="122445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1103" y="287714"/>
            <a:ext cx="5792429" cy="6167447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081" y="1512171"/>
            <a:ext cx="3408899" cy="4942990"/>
          </a:xfrm>
        </p:spPr>
        <p:txBody>
          <a:bodyPr/>
          <a:lstStyle>
            <a:lvl1pPr marL="0" indent="0">
              <a:buNone/>
              <a:defRPr sz="1500"/>
            </a:lvl1pPr>
            <a:lvl2pPr marL="502509" indent="0">
              <a:buNone/>
              <a:defRPr sz="1300"/>
            </a:lvl2pPr>
            <a:lvl3pPr marL="1005017" indent="0">
              <a:buNone/>
              <a:defRPr sz="1100"/>
            </a:lvl3pPr>
            <a:lvl4pPr marL="1507526" indent="0">
              <a:buNone/>
              <a:defRPr sz="1000"/>
            </a:lvl4pPr>
            <a:lvl5pPr marL="2010034" indent="0">
              <a:buNone/>
              <a:defRPr sz="1000"/>
            </a:lvl5pPr>
            <a:lvl6pPr marL="2512543" indent="0">
              <a:buNone/>
              <a:defRPr sz="1000"/>
            </a:lvl6pPr>
            <a:lvl7pPr marL="3015051" indent="0">
              <a:buNone/>
              <a:defRPr sz="1000"/>
            </a:lvl7pPr>
            <a:lvl8pPr marL="3517560" indent="0">
              <a:buNone/>
              <a:defRPr sz="1000"/>
            </a:lvl8pPr>
            <a:lvl9pPr marL="402006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0949" y="5058410"/>
            <a:ext cx="6216968" cy="59717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0949" y="541316"/>
            <a:ext cx="6216968" cy="4335780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502509" indent="0">
              <a:buNone/>
              <a:defRPr sz="3100"/>
            </a:lvl2pPr>
            <a:lvl3pPr marL="1005017" indent="0">
              <a:buNone/>
              <a:defRPr sz="2600"/>
            </a:lvl3pPr>
            <a:lvl4pPr marL="1507526" indent="0">
              <a:buNone/>
              <a:defRPr sz="2200"/>
            </a:lvl4pPr>
            <a:lvl5pPr marL="2010034" indent="0">
              <a:buNone/>
              <a:defRPr sz="2200"/>
            </a:lvl5pPr>
            <a:lvl6pPr marL="2512543" indent="0">
              <a:buNone/>
              <a:defRPr sz="2200"/>
            </a:lvl6pPr>
            <a:lvl7pPr marL="3015051" indent="0">
              <a:buNone/>
              <a:defRPr sz="2200"/>
            </a:lvl7pPr>
            <a:lvl8pPr marL="3517560" indent="0">
              <a:buNone/>
              <a:defRPr sz="2200"/>
            </a:lvl8pPr>
            <a:lvl9pPr marL="4020068" indent="0">
              <a:buNone/>
              <a:defRPr sz="22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0949" y="5655584"/>
            <a:ext cx="6216968" cy="848086"/>
          </a:xfrm>
        </p:spPr>
        <p:txBody>
          <a:bodyPr/>
          <a:lstStyle>
            <a:lvl1pPr marL="0" indent="0">
              <a:buNone/>
              <a:defRPr sz="1500"/>
            </a:lvl1pPr>
            <a:lvl2pPr marL="502509" indent="0">
              <a:buNone/>
              <a:defRPr sz="1300"/>
            </a:lvl2pPr>
            <a:lvl3pPr marL="1005017" indent="0">
              <a:buNone/>
              <a:defRPr sz="1100"/>
            </a:lvl3pPr>
            <a:lvl4pPr marL="1507526" indent="0">
              <a:buNone/>
              <a:defRPr sz="1000"/>
            </a:lvl4pPr>
            <a:lvl5pPr marL="2010034" indent="0">
              <a:buNone/>
              <a:defRPr sz="1000"/>
            </a:lvl5pPr>
            <a:lvl6pPr marL="2512543" indent="0">
              <a:buNone/>
              <a:defRPr sz="1000"/>
            </a:lvl6pPr>
            <a:lvl7pPr marL="3015051" indent="0">
              <a:buNone/>
              <a:defRPr sz="1000"/>
            </a:lvl7pPr>
            <a:lvl8pPr marL="3517560" indent="0">
              <a:buNone/>
              <a:defRPr sz="1000"/>
            </a:lvl8pPr>
            <a:lvl9pPr marL="402006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1"/>
          <p:cNvSpPr>
            <a:spLocks noChangeArrowheads="1"/>
          </p:cNvSpPr>
          <p:nvPr/>
        </p:nvSpPr>
        <p:spPr bwMode="ltGray">
          <a:xfrm>
            <a:off x="0" y="0"/>
            <a:ext cx="10361613" cy="1085850"/>
          </a:xfrm>
          <a:prstGeom prst="rect">
            <a:avLst/>
          </a:prstGeom>
          <a:solidFill>
            <a:srgbClr val="FF4C00"/>
          </a:solidFill>
          <a:ln w="19050">
            <a:noFill/>
            <a:miter lim="800000"/>
            <a:headEnd/>
            <a:tailEnd/>
          </a:ln>
          <a:effectLst/>
        </p:spPr>
        <p:txBody>
          <a:bodyPr lIns="46800" tIns="46800" rIns="46800" bIns="46800" anchor="ctr"/>
          <a:lstStyle/>
          <a:p>
            <a:pPr defTabSz="1005017" fontAlgn="auto">
              <a:spcBef>
                <a:spcPts val="0"/>
              </a:spcBef>
              <a:spcAft>
                <a:spcPts val="0"/>
              </a:spcAft>
              <a:defRPr/>
            </a:pPr>
            <a:endParaRPr lang="en-IN">
              <a:latin typeface="+mn-lt"/>
              <a:cs typeface="+mn-cs"/>
            </a:endParaRPr>
          </a:p>
        </p:txBody>
      </p:sp>
      <p:sp>
        <p:nvSpPr>
          <p:cNvPr id="9" name="Line 42"/>
          <p:cNvSpPr>
            <a:spLocks noChangeShapeType="1"/>
          </p:cNvSpPr>
          <p:nvPr/>
        </p:nvSpPr>
        <p:spPr bwMode="gray">
          <a:xfrm>
            <a:off x="0" y="1098550"/>
            <a:ext cx="10361613" cy="0"/>
          </a:xfrm>
          <a:prstGeom prst="line">
            <a:avLst/>
          </a:prstGeom>
          <a:noFill/>
          <a:ln w="76200">
            <a:solidFill>
              <a:srgbClr val="008C00"/>
            </a:solidFill>
            <a:round/>
            <a:headEnd/>
            <a:tailEnd/>
          </a:ln>
          <a:effectLst/>
        </p:spPr>
        <p:txBody>
          <a:bodyPr lIns="46800" tIns="46800" rIns="46800" bIns="46800" anchor="ctr"/>
          <a:lstStyle/>
          <a:p>
            <a:pPr defTabSz="1005017" fontAlgn="auto">
              <a:spcBef>
                <a:spcPts val="0"/>
              </a:spcBef>
              <a:spcAft>
                <a:spcPts val="0"/>
              </a:spcAft>
              <a:defRPr/>
            </a:pPr>
            <a:endParaRPr lang="en-IN">
              <a:latin typeface="+mn-lt"/>
              <a:cs typeface="+mn-cs"/>
            </a:endParaRPr>
          </a:p>
        </p:txBody>
      </p:sp>
      <p:sp>
        <p:nvSpPr>
          <p:cNvPr id="10" name="Rectangle 71"/>
          <p:cNvSpPr>
            <a:spLocks noChangeArrowheads="1"/>
          </p:cNvSpPr>
          <p:nvPr/>
        </p:nvSpPr>
        <p:spPr bwMode="auto">
          <a:xfrm>
            <a:off x="0" y="6769100"/>
            <a:ext cx="10361613" cy="457200"/>
          </a:xfrm>
          <a:prstGeom prst="rect">
            <a:avLst/>
          </a:prstGeom>
          <a:solidFill>
            <a:srgbClr val="008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1005017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Times New Roman" pitchFamily="18" charset="0"/>
              <a:cs typeface="+mn-cs"/>
            </a:endParaRPr>
          </a:p>
        </p:txBody>
      </p:sp>
      <p:pic>
        <p:nvPicPr>
          <p:cNvPr id="1029" name="Picture 72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018B00"/>
              </a:clrFrom>
              <a:clrTo>
                <a:srgbClr val="018B00">
                  <a:alpha val="0"/>
                </a:srgbClr>
              </a:clrTo>
            </a:clrChange>
          </a:blip>
          <a:srcRect t="18182"/>
          <a:stretch>
            <a:fillRect/>
          </a:stretch>
        </p:blipFill>
        <p:spPr bwMode="auto">
          <a:xfrm>
            <a:off x="7189788" y="6875463"/>
            <a:ext cx="23510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73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018B00"/>
              </a:clrFrom>
              <a:clrTo>
                <a:srgbClr val="018B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063" y="6804025"/>
            <a:ext cx="9128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517525" y="184150"/>
            <a:ext cx="9326563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502" tIns="50251" rIns="100502" bIns="502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7525" y="1685925"/>
            <a:ext cx="9326563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502" tIns="50251" rIns="100502" bIns="502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100488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1004888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pitchFamily="18" charset="0"/>
        </a:defRPr>
      </a:lvl2pPr>
      <a:lvl3pPr algn="l" defTabSz="1004888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pitchFamily="18" charset="0"/>
        </a:defRPr>
      </a:lvl3pPr>
      <a:lvl4pPr algn="l" defTabSz="1004888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pitchFamily="18" charset="0"/>
        </a:defRPr>
      </a:lvl4pPr>
      <a:lvl5pPr algn="l" defTabSz="1004888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pitchFamily="18" charset="0"/>
        </a:defRPr>
      </a:lvl5pPr>
      <a:lvl6pPr marL="457200" algn="l" defTabSz="1004888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pitchFamily="18" charset="0"/>
        </a:defRPr>
      </a:lvl6pPr>
      <a:lvl7pPr marL="914400" algn="l" defTabSz="1004888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pitchFamily="18" charset="0"/>
        </a:defRPr>
      </a:lvl7pPr>
      <a:lvl8pPr marL="1371600" algn="l" defTabSz="1004888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pitchFamily="18" charset="0"/>
        </a:defRPr>
      </a:lvl8pPr>
      <a:lvl9pPr marL="1828800" algn="l" defTabSz="1004888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mbria" pitchFamily="18" charset="0"/>
        </a:defRPr>
      </a:lvl9pPr>
    </p:titleStyle>
    <p:bodyStyle>
      <a:lvl1pPr marL="376238" indent="-376238" algn="l" defTabSz="10048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5975" indent="-312738" algn="l" defTabSz="10048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250825" algn="l" defTabSz="10048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57363" indent="-250825" algn="l" defTabSz="10048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60600" indent="-250825" algn="l" defTabSz="10048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63797" indent="-251254" algn="l" defTabSz="100501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6305" indent="-251254" algn="l" defTabSz="100501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68814" indent="-251254" algn="l" defTabSz="100501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1322" indent="-251254" algn="l" defTabSz="100501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01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509" algn="l" defTabSz="100501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017" algn="l" defTabSz="100501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7526" algn="l" defTabSz="100501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0034" algn="l" defTabSz="100501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543" algn="l" defTabSz="100501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5051" algn="l" defTabSz="100501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17560" algn="l" defTabSz="100501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0068" algn="l" defTabSz="100501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075" descr="cover"/>
          <p:cNvPicPr>
            <a:picLocks noChangeAspect="1" noChangeArrowheads="1"/>
          </p:cNvPicPr>
          <p:nvPr/>
        </p:nvPicPr>
        <p:blipFill>
          <a:blip r:embed="rId3" cstate="print"/>
          <a:srcRect b="2106"/>
          <a:stretch>
            <a:fillRect/>
          </a:stretch>
        </p:blipFill>
        <p:spPr bwMode="auto">
          <a:xfrm>
            <a:off x="-3175" y="4894263"/>
            <a:ext cx="10364788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07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35913" y="134938"/>
            <a:ext cx="2246312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077"/>
          <p:cNvSpPr>
            <a:spLocks noChangeArrowheads="1"/>
          </p:cNvSpPr>
          <p:nvPr/>
        </p:nvSpPr>
        <p:spPr bwMode="auto">
          <a:xfrm>
            <a:off x="0" y="6745288"/>
            <a:ext cx="2798763" cy="481012"/>
          </a:xfrm>
          <a:prstGeom prst="rect">
            <a:avLst/>
          </a:prstGeom>
          <a:solidFill>
            <a:srgbClr val="008C00"/>
          </a:solidFill>
          <a:ln w="9525">
            <a:noFill/>
            <a:miter lim="800000"/>
            <a:headEnd/>
            <a:tailEnd/>
          </a:ln>
        </p:spPr>
        <p:txBody>
          <a:bodyPr wrap="none" lIns="89074" tIns="44538" rIns="89074" bIns="44538" anchor="ctr"/>
          <a:lstStyle/>
          <a:p>
            <a:endParaRPr lang="en-IN"/>
          </a:p>
        </p:txBody>
      </p:sp>
      <p:sp>
        <p:nvSpPr>
          <p:cNvPr id="2053" name="Rectangle 3079"/>
          <p:cNvSpPr>
            <a:spLocks noChangeArrowheads="1"/>
          </p:cNvSpPr>
          <p:nvPr/>
        </p:nvSpPr>
        <p:spPr bwMode="auto">
          <a:xfrm>
            <a:off x="4645025" y="6745288"/>
            <a:ext cx="955675" cy="481012"/>
          </a:xfrm>
          <a:prstGeom prst="rect">
            <a:avLst/>
          </a:prstGeom>
          <a:solidFill>
            <a:srgbClr val="008C00"/>
          </a:solidFill>
          <a:ln w="9525">
            <a:noFill/>
            <a:miter lim="800000"/>
            <a:headEnd/>
            <a:tailEnd/>
          </a:ln>
        </p:spPr>
        <p:txBody>
          <a:bodyPr wrap="none" lIns="89074" tIns="44538" rIns="89074" bIns="44538" anchor="ctr"/>
          <a:lstStyle/>
          <a:p>
            <a:endParaRPr lang="en-GB">
              <a:latin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28279" y="2100982"/>
            <a:ext cx="9577064" cy="15489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marR="0" lvl="0" indent="0" algn="l" defTabSz="1004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INDIA MAIZE SUMMIT</a:t>
            </a:r>
          </a:p>
          <a:p>
            <a:pPr marL="0" marR="0" lvl="0" indent="0" algn="l" defTabSz="1004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1004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 DELHI </a:t>
            </a:r>
          </a:p>
          <a:p>
            <a:pPr marL="0" marR="0" lvl="0" indent="0" algn="l" defTabSz="1004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1004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21</a:t>
            </a:r>
            <a:r>
              <a:rPr lang="en-US" sz="28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</a:t>
            </a:r>
            <a:r>
              <a:rPr lang="en-US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MARCH 2013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defRPr/>
            </a:pP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1004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1004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78602924"/>
              </p:ext>
            </p:extLst>
          </p:nvPr>
        </p:nvGraphicFramePr>
        <p:xfrm>
          <a:off x="500286" y="1164878"/>
          <a:ext cx="9073008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8081" y="104511"/>
            <a:ext cx="9325452" cy="12043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MAJOR DESTINATION MARKETS </a:t>
            </a:r>
            <a:endParaRPr lang="en-IN" sz="3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7591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6799" y="6182501"/>
            <a:ext cx="9098543" cy="316927"/>
          </a:xfrm>
          <a:prstGeom prst="rect">
            <a:avLst/>
          </a:prstGeom>
          <a:noFill/>
        </p:spPr>
        <p:txBody>
          <a:bodyPr wrap="square" lIns="100502" tIns="50251" rIns="100502" bIns="50251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* PRICES FOLLOWING A LONG TERM BULLISH TREND SO DO THE MSP</a:t>
            </a:r>
            <a:endParaRPr lang="en-IN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8081" y="104511"/>
            <a:ext cx="9325452" cy="12043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MAIZE PX SERIES CHART</a:t>
            </a:r>
            <a:endParaRPr lang="en-IN" sz="3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6615383"/>
              </p:ext>
            </p:extLst>
          </p:nvPr>
        </p:nvGraphicFramePr>
        <p:xfrm>
          <a:off x="356270" y="1095648"/>
          <a:ext cx="9433048" cy="5017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48358" y="453786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540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97030" y="354114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980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9198" y="332511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1175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8081" y="104511"/>
            <a:ext cx="9325452" cy="12043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FUTURE CHALLENGES</a:t>
            </a:r>
            <a:endParaRPr lang="en-IN" sz="3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278" y="1380902"/>
            <a:ext cx="964907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STAGNATING PRODUCTION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GMO still not allowed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Competing crops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Global warming leading to inconsistent weather.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LACK OF QUALITY CONSISTENCY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High on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aflatoxin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&amp;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mycotoxins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 deemed fit for human consumption in developed nations.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Lack of mechanization for harvesting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LOGISTICAL ISSUES 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Higher wastages during transit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Rail/road transport always a limiting factor for speedy movement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Frequent Port Congestions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LACK OF QUALITY WAREHOUSING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Inadequate and poor quality warehousing facilities.</a:t>
            </a:r>
          </a:p>
          <a:p>
            <a:pPr marL="787400" lvl="1" indent="-285750">
              <a:buFont typeface="Arial" pitchFamily="34" charset="0"/>
              <a:buChar char="•"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Long term storage always remains a concern.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262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" y="2912823"/>
            <a:ext cx="4570892" cy="120438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THANK YOU</a:t>
            </a:r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890" y="176519"/>
            <a:ext cx="9325452" cy="12043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FLOW OF PRESENTATION</a:t>
            </a:r>
            <a:endParaRPr lang="en-IN" sz="3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17525" y="1524918"/>
            <a:ext cx="9326563" cy="4768850"/>
          </a:xfrm>
        </p:spPr>
        <p:txBody>
          <a:bodyPr wrap="square">
            <a:norm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MAIZE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S&amp;D –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GLOBAL/INDIAN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RABI 2013 PRODUCTION ESTIMATES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INDIA MAIZE EXPORTS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DESTINATION MARKETS</a:t>
            </a:r>
            <a:endParaRPr lang="en-IN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MAIZE PX SERIES CHART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FUTURE CHALLENGES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ROLE OF INDIA IN INTERNATIONAL TRADE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endParaRPr lang="en-IN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92995" y="493093"/>
            <a:ext cx="9057219" cy="640092"/>
          </a:xfrm>
          <a:prstGeom prst="rect">
            <a:avLst/>
          </a:prstGeom>
          <a:noFill/>
        </p:spPr>
        <p:txBody>
          <a:bodyPr wrap="square" lIns="100502" tIns="50251" rIns="100502" bIns="50251" rtlCol="0">
            <a:spAutoFit/>
          </a:bodyPr>
          <a:lstStyle/>
          <a:p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MAIZE GLOBAL S&amp;D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6719950"/>
              </p:ext>
            </p:extLst>
          </p:nvPr>
        </p:nvGraphicFramePr>
        <p:xfrm>
          <a:off x="448206" y="1220967"/>
          <a:ext cx="8549024" cy="300328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742844"/>
                <a:gridCol w="1100949"/>
                <a:gridCol w="1084431"/>
                <a:gridCol w="1084431"/>
                <a:gridCol w="1536369"/>
              </a:tblGrid>
              <a:tr h="359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MARKET YEAR </a:t>
                      </a:r>
                      <a:endParaRPr lang="en-US" sz="14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2009/10</a:t>
                      </a:r>
                      <a:endParaRPr lang="en-US" sz="14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2010/11</a:t>
                      </a:r>
                      <a:endParaRPr lang="en-US" sz="14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2011/12</a:t>
                      </a:r>
                      <a:endParaRPr lang="en-US" sz="14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2012/13</a:t>
                      </a:r>
                      <a:endParaRPr lang="en-US" sz="14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Production (MMT)</a:t>
                      </a:r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883</a:t>
                      </a:r>
                      <a:endParaRPr lang="en-US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Trade</a:t>
                      </a:r>
                      <a:r>
                        <a:rPr lang="en-US" sz="1400" u="none" strike="noStrike" baseline="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(MMT</a:t>
                      </a:r>
                      <a:r>
                        <a:rPr lang="en-US" sz="14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99</a:t>
                      </a:r>
                      <a:endParaRPr lang="en-US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Consumption (</a:t>
                      </a:r>
                      <a:r>
                        <a:rPr lang="en-US" sz="14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MMT)</a:t>
                      </a:r>
                      <a:endParaRPr lang="en-US" sz="14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822</a:t>
                      </a:r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844</a:t>
                      </a:r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875</a:t>
                      </a:r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880</a:t>
                      </a:r>
                      <a:endParaRPr lang="en-US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Carry over stocks (MMT)</a:t>
                      </a:r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132</a:t>
                      </a:r>
                      <a:endParaRPr lang="en-US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6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8206" y="3901182"/>
            <a:ext cx="2937476" cy="270761"/>
          </a:xfrm>
          <a:prstGeom prst="rect">
            <a:avLst/>
          </a:prstGeom>
          <a:noFill/>
        </p:spPr>
        <p:txBody>
          <a:bodyPr wrap="square" lIns="100502" tIns="50251" rIns="100502" bIns="50251" rtlCol="0">
            <a:spAutoFit/>
          </a:bodyPr>
          <a:lstStyle/>
          <a:p>
            <a:r>
              <a:rPr lang="en-US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Source - </a:t>
            </a:r>
            <a:r>
              <a:rPr lang="en-US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IGC</a:t>
            </a:r>
            <a:endParaRPr lang="en-US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973190"/>
            <a:ext cx="10361613" cy="27363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502" tIns="50251" rIns="100502" bIns="50251" rtlCol="0" anchor="ctr"/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CBOT prices which have tumbled in Nov and Dec have recovered some ground after Jan USDA report, which reported higher than expected feed usage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n-US" sz="7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crop estimates for US and Argentina, global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output </a:t>
            </a: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revised upwards by 38 </a:t>
            </a:r>
            <a:r>
              <a:rPr lang="en-US" sz="1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mmt</a:t>
            </a: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883 </a:t>
            </a:r>
            <a:r>
              <a:rPr lang="en-US" sz="1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mmt</a:t>
            </a: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8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Global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end-season </a:t>
            </a: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stocks expected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be down by 1</a:t>
            </a: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 </a:t>
            </a: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y/y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n-US" sz="8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World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consumption is revised higher, but forecasts for </a:t>
            </a: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overall declines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both feed and industrial use </a:t>
            </a:r>
            <a:r>
              <a:rPr lang="en-US" sz="1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remain.</a:t>
            </a:r>
          </a:p>
        </p:txBody>
      </p:sp>
    </p:spTree>
    <p:extLst>
      <p:ext uri="{BB962C8B-B14F-4D97-AF65-F5344CB8AC3E}">
        <p14:creationId xmlns="" xmlns:p14="http://schemas.microsoft.com/office/powerpoint/2010/main" val="9813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4262" y="104511"/>
            <a:ext cx="9937104" cy="12043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CBOT PRICE SERIES CHART</a:t>
            </a:r>
            <a:endParaRPr lang="en-IN" sz="3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262" y="1164878"/>
            <a:ext cx="9865096" cy="554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V="1">
            <a:off x="1364382" y="1812950"/>
            <a:ext cx="1296144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6270" y="3397126"/>
            <a:ext cx="2032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 Drought fears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1942106"/>
              </p:ext>
            </p:extLst>
          </p:nvPr>
        </p:nvGraphicFramePr>
        <p:xfrm>
          <a:off x="937786" y="1261026"/>
          <a:ext cx="8486045" cy="537645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4412741"/>
                <a:gridCol w="1357768"/>
                <a:gridCol w="1357768"/>
                <a:gridCol w="1357768"/>
              </a:tblGrid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MARKET YEAR (OCT-SEPT.)</a:t>
                      </a:r>
                      <a:endParaRPr lang="en-US" sz="15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2010</a:t>
                      </a:r>
                      <a:endParaRPr lang="en-US" sz="15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2011</a:t>
                      </a:r>
                      <a:endParaRPr lang="en-US" sz="15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2012</a:t>
                      </a:r>
                      <a:endParaRPr lang="en-US" sz="15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Beginning Stocks (MMT)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0.453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0.576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0.756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Area Harvested (MHA)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8.6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8.67</a:t>
                      </a:r>
                      <a:endParaRPr lang="en-US" sz="15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8.5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Production (MMT)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21.73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21.57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Imports (MMT)</a:t>
                      </a:r>
                      <a:endParaRPr lang="en-US" sz="15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0.019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0.01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0.01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Supply (MMT)</a:t>
                      </a:r>
                      <a:endParaRPr lang="en-US" sz="1500" b="1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22.202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22.156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20.766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Feed Domestic Consumption (MMT)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9.5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FSI Consumption (MMT)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9.1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8.6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8.5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Domestic Consumption (MMT)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18.1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17.6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Exports (MMT)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3.526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3.8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2.5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Demand (MMT)</a:t>
                      </a:r>
                      <a:endParaRPr lang="en-US" sz="1500" b="0" i="0" u="none" strike="noStrike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21.626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21.4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20.5</a:t>
                      </a:r>
                      <a:endParaRPr lang="en-US" sz="1500" b="0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Ending Stocks (MMT)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0.576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0.756</a:t>
                      </a:r>
                      <a:endParaRPr lang="en-US" sz="1500" b="1" i="0" u="none" strike="noStrike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0.266</a:t>
                      </a:r>
                      <a:endParaRPr lang="en-US" sz="1500" b="1" i="0" u="none" strike="noStrike" dirty="0"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0793" marR="10793" marT="10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2995" y="493093"/>
            <a:ext cx="9057219" cy="640092"/>
          </a:xfrm>
          <a:prstGeom prst="rect">
            <a:avLst/>
          </a:prstGeom>
          <a:noFill/>
        </p:spPr>
        <p:txBody>
          <a:bodyPr wrap="square" lIns="100502" tIns="50251" rIns="100502" bIns="50251" rtlCol="0">
            <a:spAutoFit/>
          </a:bodyPr>
          <a:lstStyle/>
          <a:p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MAIZE INDIA S&amp;D</a:t>
            </a:r>
          </a:p>
        </p:txBody>
      </p:sp>
    </p:spTree>
    <p:extLst>
      <p:ext uri="{BB962C8B-B14F-4D97-AF65-F5344CB8AC3E}">
        <p14:creationId xmlns="" xmlns:p14="http://schemas.microsoft.com/office/powerpoint/2010/main" val="272529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2995" y="493093"/>
            <a:ext cx="9057219" cy="640092"/>
          </a:xfrm>
          <a:prstGeom prst="rect">
            <a:avLst/>
          </a:prstGeom>
          <a:noFill/>
        </p:spPr>
        <p:txBody>
          <a:bodyPr wrap="square" lIns="100502" tIns="50251" rIns="100502" bIns="50251" rtlCol="0">
            <a:spAutoFit/>
          </a:bodyPr>
          <a:lstStyle/>
          <a:p>
            <a:r>
              <a:rPr lang="en-US" sz="3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IMPACT OF MAIZE </a:t>
            </a:r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INDIA S&amp;D</a:t>
            </a:r>
          </a:p>
        </p:txBody>
      </p:sp>
      <p:sp>
        <p:nvSpPr>
          <p:cNvPr id="2" name="Rectangle 1"/>
          <p:cNvSpPr/>
          <p:nvPr/>
        </p:nvSpPr>
        <p:spPr>
          <a:xfrm>
            <a:off x="284262" y="2244998"/>
            <a:ext cx="9865095" cy="28803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502" tIns="50251" rIns="100502" bIns="50251" rtlCol="0" anchor="ctr"/>
          <a:lstStyle/>
          <a:p>
            <a:pPr marL="314068" indent="-314068" algn="ctr">
              <a:buFont typeface="Arial" pitchFamily="34" charset="0"/>
              <a:buChar char="•"/>
            </a:pPr>
            <a:endParaRPr lang="en-US" sz="2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14068" indent="-314068" algn="ctr">
              <a:buFont typeface="Arial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Drop in </a:t>
            </a:r>
            <a:r>
              <a:rPr lang="en-US" sz="2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Kharif</a:t>
            </a: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production from 16.2 to 14 .5 </a:t>
            </a:r>
            <a:r>
              <a:rPr lang="en-US" sz="2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Mn</a:t>
            </a: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YoY</a:t>
            </a: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Projected </a:t>
            </a:r>
            <a:r>
              <a:rPr lang="en-US" sz="2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fall in exports due to Domestic S&amp;D </a:t>
            </a: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imbalance and relatively bearish to stable international markets.</a:t>
            </a:r>
            <a:endParaRPr lang="en-US" sz="2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Ending </a:t>
            </a: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stocks </a:t>
            </a:r>
            <a:r>
              <a:rPr lang="en-US" sz="2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precariously low unless Rabi goes beyond 6.2 </a:t>
            </a:r>
            <a:r>
              <a:rPr lang="en-US" sz="22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Mn</a:t>
            </a:r>
            <a:r>
              <a:rPr lang="en-US" sz="2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Later part of the year can see upsurge in domestic prices.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Improved poultry demand within India will add on to the existing demand.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Alternate usages of corn increasing in starch/distillery/</a:t>
            </a:r>
            <a:r>
              <a:rPr lang="en-US" sz="22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biofuel</a:t>
            </a:r>
            <a:r>
              <a:rPr lang="en-US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14068" indent="-314068" algn="ctr">
              <a:buFont typeface="Arial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272529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" y="176519"/>
            <a:ext cx="10361612" cy="1204383"/>
          </a:xfrm>
        </p:spPr>
        <p:txBody>
          <a:bodyPr>
            <a:normAutofit/>
          </a:bodyPr>
          <a:lstStyle/>
          <a:p>
            <a:r>
              <a:rPr lang="en-IN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INDIA RABI </a:t>
            </a:r>
            <a:r>
              <a:rPr lang="en-IN" sz="24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PRODUCTION ESTIMATES FOR </a:t>
            </a:r>
            <a:r>
              <a:rPr lang="en-IN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2012-13</a:t>
            </a:r>
            <a:endParaRPr lang="en-IN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2254" y="5640407"/>
            <a:ext cx="30780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Production (figures in '000 tons) </a:t>
            </a:r>
            <a:endParaRPr lang="en-US" sz="1200" dirty="0"/>
          </a:p>
        </p:txBody>
      </p:sp>
      <p:sp>
        <p:nvSpPr>
          <p:cNvPr id="7" name="Right Arrow 6"/>
          <p:cNvSpPr/>
          <p:nvPr/>
        </p:nvSpPr>
        <p:spPr>
          <a:xfrm>
            <a:off x="241958" y="5936830"/>
            <a:ext cx="1986520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300486" y="6010900"/>
            <a:ext cx="7056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Major increase in production is expected in AP &amp; Bihar …..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56268" y="1452913"/>
          <a:ext cx="9361043" cy="4032446"/>
        </p:xfrm>
        <a:graphic>
          <a:graphicData uri="http://schemas.openxmlformats.org/drawingml/2006/table">
            <a:tbl>
              <a:tblPr/>
              <a:tblGrid>
                <a:gridCol w="2620588"/>
                <a:gridCol w="1348091"/>
                <a:gridCol w="1348091"/>
                <a:gridCol w="1348091"/>
                <a:gridCol w="1348091"/>
                <a:gridCol w="1348091"/>
              </a:tblGrid>
              <a:tr h="793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States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2008-09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2009-10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2010-11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2011-12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2012-13E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</a:tr>
              <a:tr h="4048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Andhra Pradesh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2.59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1.77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2.32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2.27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2.69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48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Bihar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1.34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1.08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1.02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0.99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1.23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48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Gujarat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0.14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0.14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0.13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0.23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0.20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</a:tr>
              <a:tr h="4048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Karnataka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0.31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0.26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0.33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0.43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0.41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</a:tr>
              <a:tr h="4048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Maharashtra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0.24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0.30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0.39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0.31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0.27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</a:tr>
              <a:tr h="4048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Tamil Nadu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0.57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0.45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0.47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0.77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0.97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</a:tr>
              <a:tr h="4048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West Bengal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0.09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0.13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0.08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0.28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0.16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</a:tr>
              <a:tr h="40486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All India  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5.61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4.43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5.09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5.35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5.93</a:t>
                      </a:r>
                    </a:p>
                  </a:txBody>
                  <a:tcPr marL="9318" marR="9318" marT="93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8085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8358" y="1236886"/>
            <a:ext cx="806489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6270" y="4837286"/>
            <a:ext cx="9505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On the export front, in the current marketing year (Oct12-Sep13), total maize exports reported around </a:t>
            </a: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1.87 </a:t>
            </a:r>
            <a:r>
              <a:rPr lang="en-IN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million tons during the October- February month. </a:t>
            </a:r>
            <a:endParaRPr lang="en-IN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IN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During </a:t>
            </a:r>
            <a:r>
              <a:rPr lang="en-IN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Feb month, 0.552 million tons corn exports reported to Indonesia, UAE, Vietnam, Malaysia, Taiwan, China, Bahrain, Singapore, Philippines through JNPT Sea, Chennai </a:t>
            </a: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Sea &amp; </a:t>
            </a:r>
            <a:r>
              <a:rPr lang="en-IN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Vizag</a:t>
            </a: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IN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Sea port.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8081" y="104511"/>
            <a:ext cx="9325452" cy="12043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INDIAN MAIZE EXPORTS</a:t>
            </a:r>
            <a:endParaRPr lang="en-IN" sz="3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935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5040214"/>
              </p:ext>
            </p:extLst>
          </p:nvPr>
        </p:nvGraphicFramePr>
        <p:xfrm>
          <a:off x="1724422" y="1380902"/>
          <a:ext cx="6768752" cy="4392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0240"/>
                <a:gridCol w="2402248"/>
                <a:gridCol w="2376264"/>
              </a:tblGrid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COUNTRY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TY 2011/12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OCT-12</a:t>
                      </a:r>
                      <a:r>
                        <a:rPr lang="en-US" sz="1600" b="1" u="none" strike="noStrike" baseline="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TO </a:t>
                      </a:r>
                      <a:r>
                        <a:rPr lang="en-US" sz="1600" b="1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FEB-13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Indonesia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Vietnam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Malaysia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Taiwan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Bangladesh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Kenya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Yemen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Singapore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Cameroon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Others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Grand 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4.91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1.87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8081" y="104511"/>
            <a:ext cx="9325452" cy="12043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DESTINATION MARKETS AND EXPORTS</a:t>
            </a:r>
            <a:endParaRPr lang="en-IN" sz="3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48358" y="606142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72494" y="6093360"/>
            <a:ext cx="6824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Vietnam had </a:t>
            </a:r>
            <a:r>
              <a:rPr lang="en-US" dirty="0" err="1" smtClean="0"/>
              <a:t>Trogoderma</a:t>
            </a:r>
            <a:r>
              <a:rPr lang="en-US" dirty="0" smtClean="0"/>
              <a:t> issues coupled with </a:t>
            </a:r>
            <a:r>
              <a:rPr lang="en-US" dirty="0" err="1" smtClean="0"/>
              <a:t>afla</a:t>
            </a:r>
            <a:r>
              <a:rPr lang="en-US" dirty="0" smtClean="0"/>
              <a:t> problems 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83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3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2010-07-06T08:19:54Z</outs:dateTime>
      <outs:isPinned>true</outs:isPinned>
    </outs:relatedDate>
    <outs:relatedDate>
      <outs:type>2</outs:type>
      <outs:displayName>Created</outs:displayName>
      <outs:dateTime>2009-05-21T14:50:35Z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Niranjan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Rajesh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25AAD459-825F-452C-872D-088DBCE3E3B8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4425</TotalTime>
  <Words>655</Words>
  <Application>Microsoft Office PowerPoint</Application>
  <PresentationFormat>Custom</PresentationFormat>
  <Paragraphs>246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FLOW OF PRESENTATION</vt:lpstr>
      <vt:lpstr>Slide 3</vt:lpstr>
      <vt:lpstr>CBOT PRICE SERIES CHART</vt:lpstr>
      <vt:lpstr>Slide 5</vt:lpstr>
      <vt:lpstr>Slide 6</vt:lpstr>
      <vt:lpstr>INDIA RABI PRODUCTION ESTIMATES FOR 2012-13</vt:lpstr>
      <vt:lpstr>INDIAN MAIZE EXPORTS</vt:lpstr>
      <vt:lpstr>DESTINATION MARKETS AND EXPORTS</vt:lpstr>
      <vt:lpstr>MAJOR DESTINATION MARKETS </vt:lpstr>
      <vt:lpstr>MAIZE PX SERIES CHART</vt:lpstr>
      <vt:lpstr>FUTURE CHALLENGES</vt:lpstr>
      <vt:lpstr>THANK YOU</vt:lpstr>
    </vt:vector>
  </TitlesOfParts>
  <Company>Olam India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Srikanth Ambati</dc:creator>
  <cp:lastModifiedBy>Rajiv.yadav</cp:lastModifiedBy>
  <cp:revision>406</cp:revision>
  <dcterms:created xsi:type="dcterms:W3CDTF">2009-05-21T14:50:35Z</dcterms:created>
  <dcterms:modified xsi:type="dcterms:W3CDTF">2013-03-21T04:56:37Z</dcterms:modified>
</cp:coreProperties>
</file>