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8" r:id="rId12"/>
    <p:sldId id="269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4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>
      <p:cViewPr varScale="1">
        <p:scale>
          <a:sx n="106" d="100"/>
          <a:sy n="106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14CF8-1064-4625-83AA-5649E49BBC5F}" type="datetimeFigureOut">
              <a:rPr lang="en-US" smtClean="0"/>
              <a:pPr/>
              <a:t>5/11/2013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177F1-2A85-4325-B020-4C441AD1455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177F1-2A85-4325-B020-4C441AD14559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C896-BA95-43A4-A077-79D675AF99A9}" type="datetimeFigureOut">
              <a:rPr lang="en-US" smtClean="0"/>
              <a:pPr/>
              <a:t>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81E8-2006-4EC4-96D5-DF3688DAE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C896-BA95-43A4-A077-79D675AF99A9}" type="datetimeFigureOut">
              <a:rPr lang="en-US" smtClean="0"/>
              <a:pPr/>
              <a:t>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81E8-2006-4EC4-96D5-DF3688DAE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C896-BA95-43A4-A077-79D675AF99A9}" type="datetimeFigureOut">
              <a:rPr lang="en-US" smtClean="0"/>
              <a:pPr/>
              <a:t>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81E8-2006-4EC4-96D5-DF3688DAE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C896-BA95-43A4-A077-79D675AF99A9}" type="datetimeFigureOut">
              <a:rPr lang="en-US" smtClean="0"/>
              <a:pPr/>
              <a:t>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81E8-2006-4EC4-96D5-DF3688DAE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C896-BA95-43A4-A077-79D675AF99A9}" type="datetimeFigureOut">
              <a:rPr lang="en-US" smtClean="0"/>
              <a:pPr/>
              <a:t>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81E8-2006-4EC4-96D5-DF3688DAE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C896-BA95-43A4-A077-79D675AF99A9}" type="datetimeFigureOut">
              <a:rPr lang="en-US" smtClean="0"/>
              <a:pPr/>
              <a:t>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81E8-2006-4EC4-96D5-DF3688DAE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C896-BA95-43A4-A077-79D675AF99A9}" type="datetimeFigureOut">
              <a:rPr lang="en-US" smtClean="0"/>
              <a:pPr/>
              <a:t>5/11/2013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81E8-2006-4EC4-96D5-DF3688DAE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C896-BA95-43A4-A077-79D675AF99A9}" type="datetimeFigureOut">
              <a:rPr lang="en-US" smtClean="0"/>
              <a:pPr/>
              <a:t>5/11/2013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81E8-2006-4EC4-96D5-DF3688DAE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C896-BA95-43A4-A077-79D675AF99A9}" type="datetimeFigureOut">
              <a:rPr lang="en-US" smtClean="0"/>
              <a:pPr/>
              <a:t>5/11/2013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81E8-2006-4EC4-96D5-DF3688DAE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C896-BA95-43A4-A077-79D675AF99A9}" type="datetimeFigureOut">
              <a:rPr lang="en-US" smtClean="0"/>
              <a:pPr/>
              <a:t>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81E8-2006-4EC4-96D5-DF3688DAE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C896-BA95-43A4-A077-79D675AF99A9}" type="datetimeFigureOut">
              <a:rPr lang="en-US" smtClean="0"/>
              <a:pPr/>
              <a:t>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81E8-2006-4EC4-96D5-DF3688DAE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DC896-BA95-43A4-A077-79D675AF99A9}" type="datetimeFigureOut">
              <a:rPr lang="en-US" smtClean="0"/>
              <a:pPr/>
              <a:t>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A81E8-2006-4EC4-96D5-DF3688DAE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3.xls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10 Quality Strategy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11 People Quality Approach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slide 12 Talent Acquisition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44" y="1536034"/>
            <a:ext cx="458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Strategic Business Units – Ownership Building </a:t>
            </a:r>
            <a:endParaRPr lang="en-IN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2071678"/>
            <a:ext cx="5643602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0338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="1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Business Divided into 2 SBU’s ( PCR &amp; TBR) </a:t>
            </a:r>
          </a:p>
          <a:p>
            <a:pPr marL="342900" indent="-160338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="1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 4 Business Units within PCR SBU &amp; 5 Business Units within TBR SBU</a:t>
            </a:r>
          </a:p>
          <a:p>
            <a:pPr marL="342900" indent="-160338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="1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 7 Support Business Units (HR, Engineering, Manufacturing Systems, </a:t>
            </a:r>
          </a:p>
          <a:p>
            <a:pPr marL="342900" indent="-160338" defTabSz="457200">
              <a:spcBef>
                <a:spcPct val="20000"/>
              </a:spcBef>
              <a:defRPr/>
            </a:pPr>
            <a:r>
              <a:rPr lang="en-US" sz="1400" b="1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     QA, Commercial, PCR Tech. &amp; TBR Tech.)</a:t>
            </a:r>
          </a:p>
          <a:p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71802" y="3819528"/>
            <a:ext cx="75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PCR Tech</a:t>
            </a:r>
            <a:endParaRPr lang="en-GB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86182" y="3825878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PCR SBU</a:t>
            </a:r>
            <a:endParaRPr lang="en-GB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19612" y="3825878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QA</a:t>
            </a:r>
            <a:endParaRPr lang="en-GB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59366" y="3817940"/>
            <a:ext cx="369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HR</a:t>
            </a:r>
            <a:endParaRPr lang="en-GB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5370534" y="3740453"/>
            <a:ext cx="1000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Mfg </a:t>
            </a:r>
          </a:p>
          <a:p>
            <a:pPr algn="ctr"/>
            <a:r>
              <a:rPr lang="en-US" sz="1200" b="1" dirty="0" smtClean="0"/>
              <a:t>Systems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56182" y="3817940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Comm.</a:t>
            </a:r>
            <a:endParaRPr lang="en-US" sz="12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38596" y="3820343"/>
            <a:ext cx="533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>
                <a:latin typeface="Calibri" pitchFamily="34" charset="0"/>
                <a:ea typeface="MS PGothic" pitchFamily="34" charset="-128"/>
              </a:rPr>
              <a:t>Engg</a:t>
            </a: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.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494608" y="3819528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TBR SBU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19237" y="3824290"/>
            <a:ext cx="75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TBR Tech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26867" y="4872432"/>
            <a:ext cx="556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Mixer</a:t>
            </a: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ea typeface="MS PGothic" pitchFamily="34" charset="-128"/>
              </a:rPr>
              <a:t>BU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11556" y="4872432"/>
            <a:ext cx="529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PCR </a:t>
            </a:r>
          </a:p>
          <a:p>
            <a:pPr algn="ctr"/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Stock</a:t>
            </a:r>
          </a:p>
          <a:p>
            <a:pPr algn="ctr"/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BU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75122" y="4872432"/>
            <a:ext cx="482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PCR </a:t>
            </a: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TBM</a:t>
            </a: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BU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55631" y="4886720"/>
            <a:ext cx="676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PCR  Cr </a:t>
            </a: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&amp; FF</a:t>
            </a: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BU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26134" y="4872432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TBR </a:t>
            </a:r>
          </a:p>
          <a:p>
            <a:pPr algn="ctr">
              <a:spcBef>
                <a:spcPct val="50000"/>
              </a:spcBef>
            </a:pPr>
            <a:r>
              <a:rPr lang="en-US" sz="1200" b="1" dirty="0" err="1" smtClean="0">
                <a:latin typeface="Calibri" pitchFamily="34" charset="0"/>
                <a:ea typeface="MS PGothic" pitchFamily="34" charset="-128"/>
              </a:rPr>
              <a:t>Extr</a:t>
            </a:r>
            <a:endParaRPr lang="en-US" sz="1200" b="1" dirty="0" smtClean="0">
              <a:latin typeface="Calibri" pitchFamily="34" charset="0"/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BU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10338" y="4872432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TBR </a:t>
            </a: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Cal </a:t>
            </a: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BU</a:t>
            </a:r>
            <a:endParaRPr lang="en-US" sz="12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35804" y="4872432"/>
            <a:ext cx="542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TBR </a:t>
            </a: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Bead </a:t>
            </a: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BU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64238" y="4857760"/>
            <a:ext cx="482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TBR </a:t>
            </a: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TBM</a:t>
            </a: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BU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1024" y="4863251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TBR  Cr </a:t>
            </a: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&amp; FF</a:t>
            </a: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  <a:ea typeface="MS PGothic" pitchFamily="34" charset="-128"/>
              </a:rPr>
              <a:t>BU</a:t>
            </a:r>
          </a:p>
          <a:p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42910" y="3776665"/>
            <a:ext cx="1576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Lean Structure</a:t>
            </a:r>
            <a:endParaRPr lang="en-IN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4836" y="430530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ea typeface="MS PGothic" pitchFamily="34" charset="-128"/>
              </a:rPr>
              <a:t>Unit Head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860" y="4814897"/>
            <a:ext cx="162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ea typeface="MS PGothic" pitchFamily="34" charset="-128"/>
              </a:rPr>
              <a:t>Group Leaders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8692" y="5329251"/>
            <a:ext cx="153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ea typeface="MS PGothic" pitchFamily="34" charset="-128"/>
              </a:rPr>
              <a:t>Team Leaders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5759" y="5838842"/>
            <a:ext cx="171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ea typeface="MS PGothic" pitchFamily="34" charset="-128"/>
              </a:rPr>
              <a:t>Team Members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lide Talent Acquisition.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36" y="1714488"/>
            <a:ext cx="4338688" cy="1363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163513" defTabSz="4572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Robust Recruitment system for SMT members </a:t>
            </a:r>
          </a:p>
          <a:p>
            <a:pPr marL="342900" indent="-163513" defTabSz="4572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Minimum Qualification –Diploma with 60 % Marks </a:t>
            </a:r>
          </a:p>
          <a:p>
            <a:pPr marL="342900" indent="-163513" defTabSz="4572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Campus drives </a:t>
            </a:r>
          </a:p>
          <a:p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500826" y="5899258"/>
            <a:ext cx="250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ea typeface="MS PGothic" pitchFamily="34" charset="-128"/>
              </a:rPr>
              <a:t>Appear for Recruitment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1456" y="5444017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ea typeface="MS PGothic" pitchFamily="34" charset="-128"/>
              </a:rPr>
              <a:t>Physical Test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3229" y="4988494"/>
            <a:ext cx="145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ea typeface="MS PGothic" pitchFamily="34" charset="-128"/>
              </a:rPr>
              <a:t>Aptitude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66536" y="4527465"/>
            <a:ext cx="192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ea typeface="MS PGothic" pitchFamily="34" charset="-128"/>
              </a:rPr>
              <a:t>Psychometric test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8867" y="4071942"/>
            <a:ext cx="207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ea typeface="MS PGothic" pitchFamily="34" charset="-128"/>
              </a:rPr>
              <a:t>Technical Interview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7228" y="3622207"/>
            <a:ext cx="160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Final Interview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1083" y="3152213"/>
            <a:ext cx="264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C2483"/>
                </a:solidFill>
                <a:latin typeface="Calibri" pitchFamily="34" charset="0"/>
                <a:ea typeface="MS PGothic" pitchFamily="34" charset="-128"/>
              </a:rPr>
              <a:t>Pre employment Medical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9136" y="2702478"/>
            <a:ext cx="24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C2483"/>
                </a:solidFill>
                <a:latin typeface="Calibri" pitchFamily="34" charset="0"/>
                <a:ea typeface="MS PGothic" pitchFamily="34" charset="-128"/>
              </a:rPr>
              <a:t>Antecedent Verification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6701" y="2232484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FINAL  JOINING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lide 18 Talent Development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069" y="4143380"/>
            <a:ext cx="400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Training Need Identification (Level wise)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5918" y="4686309"/>
            <a:ext cx="148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Group Leader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6716" y="2285992"/>
            <a:ext cx="998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Training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Process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Flow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1588" y="1033032"/>
            <a:ext cx="2545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Training Need Identification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6598" y="1623586"/>
            <a:ext cx="2205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Consolidation of Needs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9190" y="2104602"/>
            <a:ext cx="218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Preparation of Training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Calendar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59414" y="2818982"/>
            <a:ext cx="1665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Conduct Training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9190" y="3429000"/>
            <a:ext cx="2063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Training Effectiveness 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4401" y="5236146"/>
            <a:ext cx="139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Team Leader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4295" y="5805504"/>
            <a:ext cx="157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Team Member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1736" y="6000768"/>
            <a:ext cx="4286280" cy="1281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000324"/>
                </a:solidFill>
                <a:latin typeface="Calibri" pitchFamily="34" charset="0"/>
              </a:rPr>
              <a:t>Skill </a:t>
            </a:r>
            <a:r>
              <a:rPr lang="en-US" sz="1400" b="1" i="1" dirty="0" smtClean="0">
                <a:solidFill>
                  <a:srgbClr val="000324"/>
                </a:solidFill>
                <a:latin typeface="Calibri" pitchFamily="34" charset="0"/>
              </a:rPr>
              <a:t>Matrix  </a:t>
            </a:r>
            <a:r>
              <a:rPr lang="en-US" sz="1400" b="1" i="1" dirty="0">
                <a:solidFill>
                  <a:srgbClr val="000324"/>
                </a:solidFill>
                <a:latin typeface="Calibri" pitchFamily="34" charset="0"/>
              </a:rPr>
              <a:t>Need Assessment </a:t>
            </a:r>
            <a:r>
              <a:rPr lang="en-US" sz="1400" b="1" i="1" dirty="0" smtClean="0">
                <a:solidFill>
                  <a:srgbClr val="000324"/>
                </a:solidFill>
                <a:latin typeface="Calibri" pitchFamily="34" charset="0"/>
              </a:rPr>
              <a:t>Form Annual </a:t>
            </a:r>
            <a:r>
              <a:rPr lang="en-US" sz="1400" b="1" i="1" dirty="0">
                <a:solidFill>
                  <a:srgbClr val="000324"/>
                </a:solidFill>
                <a:latin typeface="Calibri" pitchFamily="34" charset="0"/>
              </a:rPr>
              <a:t>Appraisal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000360" y="5338782"/>
            <a:ext cx="1285875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324"/>
                </a:solidFill>
                <a:latin typeface="Calibri" pitchFamily="34" charset="0"/>
              </a:rPr>
              <a:t>PACE (PMS)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714753" y="4781570"/>
            <a:ext cx="1285875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324"/>
                </a:solidFill>
                <a:latin typeface="Calibri" pitchFamily="34" charset="0"/>
              </a:rPr>
              <a:t>PACE (PMS)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76204" y="2357430"/>
            <a:ext cx="107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Reaction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75640" y="271462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Learning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72409" y="314324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</a:rPr>
              <a:t>Behavior 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75010" y="3500438"/>
            <a:ext cx="86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Results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4061" y="1928802"/>
            <a:ext cx="178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b="1" dirty="0" err="1" smtClean="0">
                <a:solidFill>
                  <a:srgbClr val="5C2483"/>
                </a:solidFill>
                <a:latin typeface="Calibri" pitchFamily="34" charset="0"/>
              </a:rPr>
              <a:t>Kirpatrick</a:t>
            </a:r>
            <a:r>
              <a:rPr lang="en-US" b="1" dirty="0" smtClean="0">
                <a:solidFill>
                  <a:srgbClr val="5C2483"/>
                </a:solidFill>
                <a:latin typeface="Calibri" pitchFamily="34" charset="0"/>
              </a:rPr>
              <a:t>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15 Talent Development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 20 talent development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2198" y="1435644"/>
            <a:ext cx="190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Innovation Centre</a:t>
            </a:r>
            <a:endParaRPr lang="en-IN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3683560"/>
            <a:ext cx="234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Quality Simulation Lab</a:t>
            </a:r>
            <a:endParaRPr lang="en-IN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6951" y="1857364"/>
            <a:ext cx="2981329" cy="1729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161925" defTabSz="4572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Knowledge Library</a:t>
            </a:r>
            <a:endParaRPr lang="en-IN" sz="1400" dirty="0" smtClean="0"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342900" indent="-161925" defTabSz="4572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Problem Solving Tools &amp; Methods</a:t>
            </a:r>
          </a:p>
          <a:p>
            <a:pPr marL="342900" indent="-161925" defTabSz="4572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Success Story Case studies</a:t>
            </a:r>
          </a:p>
          <a:p>
            <a:pPr marL="342900" indent="-161925" defTabSz="4572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Quality circle meetings</a:t>
            </a:r>
            <a:endParaRPr lang="en-IN" sz="1400" dirty="0" smtClean="0"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342900" indent="-161925"/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77265" y="4062417"/>
            <a:ext cx="266637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defTabSz="4572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Simulating the actual process</a:t>
            </a:r>
            <a:endParaRPr lang="en-IN" sz="1400" dirty="0" smtClean="0"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4047040"/>
            <a:ext cx="2357454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defTabSz="4572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Critical Task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0840" y="4038604"/>
            <a:ext cx="1689501" cy="38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 defTabSz="4572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Hands-on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ide 21 Talent Retention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9935" y="897478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Self Managed Team</a:t>
            </a:r>
            <a:endParaRPr lang="en-IN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9518" y="1357298"/>
            <a:ext cx="1988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400" b="1" dirty="0" smtClean="0">
                <a:latin typeface="Calibri" pitchFamily="34" charset="0"/>
                <a:ea typeface="MS PGothic" pitchFamily="34" charset="-128"/>
              </a:rPr>
              <a:t>CONVENTIONAL MODEL</a:t>
            </a:r>
            <a:endParaRPr lang="en-US" sz="1400" dirty="0">
              <a:ea typeface="MS PGothic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1357298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ea typeface="MS PGothic" pitchFamily="34" charset="-128"/>
              </a:rPr>
              <a:t>SMT MODEL</a:t>
            </a:r>
            <a:endParaRPr lang="en-US" sz="1400" dirty="0" smtClean="0">
              <a:ea typeface="MS PGothic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6710" y="1724013"/>
            <a:ext cx="1271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Calibri" pitchFamily="34" charset="0"/>
                <a:ea typeface="MS PGothic" pitchFamily="34" charset="-128"/>
              </a:rPr>
              <a:t>Shift In-charge</a:t>
            </a:r>
            <a:endParaRPr lang="en-IN" sz="1400" b="1" i="1" dirty="0" smtClean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6710" y="2071678"/>
            <a:ext cx="1261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Calibri" pitchFamily="34" charset="0"/>
                <a:ea typeface="MS PGothic" pitchFamily="34" charset="-128"/>
              </a:rPr>
              <a:t>Team Member</a:t>
            </a:r>
          </a:p>
          <a:p>
            <a:r>
              <a:rPr lang="en-US" sz="1400" b="1" i="1" dirty="0" smtClean="0">
                <a:latin typeface="Calibri" pitchFamily="34" charset="0"/>
                <a:ea typeface="MS PGothic" pitchFamily="34" charset="-128"/>
              </a:rPr>
              <a:t> / Trainee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774258" y="2571744"/>
            <a:ext cx="1008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Calibri" pitchFamily="34" charset="0"/>
                <a:ea typeface="MS PGothic" pitchFamily="34" charset="-128"/>
              </a:rPr>
              <a:t>Rotational </a:t>
            </a:r>
          </a:p>
          <a:p>
            <a:r>
              <a:rPr lang="en-US" sz="1400" b="1" i="1" dirty="0" smtClean="0">
                <a:latin typeface="Calibri" pitchFamily="34" charset="0"/>
                <a:ea typeface="MS PGothic" pitchFamily="34" charset="-128"/>
              </a:rPr>
              <a:t>Captain</a:t>
            </a:r>
            <a:endParaRPr lang="en-IN" sz="1400" b="1" i="1" dirty="0" smtClean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3" y="4143380"/>
            <a:ext cx="18573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ea typeface="MS PGothic" pitchFamily="34" charset="-128"/>
              </a:rPr>
              <a:t>BU Leader </a:t>
            </a:r>
          </a:p>
          <a:p>
            <a:r>
              <a:rPr lang="en-US" sz="1400" b="1" dirty="0" smtClean="0">
                <a:latin typeface="Calibri" pitchFamily="34" charset="0"/>
                <a:ea typeface="MS PGothic" pitchFamily="34" charset="-128"/>
              </a:rPr>
              <a:t>supported by </a:t>
            </a:r>
            <a:r>
              <a:rPr lang="en-US" sz="1400" dirty="0" smtClean="0">
                <a:latin typeface="Calibri" pitchFamily="34" charset="0"/>
                <a:ea typeface="MS PGothic" pitchFamily="34" charset="-128"/>
              </a:rPr>
              <a:t>Specialists &amp;</a:t>
            </a:r>
          </a:p>
          <a:p>
            <a:r>
              <a:rPr lang="en-US" sz="1400" dirty="0" smtClean="0">
                <a:latin typeface="Calibri" pitchFamily="34" charset="0"/>
                <a:ea typeface="MS PGothic" pitchFamily="34" charset="-128"/>
              </a:rPr>
              <a:t>Shift In-charges </a:t>
            </a:r>
          </a:p>
          <a:p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14480" y="5786454"/>
            <a:ext cx="3187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defRPr/>
            </a:pPr>
            <a:r>
              <a:rPr lang="en-US" sz="1400" b="1" dirty="0" smtClean="0">
                <a:solidFill>
                  <a:srgbClr val="5C2483"/>
                </a:solidFill>
                <a:latin typeface="Calibri" pitchFamily="34" charset="0"/>
                <a:ea typeface="MS PGothic" pitchFamily="34" charset="-128"/>
              </a:rPr>
              <a:t>Team Members/ Trainees </a:t>
            </a:r>
          </a:p>
          <a:p>
            <a:pPr algn="ctr" defTabSz="457200">
              <a:defRPr/>
            </a:pPr>
            <a:r>
              <a:rPr lang="en-US" sz="1400" b="1" dirty="0" smtClean="0">
                <a:solidFill>
                  <a:srgbClr val="5C2483"/>
                </a:solidFill>
                <a:latin typeface="Calibri" pitchFamily="34" charset="0"/>
                <a:ea typeface="MS PGothic" pitchFamily="34" charset="-128"/>
              </a:rPr>
              <a:t>working  in shifts (Under Shift In-charge)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8148" y="3929066"/>
            <a:ext cx="12122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Calibri" pitchFamily="34" charset="0"/>
              <a:ea typeface="MS PGothic" pitchFamily="34" charset="-128"/>
            </a:endParaRPr>
          </a:p>
          <a:p>
            <a:r>
              <a:rPr lang="en-US" sz="1400" dirty="0" smtClean="0">
                <a:latin typeface="Calibri" pitchFamily="34" charset="0"/>
                <a:ea typeface="MS PGothic" pitchFamily="34" charset="-128"/>
              </a:rPr>
              <a:t>BU Leader </a:t>
            </a:r>
          </a:p>
          <a:p>
            <a:r>
              <a:rPr lang="en-US" sz="1400" b="1" dirty="0" smtClean="0">
                <a:latin typeface="Calibri" pitchFamily="34" charset="0"/>
                <a:ea typeface="MS PGothic" pitchFamily="34" charset="-128"/>
              </a:rPr>
              <a:t>supported by </a:t>
            </a:r>
          </a:p>
          <a:p>
            <a:r>
              <a:rPr lang="en-US" sz="1400" dirty="0" smtClean="0">
                <a:latin typeface="Calibri" pitchFamily="34" charset="0"/>
                <a:ea typeface="MS PGothic" pitchFamily="34" charset="-128"/>
              </a:rPr>
              <a:t>Specialists</a:t>
            </a:r>
          </a:p>
          <a:p>
            <a:endParaRPr lang="en-US" sz="1400" dirty="0" smtClean="0">
              <a:latin typeface="Calibri" pitchFamily="34" charset="0"/>
              <a:ea typeface="MS PGothic" pitchFamily="34" charset="-128"/>
            </a:endParaRPr>
          </a:p>
          <a:p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295905" y="5795979"/>
            <a:ext cx="287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400" b="1" dirty="0" smtClean="0">
                <a:solidFill>
                  <a:srgbClr val="5C2483"/>
                </a:solidFill>
                <a:latin typeface="Calibri" pitchFamily="34" charset="0"/>
                <a:ea typeface="MS PGothic" pitchFamily="34" charset="-128"/>
              </a:rPr>
              <a:t>Self Managed Team </a:t>
            </a:r>
          </a:p>
          <a:p>
            <a:pPr algn="ctr" defTabSz="457200">
              <a:defRPr/>
            </a:pPr>
            <a:r>
              <a:rPr lang="en-US" sz="1400" b="1" dirty="0" smtClean="0">
                <a:solidFill>
                  <a:srgbClr val="5C2483"/>
                </a:solidFill>
                <a:latin typeface="Calibri" pitchFamily="34" charset="0"/>
                <a:ea typeface="MS PGothic" pitchFamily="34" charset="-128"/>
              </a:rPr>
              <a:t>with Rotational Captain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21741" y="3300412"/>
            <a:ext cx="238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ea typeface="MS PGothic" pitchFamily="34" charset="-128"/>
              </a:rPr>
              <a:t>Conventional Structure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9322" y="3286124"/>
            <a:ext cx="155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ea typeface="MS PGothic" pitchFamily="34" charset="-128"/>
              </a:rPr>
              <a:t>SMT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 22 Talent Retention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1468982"/>
            <a:ext cx="289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Apollo Continuing Education</a:t>
            </a:r>
            <a:endParaRPr lang="en-IN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4374" y="4031225"/>
            <a:ext cx="211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Short Service Award</a:t>
            </a:r>
            <a:endParaRPr lang="en-IN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8145" y="1857364"/>
            <a:ext cx="5166286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spcBef>
                <a:spcPct val="50000"/>
              </a:spcBef>
            </a:pPr>
            <a:r>
              <a:rPr lang="en-US" sz="1400" b="1" dirty="0" smtClean="0">
                <a:latin typeface="Calibri" pitchFamily="34" charset="0"/>
                <a:ea typeface="MS PGothic" pitchFamily="34" charset="-128"/>
              </a:rPr>
              <a:t>Opportunities for Development 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latin typeface="Calibri" pitchFamily="34" charset="0"/>
                <a:ea typeface="MS PGothic" pitchFamily="34" charset="-128"/>
              </a:rPr>
              <a:t>For pursuing higher studies - Apollo Continuing Education Scheme</a:t>
            </a:r>
          </a:p>
          <a:p>
            <a:pPr marL="901700" lvl="2" indent="-277813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latin typeface="Calibri" pitchFamily="34" charset="0"/>
                <a:ea typeface="MS PGothic" pitchFamily="34" charset="-128"/>
              </a:rPr>
              <a:t>Courses for B Tech (Mechanical ) &amp; B Tech (Electrical) </a:t>
            </a:r>
          </a:p>
          <a:p>
            <a:pPr marL="901700" lvl="2" indent="-277813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latin typeface="Calibri" pitchFamily="34" charset="0"/>
                <a:ea typeface="MS PGothic" pitchFamily="34" charset="-128"/>
              </a:rPr>
              <a:t>Tie up with B S </a:t>
            </a:r>
            <a:r>
              <a:rPr lang="en-US" sz="1400" dirty="0" err="1" smtClean="0">
                <a:latin typeface="Calibri" pitchFamily="34" charset="0"/>
                <a:ea typeface="MS PGothic" pitchFamily="34" charset="-128"/>
              </a:rPr>
              <a:t>Abdur</a:t>
            </a:r>
            <a:r>
              <a:rPr lang="en-US" sz="1400" dirty="0" smtClean="0"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1400" dirty="0" err="1" smtClean="0">
                <a:latin typeface="Calibri" pitchFamily="34" charset="0"/>
                <a:ea typeface="MS PGothic" pitchFamily="34" charset="-128"/>
              </a:rPr>
              <a:t>Rehman</a:t>
            </a:r>
            <a:r>
              <a:rPr lang="en-US" sz="1400" dirty="0" smtClean="0">
                <a:latin typeface="Calibri" pitchFamily="34" charset="0"/>
                <a:ea typeface="MS PGothic" pitchFamily="34" charset="-128"/>
              </a:rPr>
              <a:t> University </a:t>
            </a:r>
          </a:p>
          <a:p>
            <a:pPr marL="901700" lvl="2" indent="-277813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latin typeface="Calibri" pitchFamily="34" charset="0"/>
                <a:ea typeface="MS PGothic" pitchFamily="34" charset="-128"/>
              </a:rPr>
              <a:t>Opportunity for 120 People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latin typeface="Calibri" pitchFamily="34" charset="0"/>
                <a:ea typeface="MS PGothic" pitchFamily="34" charset="-128"/>
              </a:rPr>
              <a:t>Career Opportunities in Marketing &amp; Sales, Technical Services </a:t>
            </a:r>
          </a:p>
          <a:p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4500570"/>
            <a:ext cx="40169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spcBef>
                <a:spcPct val="50000"/>
              </a:spcBef>
            </a:pPr>
            <a:r>
              <a:rPr lang="en-US" sz="1400" b="1" dirty="0" smtClean="0">
                <a:latin typeface="Calibri" pitchFamily="34" charset="0"/>
                <a:ea typeface="MS PGothic" pitchFamily="34" charset="-128"/>
              </a:rPr>
              <a:t>Retention Program  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latin typeface="Calibri" pitchFamily="34" charset="0"/>
                <a:ea typeface="MS PGothic" pitchFamily="34" charset="-128"/>
              </a:rPr>
              <a:t>Short Service Award 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latin typeface="Calibri" pitchFamily="34" charset="0"/>
                <a:ea typeface="MS PGothic" pitchFamily="34" charset="-128"/>
              </a:rPr>
              <a:t>An amount of Rs.1,00,000 within a span of 5 years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 23 Talent Retention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414338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Based on Comp </a:t>
            </a:r>
          </a:p>
          <a:p>
            <a:pPr algn="ctr"/>
            <a:r>
              <a:rPr lang="en-US" sz="1200" b="1" dirty="0" smtClean="0">
                <a:latin typeface="Calibri" pitchFamily="34" charset="0"/>
              </a:rPr>
              <a:t>&amp; Ben Survey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9203" y="407194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alibri" pitchFamily="34" charset="0"/>
              </a:rPr>
              <a:t> Apollo Continuing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alibri" pitchFamily="34" charset="0"/>
              </a:rPr>
              <a:t>Education (ACE)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3571876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alibri" pitchFamily="34" charset="0"/>
              </a:rPr>
              <a:t>Two Wheeler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5760" y="2786058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alibri" pitchFamily="34" charset="0"/>
              </a:rPr>
              <a:t>M</a:t>
            </a:r>
            <a:r>
              <a:rPr lang="en-US" altLang="ug-CN" sz="1200" b="1" dirty="0" smtClean="0">
                <a:latin typeface="Calibri" pitchFamily="34" charset="0"/>
              </a:rPr>
              <a:t>a</a:t>
            </a:r>
            <a:r>
              <a:rPr lang="en-US" sz="1200" b="1" dirty="0" smtClean="0">
                <a:latin typeface="Calibri" pitchFamily="34" charset="0"/>
              </a:rPr>
              <a:t>rriag</a:t>
            </a:r>
            <a:r>
              <a:rPr lang="en-US" altLang="ug-CN" sz="1200" b="1" dirty="0" smtClean="0">
                <a:latin typeface="Calibri" pitchFamily="34" charset="0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alibri" pitchFamily="34" charset="0"/>
              </a:rPr>
              <a:t> Assistance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4454" y="2575734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alibri" pitchFamily="34" charset="0"/>
              </a:rPr>
              <a:t> Medical Support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1794679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alibri" pitchFamily="34" charset="0"/>
              </a:rPr>
              <a:t> School Support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572396" y="1428736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alibri" pitchFamily="34" charset="0"/>
              </a:rPr>
              <a:t> Housing Assistance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57620" y="1357298"/>
            <a:ext cx="206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Employee Life Cycle</a:t>
            </a:r>
            <a:endParaRPr lang="en-IN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7752" y="1461689"/>
            <a:ext cx="3429024" cy="439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8891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5C2483"/>
                </a:solidFill>
                <a:latin typeface="Calibri" pitchFamily="34" charset="0"/>
                <a:cs typeface="Calibri" pitchFamily="34" charset="0"/>
              </a:rPr>
              <a:t>Apollo </a:t>
            </a:r>
            <a:r>
              <a:rPr lang="en-US" sz="1500" b="1" dirty="0" err="1">
                <a:solidFill>
                  <a:srgbClr val="5C2483"/>
                </a:solidFill>
                <a:latin typeface="Calibri" pitchFamily="34" charset="0"/>
                <a:cs typeface="Calibri" pitchFamily="34" charset="0"/>
              </a:rPr>
              <a:t>Tyres</a:t>
            </a:r>
            <a:endParaRPr lang="en-US" sz="1500" b="1" dirty="0">
              <a:solidFill>
                <a:srgbClr val="5C2483"/>
              </a:solidFill>
              <a:latin typeface="Calibri" pitchFamily="34" charset="0"/>
              <a:cs typeface="Calibri" pitchFamily="34" charset="0"/>
            </a:endParaRPr>
          </a:p>
          <a:p>
            <a:pPr marL="628650" indent="-1809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5C2483"/>
                </a:solidFill>
                <a:latin typeface="Calibri" pitchFamily="34" charset="0"/>
                <a:cs typeface="Calibri" pitchFamily="34" charset="0"/>
              </a:rPr>
              <a:t>Vision</a:t>
            </a:r>
          </a:p>
          <a:p>
            <a:pPr marL="628650" indent="-1809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5C2483"/>
                </a:solidFill>
                <a:latin typeface="Calibri" pitchFamily="34" charset="0"/>
                <a:cs typeface="Calibri" pitchFamily="34" charset="0"/>
              </a:rPr>
              <a:t>Overview</a:t>
            </a:r>
          </a:p>
          <a:p>
            <a:pPr marL="628650" indent="-1809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5C2483"/>
                </a:solidFill>
                <a:latin typeface="Calibri" pitchFamily="34" charset="0"/>
                <a:cs typeface="Calibri" pitchFamily="34" charset="0"/>
              </a:rPr>
              <a:t>Products &amp; Partners</a:t>
            </a:r>
          </a:p>
          <a:p>
            <a:pPr marL="628650" indent="-1809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5C2483"/>
                </a:solidFill>
                <a:latin typeface="Calibri" pitchFamily="34" charset="0"/>
                <a:cs typeface="Calibri" pitchFamily="34" charset="0"/>
              </a:rPr>
              <a:t>Chennai Plant</a:t>
            </a:r>
            <a:endParaRPr lang="en-IN" sz="1500" b="1" dirty="0">
              <a:solidFill>
                <a:srgbClr val="5C248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18891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500" b="1" dirty="0" smtClean="0">
                <a:solidFill>
                  <a:srgbClr val="5C2483"/>
                </a:solidFill>
                <a:latin typeface="Calibri" pitchFamily="34" charset="0"/>
                <a:cs typeface="Calibri" pitchFamily="34" charset="0"/>
              </a:rPr>
              <a:t>Quality </a:t>
            </a:r>
            <a:r>
              <a:rPr lang="en-US" sz="1500" b="1" dirty="0">
                <a:solidFill>
                  <a:srgbClr val="5C2483"/>
                </a:solidFill>
                <a:latin typeface="Calibri" pitchFamily="34" charset="0"/>
                <a:cs typeface="Calibri" pitchFamily="34" charset="0"/>
              </a:rPr>
              <a:t>Strategy</a:t>
            </a:r>
          </a:p>
          <a:p>
            <a:pPr marL="457200" indent="-18891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500" b="1" dirty="0" smtClean="0">
                <a:solidFill>
                  <a:srgbClr val="5C2483"/>
                </a:solidFill>
                <a:latin typeface="Calibri" pitchFamily="34" charset="0"/>
                <a:cs typeface="Calibri" pitchFamily="34" charset="0"/>
              </a:rPr>
              <a:t>People </a:t>
            </a:r>
            <a:r>
              <a:rPr lang="en-US" sz="1500" b="1" dirty="0">
                <a:solidFill>
                  <a:srgbClr val="5C2483"/>
                </a:solidFill>
                <a:latin typeface="Calibri" pitchFamily="34" charset="0"/>
                <a:cs typeface="Calibri" pitchFamily="34" charset="0"/>
              </a:rPr>
              <a:t>Quality</a:t>
            </a:r>
          </a:p>
          <a:p>
            <a:pPr marL="627063" lvl="1" indent="-17938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5C2483"/>
                </a:solidFill>
                <a:latin typeface="Calibri" pitchFamily="34" charset="0"/>
                <a:cs typeface="Calibri" pitchFamily="34" charset="0"/>
              </a:rPr>
              <a:t>Talent Acquisition </a:t>
            </a:r>
          </a:p>
          <a:p>
            <a:pPr marL="627063" lvl="1" indent="-17938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5C2483"/>
                </a:solidFill>
                <a:latin typeface="Calibri" pitchFamily="34" charset="0"/>
                <a:cs typeface="Calibri" pitchFamily="34" charset="0"/>
              </a:rPr>
              <a:t>Talent Development</a:t>
            </a:r>
          </a:p>
          <a:p>
            <a:pPr marL="627063" lvl="1" indent="-17938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5C2483"/>
                </a:solidFill>
                <a:latin typeface="Calibri" pitchFamily="34" charset="0"/>
                <a:cs typeface="Calibri" pitchFamily="34" charset="0"/>
              </a:rPr>
              <a:t>Talent Retention</a:t>
            </a:r>
          </a:p>
          <a:p>
            <a:pPr marL="627063" lvl="1" indent="-17938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5C2483"/>
                </a:solidFill>
                <a:latin typeface="Calibri" pitchFamily="34" charset="0"/>
                <a:cs typeface="Calibri" pitchFamily="34" charset="0"/>
              </a:rPr>
              <a:t>Talent Engagement</a:t>
            </a:r>
          </a:p>
          <a:p>
            <a:pPr marL="457200" indent="-18891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5C2483"/>
                </a:solidFill>
                <a:latin typeface="Calibri" pitchFamily="34" charset="0"/>
                <a:cs typeface="Calibri" pitchFamily="34" charset="0"/>
              </a:rPr>
              <a:t>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25 Talent Engagement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857232"/>
            <a:ext cx="325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Employee Engagement Calendar</a:t>
            </a:r>
            <a:endParaRPr lang="en-IN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26 Talent Engagement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0760" y="1214422"/>
            <a:ext cx="224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b="1" dirty="0" smtClean="0">
                <a:latin typeface="Calibri" pitchFamily="34" charset="0"/>
              </a:rPr>
              <a:t>Sports Advisory Team</a:t>
            </a:r>
            <a:endParaRPr lang="en-IN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27 Talent Engagement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8588" y="1071546"/>
            <a:ext cx="2498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b="1" dirty="0" smtClean="0">
                <a:latin typeface="Calibri" pitchFamily="34" charset="0"/>
              </a:rPr>
              <a:t>Cafeteria Advisory Team</a:t>
            </a:r>
            <a:endParaRPr lang="en-IN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28 arts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1357298"/>
            <a:ext cx="202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Arts Advisory Team</a:t>
            </a:r>
            <a:endParaRPr lang="en-IN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29 q fest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7391" y="1202280"/>
            <a:ext cx="85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Q -Fest</a:t>
            </a:r>
            <a:endParaRPr lang="en-IN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30 talent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5140" y="1285860"/>
            <a:ext cx="80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E -Fest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31 S5 involve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1142984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5S  &amp; JH Involvement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lide 32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8926" y="5500702"/>
            <a:ext cx="17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Shift Communication</a:t>
            </a:r>
            <a:endParaRPr lang="en-IN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857892"/>
            <a:ext cx="1188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Calibri" pitchFamily="34" charset="0"/>
              </a:rPr>
              <a:t> Tool Box Talk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4741779"/>
            <a:ext cx="1781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Daily Communication</a:t>
            </a:r>
            <a:endParaRPr lang="en-IN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5090004"/>
            <a:ext cx="2059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Calibri" pitchFamily="34" charset="0"/>
              </a:rPr>
              <a:t>Daily Work Management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28926" y="3969514"/>
            <a:ext cx="1958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Weekly Communication</a:t>
            </a:r>
            <a:endParaRPr lang="en-IN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4335669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Calibri" pitchFamily="34" charset="0"/>
              </a:rPr>
              <a:t>PA System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32556" y="3192661"/>
            <a:ext cx="2041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Monthly Communication</a:t>
            </a:r>
            <a:endParaRPr lang="en-IN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3553946"/>
            <a:ext cx="2027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Calibri" pitchFamily="34" charset="0"/>
              </a:rPr>
              <a:t>Communication Meeting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2415526"/>
            <a:ext cx="2121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Quarterly Communication</a:t>
            </a:r>
            <a:endParaRPr lang="en-IN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7891" y="2674665"/>
            <a:ext cx="316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Calibri" pitchFamily="34" charset="0"/>
              </a:rPr>
              <a:t>Performance Review Quarterly Planning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8926" y="2888979"/>
            <a:ext cx="2750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Calibri" pitchFamily="34" charset="0"/>
              </a:rPr>
              <a:t>Apollo Touch – Internal Newsletter</a:t>
            </a:r>
            <a:endParaRPr lang="en-IN" sz="1400" b="1" i="1" dirty="0" smtClean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0741" y="1660980"/>
            <a:ext cx="1855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Yearly Communication</a:t>
            </a:r>
            <a:endParaRPr lang="en-IN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4383" y="2000240"/>
            <a:ext cx="1424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Calibri" pitchFamily="34" charset="0"/>
              </a:rPr>
              <a:t> Strategy Setting</a:t>
            </a:r>
            <a:endParaRPr lang="en-GB" sz="1400" dirty="0"/>
          </a:p>
        </p:txBody>
      </p:sp>
      <p:sp>
        <p:nvSpPr>
          <p:cNvPr id="20" name="Rectangle 19"/>
          <p:cNvSpPr/>
          <p:nvPr/>
        </p:nvSpPr>
        <p:spPr>
          <a:xfrm>
            <a:off x="5088934" y="1202280"/>
            <a:ext cx="16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b="1" dirty="0" smtClean="0">
                <a:latin typeface="Calibri" pitchFamily="34" charset="0"/>
              </a:rPr>
              <a:t>Communication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ult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57088" y="1442872"/>
          <a:ext cx="3857722" cy="2400902"/>
        </p:xfrm>
        <a:graphic>
          <a:graphicData uri="http://schemas.openxmlformats.org/presentationml/2006/ole">
            <p:oleObj spid="_x0000_s1026" name="Worksheet" r:id="rId4" imgW="6877050" imgH="4400550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4414" y="1214422"/>
            <a:ext cx="2558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Attrition Trend (SMT Members) </a:t>
            </a:r>
            <a:endParaRPr lang="en-IN" sz="1400" b="1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33216" y="1192397"/>
            <a:ext cx="2324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Employee Engagement Score</a:t>
            </a:r>
            <a:endParaRPr lang="en-IN" sz="14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7224" y="3737552"/>
            <a:ext cx="31175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40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Number of Suggestions/Employee/Year</a:t>
            </a:r>
            <a:endParaRPr lang="en-IN" sz="1400" b="1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5616" y="370811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5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Employee Participation % in (6Sigma,QCC,SIP,Innovation)</a:t>
            </a:r>
            <a:endParaRPr lang="en-IN" sz="125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763744" y="1500174"/>
          <a:ext cx="3778998" cy="2271074"/>
        </p:xfrm>
        <a:graphic>
          <a:graphicData uri="http://schemas.openxmlformats.org/presentationml/2006/ole">
            <p:oleObj spid="_x0000_s1027" name="Worksheet" r:id="rId5" imgW="6486525" imgH="3914775" progId="Excel.Sheet.8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19102" y="4143380"/>
          <a:ext cx="3724270" cy="2292554"/>
        </p:xfrm>
        <a:graphic>
          <a:graphicData uri="http://schemas.openxmlformats.org/presentationml/2006/ole">
            <p:oleObj spid="_x0000_s1028" name="Worksheet" r:id="rId6" imgW="6800850" imgH="3714750" progId="Excel.Sheet.8">
              <p:embed/>
            </p:oleObj>
          </a:graphicData>
        </a:graphic>
      </p:graphicFrame>
      <p:graphicFrame>
        <p:nvGraphicFramePr>
          <p:cNvPr id="1029" name="Object 4"/>
          <p:cNvGraphicFramePr>
            <a:graphicFrameLocks noChangeAspect="1"/>
          </p:cNvGraphicFramePr>
          <p:nvPr/>
        </p:nvGraphicFramePr>
        <p:xfrm>
          <a:off x="4696450" y="4108046"/>
          <a:ext cx="3768780" cy="2321350"/>
        </p:xfrm>
        <a:graphic>
          <a:graphicData uri="http://schemas.openxmlformats.org/presentationml/2006/ole">
            <p:oleObj spid="_x0000_s1029" name="Worksheet" r:id="rId7" imgW="6600825" imgH="36099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uture Pla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713" y="478632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LTIFR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7275" y="2478281"/>
            <a:ext cx="2463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Employee Engagement Score 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275" y="2857496"/>
            <a:ext cx="2962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Number of Suggestions / Innovation / </a:t>
            </a:r>
          </a:p>
          <a:p>
            <a:r>
              <a:rPr lang="en-GB" sz="1400" dirty="0" smtClean="0"/>
              <a:t>Kaizen per employee / Year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3411070"/>
            <a:ext cx="2974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Training </a:t>
            </a:r>
            <a:r>
              <a:rPr lang="en-GB" sz="1400" dirty="0" err="1" smtClean="0"/>
              <a:t>Mandays</a:t>
            </a:r>
            <a:r>
              <a:rPr lang="en-GB" sz="1400" dirty="0" smtClean="0"/>
              <a:t> Per employee /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275" y="3857628"/>
            <a:ext cx="3528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Employee Participation % in 6 Sigma, QCC, SIP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275" y="4335669"/>
            <a:ext cx="2150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No. Of 6 Sigma Green Belts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8276" y="4764297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71934" y="478632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2.18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3154" y="43267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32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3154" y="385762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62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70267" y="339342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4</a:t>
            </a:r>
            <a:endParaRPr lang="en-GB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71934" y="2928934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13.2</a:t>
            </a:r>
            <a:endParaRPr lang="en-GB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68336" y="247828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82.5</a:t>
            </a:r>
            <a:endParaRPr lang="en-GB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00628" y="247828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90</a:t>
            </a:r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82698" y="292893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15</a:t>
            </a:r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18558" y="340697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6</a:t>
            </a:r>
            <a:endParaRPr lang="en-GB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90410" y="385762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75</a:t>
            </a:r>
            <a:endParaRPr lang="en-GB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925933" y="431315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300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85720" y="5753417"/>
            <a:ext cx="629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C2483"/>
                </a:solidFill>
                <a:latin typeface="Calibri" pitchFamily="34" charset="0"/>
                <a:ea typeface="MS PGothic" pitchFamily="34" charset="-128"/>
              </a:rPr>
              <a:t>“Quality through Total Employee Involvement ”</a:t>
            </a:r>
            <a:r>
              <a:rPr lang="en-US" sz="2400" dirty="0" smtClean="0">
                <a:solidFill>
                  <a:srgbClr val="5C2483"/>
                </a:solidFill>
                <a:latin typeface="Calibri" pitchFamily="34" charset="0"/>
                <a:ea typeface="MS PGothic" pitchFamily="34" charset="-128"/>
              </a:rPr>
              <a:t> </a:t>
            </a:r>
            <a:endParaRPr lang="en-IN" sz="2400" dirty="0" smtClean="0">
              <a:solidFill>
                <a:srgbClr val="5C2483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3 vision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5357826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“A significant player in the global </a:t>
            </a:r>
            <a:r>
              <a:rPr lang="en-US" b="1" i="1" dirty="0" err="1" smtClean="0">
                <a:latin typeface="Calibri" pitchFamily="34" charset="0"/>
              </a:rPr>
              <a:t>tyre</a:t>
            </a:r>
            <a:r>
              <a:rPr lang="en-US" b="1" i="1" dirty="0" smtClean="0">
                <a:latin typeface="Calibri" pitchFamily="34" charset="0"/>
              </a:rPr>
              <a:t> Industry and a brand of choice, providing customer delight and continuously enhancing stakeholder value”</a:t>
            </a:r>
            <a:endParaRPr lang="en-US" dirty="0" smtClean="0">
              <a:latin typeface="Calibri" pitchFamily="34" charset="0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7183" y="1142984"/>
            <a:ext cx="2263775" cy="139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01958" y="2571744"/>
            <a:ext cx="264194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Customer First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Business Ethics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Care for Society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Empowerment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One Family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Communicate openly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 you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4 over view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1467137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Snapshot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857364"/>
            <a:ext cx="5072098" cy="447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3513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Established in 1976 in the natural rubber growing state of Kerala</a:t>
            </a:r>
          </a:p>
          <a:p>
            <a:pPr marL="342900" indent="-163513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Started with 40 </a:t>
            </a:r>
            <a:r>
              <a:rPr lang="en-US" sz="1400" dirty="0" err="1"/>
              <a:t>tonnes</a:t>
            </a:r>
            <a:r>
              <a:rPr lang="en-US" sz="1400" dirty="0"/>
              <a:t> a day, now 1,500 </a:t>
            </a:r>
            <a:r>
              <a:rPr lang="en-US" sz="1400" dirty="0" err="1"/>
              <a:t>tonnes</a:t>
            </a:r>
            <a:r>
              <a:rPr lang="en-US" sz="1400" dirty="0"/>
              <a:t> a day (US $ 2.5 Billion)</a:t>
            </a:r>
          </a:p>
          <a:p>
            <a:pPr marL="342900" indent="-163513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1400" dirty="0"/>
              <a:t>Over 17,000 employees</a:t>
            </a:r>
          </a:p>
          <a:p>
            <a:pPr marL="342900" indent="-163513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1400" dirty="0"/>
              <a:t>Operates through 3 Zones with headquarters in India, South Africa &amp; The Netherlands</a:t>
            </a:r>
          </a:p>
          <a:p>
            <a:pPr marL="342900" indent="-163513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1400" dirty="0"/>
              <a:t>Manufactured out of 9 facilities across 3 continents </a:t>
            </a:r>
          </a:p>
          <a:p>
            <a:pPr marL="342900" indent="-163513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1400" dirty="0"/>
              <a:t>Global Passenger Vehicle R&amp;D centre in </a:t>
            </a:r>
            <a:r>
              <a:rPr lang="en-IN" sz="1400" dirty="0" err="1"/>
              <a:t>Enschede</a:t>
            </a:r>
            <a:r>
              <a:rPr lang="en-IN" sz="1400" dirty="0"/>
              <a:t>, The Netherlands and Commercial Vehicle R&amp;D at Chennai</a:t>
            </a:r>
          </a:p>
          <a:p>
            <a:pPr marL="342900" indent="-163513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1400" dirty="0"/>
              <a:t>Apollo was conferred with </a:t>
            </a:r>
            <a:r>
              <a:rPr lang="en-IN" sz="1400" b="1" dirty="0">
                <a:solidFill>
                  <a:srgbClr val="5C2483"/>
                </a:solidFill>
              </a:rPr>
              <a:t>Tire Manufacturer of </a:t>
            </a:r>
            <a:r>
              <a:rPr lang="en-IN" sz="1400" b="1" dirty="0" smtClean="0">
                <a:solidFill>
                  <a:srgbClr val="5C2483"/>
                </a:solidFill>
              </a:rPr>
              <a:t>the </a:t>
            </a:r>
            <a:r>
              <a:rPr lang="en-IN" sz="1400" b="1" dirty="0">
                <a:solidFill>
                  <a:srgbClr val="5C2483"/>
                </a:solidFill>
              </a:rPr>
              <a:t>Year 2012 </a:t>
            </a:r>
            <a:r>
              <a:rPr lang="en-IN" sz="1400" dirty="0"/>
              <a:t>by Tire Technology International</a:t>
            </a:r>
          </a:p>
          <a:p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 5 Our Products cop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071538" y="1442007"/>
            <a:ext cx="1314091" cy="4787914"/>
            <a:chOff x="4940296" y="1290646"/>
            <a:chExt cx="1372047" cy="4997444"/>
          </a:xfrm>
        </p:grpSpPr>
        <p:pic>
          <p:nvPicPr>
            <p:cNvPr id="6" name="Picture 4" descr="D:\SP Work\Apollo\2012\Aug\21 Aug\Apollo Corp\ppt\vredestein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42315" y="3265815"/>
              <a:ext cx="1209675" cy="361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D:\SP Work\Apollo\2012\Aug\21 Aug\Apollo Corp\ppt\kaizen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9130" y="5754686"/>
              <a:ext cx="973137" cy="53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D:\SP Work\Apollo\2012\Aug\21 Aug\Apollo Corp\ppt\regal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43918" y="5097285"/>
              <a:ext cx="1368425" cy="22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D:\SP Work\Apollo\2012\Aug\21 Aug\Apollo Corp\ppt\maloya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53323" y="4280952"/>
              <a:ext cx="1282700" cy="46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57"/>
            <p:cNvGrpSpPr>
              <a:grpSpLocks noChangeAspect="1"/>
            </p:cNvGrpSpPr>
            <p:nvPr/>
          </p:nvGrpSpPr>
          <p:grpSpPr bwMode="auto">
            <a:xfrm>
              <a:off x="4940296" y="1290646"/>
              <a:ext cx="1092200" cy="401640"/>
              <a:chOff x="336" y="817"/>
              <a:chExt cx="780" cy="287"/>
            </a:xfrm>
          </p:grpSpPr>
          <p:sp>
            <p:nvSpPr>
              <p:cNvPr id="29" name="AutoShape 56"/>
              <p:cNvSpPr>
                <a:spLocks noChangeAspect="1" noChangeArrowheads="1" noTextEdit="1"/>
              </p:cNvSpPr>
              <p:nvPr/>
            </p:nvSpPr>
            <p:spPr bwMode="auto">
              <a:xfrm>
                <a:off x="336" y="817"/>
                <a:ext cx="780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58"/>
              <p:cNvSpPr>
                <a:spLocks noEditPoints="1"/>
              </p:cNvSpPr>
              <p:nvPr/>
            </p:nvSpPr>
            <p:spPr bwMode="auto">
              <a:xfrm>
                <a:off x="336" y="817"/>
                <a:ext cx="780" cy="287"/>
              </a:xfrm>
              <a:custGeom>
                <a:avLst/>
                <a:gdLst>
                  <a:gd name="T0" fmla="*/ 0 w 16380"/>
                  <a:gd name="T1" fmla="*/ 0 h 6027"/>
                  <a:gd name="T2" fmla="*/ 0 w 16380"/>
                  <a:gd name="T3" fmla="*/ 0 h 6027"/>
                  <a:gd name="T4" fmla="*/ 0 w 16380"/>
                  <a:gd name="T5" fmla="*/ 0 h 6027"/>
                  <a:gd name="T6" fmla="*/ 0 w 16380"/>
                  <a:gd name="T7" fmla="*/ 0 h 6027"/>
                  <a:gd name="T8" fmla="*/ 0 w 16380"/>
                  <a:gd name="T9" fmla="*/ 0 h 6027"/>
                  <a:gd name="T10" fmla="*/ 0 w 16380"/>
                  <a:gd name="T11" fmla="*/ 0 h 6027"/>
                  <a:gd name="T12" fmla="*/ 0 w 16380"/>
                  <a:gd name="T13" fmla="*/ 0 h 6027"/>
                  <a:gd name="T14" fmla="*/ 0 w 16380"/>
                  <a:gd name="T15" fmla="*/ 0 h 6027"/>
                  <a:gd name="T16" fmla="*/ 0 w 16380"/>
                  <a:gd name="T17" fmla="*/ 0 h 6027"/>
                  <a:gd name="T18" fmla="*/ 0 w 16380"/>
                  <a:gd name="T19" fmla="*/ 0 h 6027"/>
                  <a:gd name="T20" fmla="*/ 0 w 16380"/>
                  <a:gd name="T21" fmla="*/ 0 h 6027"/>
                  <a:gd name="T22" fmla="*/ 0 w 16380"/>
                  <a:gd name="T23" fmla="*/ 0 h 6027"/>
                  <a:gd name="T24" fmla="*/ 0 w 16380"/>
                  <a:gd name="T25" fmla="*/ 0 h 6027"/>
                  <a:gd name="T26" fmla="*/ 0 w 16380"/>
                  <a:gd name="T27" fmla="*/ 0 h 6027"/>
                  <a:gd name="T28" fmla="*/ 0 w 16380"/>
                  <a:gd name="T29" fmla="*/ 0 h 6027"/>
                  <a:gd name="T30" fmla="*/ 0 w 16380"/>
                  <a:gd name="T31" fmla="*/ 0 h 6027"/>
                  <a:gd name="T32" fmla="*/ 0 w 16380"/>
                  <a:gd name="T33" fmla="*/ 0 h 6027"/>
                  <a:gd name="T34" fmla="*/ 0 w 16380"/>
                  <a:gd name="T35" fmla="*/ 0 h 6027"/>
                  <a:gd name="T36" fmla="*/ 0 w 16380"/>
                  <a:gd name="T37" fmla="*/ 0 h 6027"/>
                  <a:gd name="T38" fmla="*/ 0 w 16380"/>
                  <a:gd name="T39" fmla="*/ 0 h 6027"/>
                  <a:gd name="T40" fmla="*/ 0 w 16380"/>
                  <a:gd name="T41" fmla="*/ 0 h 6027"/>
                  <a:gd name="T42" fmla="*/ 0 w 16380"/>
                  <a:gd name="T43" fmla="*/ 0 h 6027"/>
                  <a:gd name="T44" fmla="*/ 0 w 16380"/>
                  <a:gd name="T45" fmla="*/ 0 h 6027"/>
                  <a:gd name="T46" fmla="*/ 0 w 16380"/>
                  <a:gd name="T47" fmla="*/ 0 h 6027"/>
                  <a:gd name="T48" fmla="*/ 0 w 16380"/>
                  <a:gd name="T49" fmla="*/ 0 h 6027"/>
                  <a:gd name="T50" fmla="*/ 0 w 16380"/>
                  <a:gd name="T51" fmla="*/ 0 h 6027"/>
                  <a:gd name="T52" fmla="*/ 0 w 16380"/>
                  <a:gd name="T53" fmla="*/ 0 h 6027"/>
                  <a:gd name="T54" fmla="*/ 0 w 16380"/>
                  <a:gd name="T55" fmla="*/ 0 h 6027"/>
                  <a:gd name="T56" fmla="*/ 0 w 16380"/>
                  <a:gd name="T57" fmla="*/ 0 h 6027"/>
                  <a:gd name="T58" fmla="*/ 0 w 16380"/>
                  <a:gd name="T59" fmla="*/ 0 h 6027"/>
                  <a:gd name="T60" fmla="*/ 0 w 16380"/>
                  <a:gd name="T61" fmla="*/ 0 h 6027"/>
                  <a:gd name="T62" fmla="*/ 0 w 16380"/>
                  <a:gd name="T63" fmla="*/ 0 h 6027"/>
                  <a:gd name="T64" fmla="*/ 0 w 16380"/>
                  <a:gd name="T65" fmla="*/ 0 h 6027"/>
                  <a:gd name="T66" fmla="*/ 0 w 16380"/>
                  <a:gd name="T67" fmla="*/ 0 h 6027"/>
                  <a:gd name="T68" fmla="*/ 0 w 16380"/>
                  <a:gd name="T69" fmla="*/ 0 h 6027"/>
                  <a:gd name="T70" fmla="*/ 0 w 16380"/>
                  <a:gd name="T71" fmla="*/ 0 h 6027"/>
                  <a:gd name="T72" fmla="*/ 0 w 16380"/>
                  <a:gd name="T73" fmla="*/ 0 h 6027"/>
                  <a:gd name="T74" fmla="*/ 0 w 16380"/>
                  <a:gd name="T75" fmla="*/ 0 h 6027"/>
                  <a:gd name="T76" fmla="*/ 0 w 16380"/>
                  <a:gd name="T77" fmla="*/ 0 h 6027"/>
                  <a:gd name="T78" fmla="*/ 0 w 16380"/>
                  <a:gd name="T79" fmla="*/ 0 h 6027"/>
                  <a:gd name="T80" fmla="*/ 0 w 16380"/>
                  <a:gd name="T81" fmla="*/ 0 h 6027"/>
                  <a:gd name="T82" fmla="*/ 0 w 16380"/>
                  <a:gd name="T83" fmla="*/ 0 h 6027"/>
                  <a:gd name="T84" fmla="*/ 0 w 16380"/>
                  <a:gd name="T85" fmla="*/ 0 h 6027"/>
                  <a:gd name="T86" fmla="*/ 0 w 16380"/>
                  <a:gd name="T87" fmla="*/ 0 h 6027"/>
                  <a:gd name="T88" fmla="*/ 0 w 16380"/>
                  <a:gd name="T89" fmla="*/ 0 h 6027"/>
                  <a:gd name="T90" fmla="*/ 0 w 16380"/>
                  <a:gd name="T91" fmla="*/ 0 h 6027"/>
                  <a:gd name="T92" fmla="*/ 0 w 16380"/>
                  <a:gd name="T93" fmla="*/ 0 h 6027"/>
                  <a:gd name="T94" fmla="*/ 0 w 16380"/>
                  <a:gd name="T95" fmla="*/ 0 h 6027"/>
                  <a:gd name="T96" fmla="*/ 0 w 16380"/>
                  <a:gd name="T97" fmla="*/ 0 h 6027"/>
                  <a:gd name="T98" fmla="*/ 0 w 16380"/>
                  <a:gd name="T99" fmla="*/ 0 h 6027"/>
                  <a:gd name="T100" fmla="*/ 0 w 16380"/>
                  <a:gd name="T101" fmla="*/ 0 h 6027"/>
                  <a:gd name="T102" fmla="*/ 0 w 16380"/>
                  <a:gd name="T103" fmla="*/ 0 h 6027"/>
                  <a:gd name="T104" fmla="*/ 0 w 16380"/>
                  <a:gd name="T105" fmla="*/ 0 h 6027"/>
                  <a:gd name="T106" fmla="*/ 0 w 16380"/>
                  <a:gd name="T107" fmla="*/ 0 h 6027"/>
                  <a:gd name="T108" fmla="*/ 0 w 16380"/>
                  <a:gd name="T109" fmla="*/ 0 h 6027"/>
                  <a:gd name="T110" fmla="*/ 0 w 16380"/>
                  <a:gd name="T111" fmla="*/ 0 h 6027"/>
                  <a:gd name="T112" fmla="*/ 0 w 16380"/>
                  <a:gd name="T113" fmla="*/ 0 h 6027"/>
                  <a:gd name="T114" fmla="*/ 0 w 16380"/>
                  <a:gd name="T115" fmla="*/ 0 h 6027"/>
                  <a:gd name="T116" fmla="*/ 0 w 16380"/>
                  <a:gd name="T117" fmla="*/ 0 h 6027"/>
                  <a:gd name="T118" fmla="*/ 0 w 16380"/>
                  <a:gd name="T119" fmla="*/ 0 h 6027"/>
                  <a:gd name="T120" fmla="*/ 0 w 16380"/>
                  <a:gd name="T121" fmla="*/ 0 h 6027"/>
                  <a:gd name="T122" fmla="*/ 0 w 16380"/>
                  <a:gd name="T123" fmla="*/ 0 h 6027"/>
                  <a:gd name="T124" fmla="*/ 0 w 16380"/>
                  <a:gd name="T125" fmla="*/ 0 h 602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380"/>
                  <a:gd name="T190" fmla="*/ 0 h 6027"/>
                  <a:gd name="T191" fmla="*/ 16380 w 16380"/>
                  <a:gd name="T192" fmla="*/ 6027 h 602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380" h="6027">
                    <a:moveTo>
                      <a:pt x="8354" y="4671"/>
                    </a:moveTo>
                    <a:lnTo>
                      <a:pt x="8437" y="4669"/>
                    </a:lnTo>
                    <a:lnTo>
                      <a:pt x="8518" y="4663"/>
                    </a:lnTo>
                    <a:lnTo>
                      <a:pt x="8597" y="4652"/>
                    </a:lnTo>
                    <a:lnTo>
                      <a:pt x="8676" y="4639"/>
                    </a:lnTo>
                    <a:lnTo>
                      <a:pt x="8753" y="4622"/>
                    </a:lnTo>
                    <a:lnTo>
                      <a:pt x="8829" y="4600"/>
                    </a:lnTo>
                    <a:lnTo>
                      <a:pt x="8903" y="4576"/>
                    </a:lnTo>
                    <a:lnTo>
                      <a:pt x="8974" y="4547"/>
                    </a:lnTo>
                    <a:lnTo>
                      <a:pt x="9045" y="4516"/>
                    </a:lnTo>
                    <a:lnTo>
                      <a:pt x="9112" y="4482"/>
                    </a:lnTo>
                    <a:lnTo>
                      <a:pt x="9179" y="4444"/>
                    </a:lnTo>
                    <a:lnTo>
                      <a:pt x="9242" y="4403"/>
                    </a:lnTo>
                    <a:lnTo>
                      <a:pt x="9304" y="4359"/>
                    </a:lnTo>
                    <a:lnTo>
                      <a:pt x="9363" y="4312"/>
                    </a:lnTo>
                    <a:lnTo>
                      <a:pt x="9421" y="4262"/>
                    </a:lnTo>
                    <a:lnTo>
                      <a:pt x="9475" y="4210"/>
                    </a:lnTo>
                    <a:lnTo>
                      <a:pt x="9527" y="4155"/>
                    </a:lnTo>
                    <a:lnTo>
                      <a:pt x="9576" y="4098"/>
                    </a:lnTo>
                    <a:lnTo>
                      <a:pt x="9622" y="4038"/>
                    </a:lnTo>
                    <a:lnTo>
                      <a:pt x="9666" y="3975"/>
                    </a:lnTo>
                    <a:lnTo>
                      <a:pt x="9706" y="3912"/>
                    </a:lnTo>
                    <a:lnTo>
                      <a:pt x="9744" y="3845"/>
                    </a:lnTo>
                    <a:lnTo>
                      <a:pt x="9778" y="3777"/>
                    </a:lnTo>
                    <a:lnTo>
                      <a:pt x="9810" y="3706"/>
                    </a:lnTo>
                    <a:lnTo>
                      <a:pt x="9837" y="3634"/>
                    </a:lnTo>
                    <a:lnTo>
                      <a:pt x="9862" y="3560"/>
                    </a:lnTo>
                    <a:lnTo>
                      <a:pt x="9882" y="3484"/>
                    </a:lnTo>
                    <a:lnTo>
                      <a:pt x="9900" y="3407"/>
                    </a:lnTo>
                    <a:lnTo>
                      <a:pt x="9913" y="3329"/>
                    </a:lnTo>
                    <a:lnTo>
                      <a:pt x="9923" y="3248"/>
                    </a:lnTo>
                    <a:lnTo>
                      <a:pt x="9929" y="3167"/>
                    </a:lnTo>
                    <a:lnTo>
                      <a:pt x="9931" y="3085"/>
                    </a:lnTo>
                    <a:lnTo>
                      <a:pt x="9929" y="3003"/>
                    </a:lnTo>
                    <a:lnTo>
                      <a:pt x="9923" y="2923"/>
                    </a:lnTo>
                    <a:lnTo>
                      <a:pt x="9913" y="2844"/>
                    </a:lnTo>
                    <a:lnTo>
                      <a:pt x="9900" y="2767"/>
                    </a:lnTo>
                    <a:lnTo>
                      <a:pt x="9882" y="2690"/>
                    </a:lnTo>
                    <a:lnTo>
                      <a:pt x="9862" y="2615"/>
                    </a:lnTo>
                    <a:lnTo>
                      <a:pt x="9837" y="2543"/>
                    </a:lnTo>
                    <a:lnTo>
                      <a:pt x="9810" y="2471"/>
                    </a:lnTo>
                    <a:lnTo>
                      <a:pt x="9778" y="2401"/>
                    </a:lnTo>
                    <a:lnTo>
                      <a:pt x="9744" y="2334"/>
                    </a:lnTo>
                    <a:lnTo>
                      <a:pt x="9706" y="2268"/>
                    </a:lnTo>
                    <a:lnTo>
                      <a:pt x="9666" y="2205"/>
                    </a:lnTo>
                    <a:lnTo>
                      <a:pt x="9622" y="2144"/>
                    </a:lnTo>
                    <a:lnTo>
                      <a:pt x="9576" y="2085"/>
                    </a:lnTo>
                    <a:lnTo>
                      <a:pt x="9527" y="2028"/>
                    </a:lnTo>
                    <a:lnTo>
                      <a:pt x="9475" y="1974"/>
                    </a:lnTo>
                    <a:lnTo>
                      <a:pt x="9421" y="1923"/>
                    </a:lnTo>
                    <a:lnTo>
                      <a:pt x="9363" y="1874"/>
                    </a:lnTo>
                    <a:lnTo>
                      <a:pt x="9304" y="1828"/>
                    </a:lnTo>
                    <a:lnTo>
                      <a:pt x="9242" y="1785"/>
                    </a:lnTo>
                    <a:lnTo>
                      <a:pt x="9179" y="1745"/>
                    </a:lnTo>
                    <a:lnTo>
                      <a:pt x="9112" y="1707"/>
                    </a:lnTo>
                    <a:lnTo>
                      <a:pt x="9045" y="1673"/>
                    </a:lnTo>
                    <a:lnTo>
                      <a:pt x="8974" y="1641"/>
                    </a:lnTo>
                    <a:lnTo>
                      <a:pt x="8903" y="1614"/>
                    </a:lnTo>
                    <a:lnTo>
                      <a:pt x="8829" y="1590"/>
                    </a:lnTo>
                    <a:lnTo>
                      <a:pt x="8753" y="1569"/>
                    </a:lnTo>
                    <a:lnTo>
                      <a:pt x="8676" y="1551"/>
                    </a:lnTo>
                    <a:lnTo>
                      <a:pt x="8597" y="1538"/>
                    </a:lnTo>
                    <a:lnTo>
                      <a:pt x="8518" y="1528"/>
                    </a:lnTo>
                    <a:lnTo>
                      <a:pt x="8437" y="1523"/>
                    </a:lnTo>
                    <a:lnTo>
                      <a:pt x="8354" y="1521"/>
                    </a:lnTo>
                    <a:lnTo>
                      <a:pt x="8273" y="1523"/>
                    </a:lnTo>
                    <a:lnTo>
                      <a:pt x="8192" y="1528"/>
                    </a:lnTo>
                    <a:lnTo>
                      <a:pt x="8113" y="1538"/>
                    </a:lnTo>
                    <a:lnTo>
                      <a:pt x="8035" y="1551"/>
                    </a:lnTo>
                    <a:lnTo>
                      <a:pt x="7959" y="1569"/>
                    </a:lnTo>
                    <a:lnTo>
                      <a:pt x="7883" y="1590"/>
                    </a:lnTo>
                    <a:lnTo>
                      <a:pt x="7810" y="1614"/>
                    </a:lnTo>
                    <a:lnTo>
                      <a:pt x="7739" y="1641"/>
                    </a:lnTo>
                    <a:lnTo>
                      <a:pt x="7668" y="1673"/>
                    </a:lnTo>
                    <a:lnTo>
                      <a:pt x="7600" y="1707"/>
                    </a:lnTo>
                    <a:lnTo>
                      <a:pt x="7534" y="1745"/>
                    </a:lnTo>
                    <a:lnTo>
                      <a:pt x="7470" y="1785"/>
                    </a:lnTo>
                    <a:lnTo>
                      <a:pt x="7409" y="1828"/>
                    </a:lnTo>
                    <a:lnTo>
                      <a:pt x="7350" y="1874"/>
                    </a:lnTo>
                    <a:lnTo>
                      <a:pt x="7292" y="1923"/>
                    </a:lnTo>
                    <a:lnTo>
                      <a:pt x="7237" y="1974"/>
                    </a:lnTo>
                    <a:lnTo>
                      <a:pt x="7185" y="2028"/>
                    </a:lnTo>
                    <a:lnTo>
                      <a:pt x="7136" y="2085"/>
                    </a:lnTo>
                    <a:lnTo>
                      <a:pt x="7089" y="2144"/>
                    </a:lnTo>
                    <a:lnTo>
                      <a:pt x="7045" y="2205"/>
                    </a:lnTo>
                    <a:lnTo>
                      <a:pt x="7004" y="2268"/>
                    </a:lnTo>
                    <a:lnTo>
                      <a:pt x="6967" y="2334"/>
                    </a:lnTo>
                    <a:lnTo>
                      <a:pt x="6932" y="2401"/>
                    </a:lnTo>
                    <a:lnTo>
                      <a:pt x="6901" y="2471"/>
                    </a:lnTo>
                    <a:lnTo>
                      <a:pt x="6872" y="2543"/>
                    </a:lnTo>
                    <a:lnTo>
                      <a:pt x="6848" y="2615"/>
                    </a:lnTo>
                    <a:lnTo>
                      <a:pt x="6826" y="2690"/>
                    </a:lnTo>
                    <a:lnTo>
                      <a:pt x="6809" y="2767"/>
                    </a:lnTo>
                    <a:lnTo>
                      <a:pt x="6796" y="2844"/>
                    </a:lnTo>
                    <a:lnTo>
                      <a:pt x="6785" y="2923"/>
                    </a:lnTo>
                    <a:lnTo>
                      <a:pt x="6779" y="3003"/>
                    </a:lnTo>
                    <a:lnTo>
                      <a:pt x="6777" y="3085"/>
                    </a:lnTo>
                    <a:lnTo>
                      <a:pt x="6779" y="3167"/>
                    </a:lnTo>
                    <a:lnTo>
                      <a:pt x="6785" y="3248"/>
                    </a:lnTo>
                    <a:lnTo>
                      <a:pt x="6796" y="3329"/>
                    </a:lnTo>
                    <a:lnTo>
                      <a:pt x="6809" y="3407"/>
                    </a:lnTo>
                    <a:lnTo>
                      <a:pt x="6826" y="3484"/>
                    </a:lnTo>
                    <a:lnTo>
                      <a:pt x="6848" y="3560"/>
                    </a:lnTo>
                    <a:lnTo>
                      <a:pt x="6872" y="3634"/>
                    </a:lnTo>
                    <a:lnTo>
                      <a:pt x="6901" y="3706"/>
                    </a:lnTo>
                    <a:lnTo>
                      <a:pt x="6932" y="3777"/>
                    </a:lnTo>
                    <a:lnTo>
                      <a:pt x="6967" y="3845"/>
                    </a:lnTo>
                    <a:lnTo>
                      <a:pt x="7004" y="3912"/>
                    </a:lnTo>
                    <a:lnTo>
                      <a:pt x="7045" y="3975"/>
                    </a:lnTo>
                    <a:lnTo>
                      <a:pt x="7089" y="4038"/>
                    </a:lnTo>
                    <a:lnTo>
                      <a:pt x="7136" y="4098"/>
                    </a:lnTo>
                    <a:lnTo>
                      <a:pt x="7185" y="4155"/>
                    </a:lnTo>
                    <a:lnTo>
                      <a:pt x="7237" y="4210"/>
                    </a:lnTo>
                    <a:lnTo>
                      <a:pt x="7292" y="4262"/>
                    </a:lnTo>
                    <a:lnTo>
                      <a:pt x="7350" y="4312"/>
                    </a:lnTo>
                    <a:lnTo>
                      <a:pt x="7409" y="4359"/>
                    </a:lnTo>
                    <a:lnTo>
                      <a:pt x="7470" y="4403"/>
                    </a:lnTo>
                    <a:lnTo>
                      <a:pt x="7534" y="4444"/>
                    </a:lnTo>
                    <a:lnTo>
                      <a:pt x="7600" y="4482"/>
                    </a:lnTo>
                    <a:lnTo>
                      <a:pt x="7668" y="4516"/>
                    </a:lnTo>
                    <a:lnTo>
                      <a:pt x="7739" y="4547"/>
                    </a:lnTo>
                    <a:lnTo>
                      <a:pt x="7810" y="4576"/>
                    </a:lnTo>
                    <a:lnTo>
                      <a:pt x="7883" y="4600"/>
                    </a:lnTo>
                    <a:lnTo>
                      <a:pt x="7959" y="4622"/>
                    </a:lnTo>
                    <a:lnTo>
                      <a:pt x="8035" y="4639"/>
                    </a:lnTo>
                    <a:lnTo>
                      <a:pt x="8113" y="4652"/>
                    </a:lnTo>
                    <a:lnTo>
                      <a:pt x="8192" y="4663"/>
                    </a:lnTo>
                    <a:lnTo>
                      <a:pt x="8273" y="4669"/>
                    </a:lnTo>
                    <a:lnTo>
                      <a:pt x="8354" y="4671"/>
                    </a:lnTo>
                    <a:close/>
                    <a:moveTo>
                      <a:pt x="8354" y="3511"/>
                    </a:moveTo>
                    <a:lnTo>
                      <a:pt x="8332" y="3511"/>
                    </a:lnTo>
                    <a:lnTo>
                      <a:pt x="8312" y="3509"/>
                    </a:lnTo>
                    <a:lnTo>
                      <a:pt x="8291" y="3507"/>
                    </a:lnTo>
                    <a:lnTo>
                      <a:pt x="8271" y="3503"/>
                    </a:lnTo>
                    <a:lnTo>
                      <a:pt x="8250" y="3499"/>
                    </a:lnTo>
                    <a:lnTo>
                      <a:pt x="8231" y="3494"/>
                    </a:lnTo>
                    <a:lnTo>
                      <a:pt x="8213" y="3488"/>
                    </a:lnTo>
                    <a:lnTo>
                      <a:pt x="8194" y="3480"/>
                    </a:lnTo>
                    <a:lnTo>
                      <a:pt x="8176" y="3472"/>
                    </a:lnTo>
                    <a:lnTo>
                      <a:pt x="8158" y="3464"/>
                    </a:lnTo>
                    <a:lnTo>
                      <a:pt x="8141" y="3454"/>
                    </a:lnTo>
                    <a:lnTo>
                      <a:pt x="8124" y="3444"/>
                    </a:lnTo>
                    <a:lnTo>
                      <a:pt x="8109" y="3432"/>
                    </a:lnTo>
                    <a:lnTo>
                      <a:pt x="8094" y="3421"/>
                    </a:lnTo>
                    <a:lnTo>
                      <a:pt x="8079" y="3409"/>
                    </a:lnTo>
                    <a:lnTo>
                      <a:pt x="8065" y="3395"/>
                    </a:lnTo>
                    <a:lnTo>
                      <a:pt x="8052" y="3381"/>
                    </a:lnTo>
                    <a:lnTo>
                      <a:pt x="8040" y="3367"/>
                    </a:lnTo>
                    <a:lnTo>
                      <a:pt x="8027" y="3352"/>
                    </a:lnTo>
                    <a:lnTo>
                      <a:pt x="8017" y="3335"/>
                    </a:lnTo>
                    <a:lnTo>
                      <a:pt x="8006" y="3319"/>
                    </a:lnTo>
                    <a:lnTo>
                      <a:pt x="7997" y="3302"/>
                    </a:lnTo>
                    <a:lnTo>
                      <a:pt x="7988" y="3285"/>
                    </a:lnTo>
                    <a:lnTo>
                      <a:pt x="7980" y="3267"/>
                    </a:lnTo>
                    <a:lnTo>
                      <a:pt x="7973" y="3248"/>
                    </a:lnTo>
                    <a:lnTo>
                      <a:pt x="7967" y="3229"/>
                    </a:lnTo>
                    <a:lnTo>
                      <a:pt x="7962" y="3209"/>
                    </a:lnTo>
                    <a:lnTo>
                      <a:pt x="7957" y="3190"/>
                    </a:lnTo>
                    <a:lnTo>
                      <a:pt x="7954" y="3169"/>
                    </a:lnTo>
                    <a:lnTo>
                      <a:pt x="7951" y="3149"/>
                    </a:lnTo>
                    <a:lnTo>
                      <a:pt x="7949" y="3128"/>
                    </a:lnTo>
                    <a:lnTo>
                      <a:pt x="7949" y="3106"/>
                    </a:lnTo>
                    <a:lnTo>
                      <a:pt x="7949" y="3085"/>
                    </a:lnTo>
                    <a:lnTo>
                      <a:pt x="7951" y="3062"/>
                    </a:lnTo>
                    <a:lnTo>
                      <a:pt x="7954" y="3041"/>
                    </a:lnTo>
                    <a:lnTo>
                      <a:pt x="7957" y="3020"/>
                    </a:lnTo>
                    <a:lnTo>
                      <a:pt x="7962" y="2999"/>
                    </a:lnTo>
                    <a:lnTo>
                      <a:pt x="7967" y="2979"/>
                    </a:lnTo>
                    <a:lnTo>
                      <a:pt x="7973" y="2960"/>
                    </a:lnTo>
                    <a:lnTo>
                      <a:pt x="7980" y="2940"/>
                    </a:lnTo>
                    <a:lnTo>
                      <a:pt x="7988" y="2922"/>
                    </a:lnTo>
                    <a:lnTo>
                      <a:pt x="7997" y="2904"/>
                    </a:lnTo>
                    <a:lnTo>
                      <a:pt x="8006" y="2886"/>
                    </a:lnTo>
                    <a:lnTo>
                      <a:pt x="8017" y="2870"/>
                    </a:lnTo>
                    <a:lnTo>
                      <a:pt x="8027" y="2853"/>
                    </a:lnTo>
                    <a:lnTo>
                      <a:pt x="8040" y="2838"/>
                    </a:lnTo>
                    <a:lnTo>
                      <a:pt x="8052" y="2823"/>
                    </a:lnTo>
                    <a:lnTo>
                      <a:pt x="8065" y="2808"/>
                    </a:lnTo>
                    <a:lnTo>
                      <a:pt x="8079" y="2795"/>
                    </a:lnTo>
                    <a:lnTo>
                      <a:pt x="8094" y="2782"/>
                    </a:lnTo>
                    <a:lnTo>
                      <a:pt x="8109" y="2771"/>
                    </a:lnTo>
                    <a:lnTo>
                      <a:pt x="8124" y="2759"/>
                    </a:lnTo>
                    <a:lnTo>
                      <a:pt x="8141" y="2748"/>
                    </a:lnTo>
                    <a:lnTo>
                      <a:pt x="8158" y="2739"/>
                    </a:lnTo>
                    <a:lnTo>
                      <a:pt x="8176" y="2730"/>
                    </a:lnTo>
                    <a:lnTo>
                      <a:pt x="8194" y="2722"/>
                    </a:lnTo>
                    <a:lnTo>
                      <a:pt x="8213" y="2715"/>
                    </a:lnTo>
                    <a:lnTo>
                      <a:pt x="8231" y="2708"/>
                    </a:lnTo>
                    <a:lnTo>
                      <a:pt x="8250" y="2703"/>
                    </a:lnTo>
                    <a:lnTo>
                      <a:pt x="8271" y="2699"/>
                    </a:lnTo>
                    <a:lnTo>
                      <a:pt x="8291" y="2696"/>
                    </a:lnTo>
                    <a:lnTo>
                      <a:pt x="8312" y="2693"/>
                    </a:lnTo>
                    <a:lnTo>
                      <a:pt x="8332" y="2692"/>
                    </a:lnTo>
                    <a:lnTo>
                      <a:pt x="8354" y="2691"/>
                    </a:lnTo>
                    <a:lnTo>
                      <a:pt x="8376" y="2692"/>
                    </a:lnTo>
                    <a:lnTo>
                      <a:pt x="8399" y="2693"/>
                    </a:lnTo>
                    <a:lnTo>
                      <a:pt x="8420" y="2696"/>
                    </a:lnTo>
                    <a:lnTo>
                      <a:pt x="8441" y="2699"/>
                    </a:lnTo>
                    <a:lnTo>
                      <a:pt x="8461" y="2703"/>
                    </a:lnTo>
                    <a:lnTo>
                      <a:pt x="8482" y="2708"/>
                    </a:lnTo>
                    <a:lnTo>
                      <a:pt x="8501" y="2715"/>
                    </a:lnTo>
                    <a:lnTo>
                      <a:pt x="8521" y="2722"/>
                    </a:lnTo>
                    <a:lnTo>
                      <a:pt x="8539" y="2730"/>
                    </a:lnTo>
                    <a:lnTo>
                      <a:pt x="8558" y="2739"/>
                    </a:lnTo>
                    <a:lnTo>
                      <a:pt x="8575" y="2748"/>
                    </a:lnTo>
                    <a:lnTo>
                      <a:pt x="8591" y="2759"/>
                    </a:lnTo>
                    <a:lnTo>
                      <a:pt x="8608" y="2771"/>
                    </a:lnTo>
                    <a:lnTo>
                      <a:pt x="8623" y="2782"/>
                    </a:lnTo>
                    <a:lnTo>
                      <a:pt x="8638" y="2795"/>
                    </a:lnTo>
                    <a:lnTo>
                      <a:pt x="8653" y="2808"/>
                    </a:lnTo>
                    <a:lnTo>
                      <a:pt x="8666" y="2823"/>
                    </a:lnTo>
                    <a:lnTo>
                      <a:pt x="8678" y="2838"/>
                    </a:lnTo>
                    <a:lnTo>
                      <a:pt x="8691" y="2853"/>
                    </a:lnTo>
                    <a:lnTo>
                      <a:pt x="8702" y="2870"/>
                    </a:lnTo>
                    <a:lnTo>
                      <a:pt x="8712" y="2886"/>
                    </a:lnTo>
                    <a:lnTo>
                      <a:pt x="8722" y="2904"/>
                    </a:lnTo>
                    <a:lnTo>
                      <a:pt x="8731" y="2922"/>
                    </a:lnTo>
                    <a:lnTo>
                      <a:pt x="8739" y="2940"/>
                    </a:lnTo>
                    <a:lnTo>
                      <a:pt x="8746" y="2960"/>
                    </a:lnTo>
                    <a:lnTo>
                      <a:pt x="8752" y="2979"/>
                    </a:lnTo>
                    <a:lnTo>
                      <a:pt x="8758" y="2999"/>
                    </a:lnTo>
                    <a:lnTo>
                      <a:pt x="8762" y="3020"/>
                    </a:lnTo>
                    <a:lnTo>
                      <a:pt x="8765" y="3041"/>
                    </a:lnTo>
                    <a:lnTo>
                      <a:pt x="8768" y="3062"/>
                    </a:lnTo>
                    <a:lnTo>
                      <a:pt x="8769" y="3085"/>
                    </a:lnTo>
                    <a:lnTo>
                      <a:pt x="8770" y="3106"/>
                    </a:lnTo>
                    <a:lnTo>
                      <a:pt x="8769" y="3128"/>
                    </a:lnTo>
                    <a:lnTo>
                      <a:pt x="8768" y="3149"/>
                    </a:lnTo>
                    <a:lnTo>
                      <a:pt x="8765" y="3169"/>
                    </a:lnTo>
                    <a:lnTo>
                      <a:pt x="8762" y="3190"/>
                    </a:lnTo>
                    <a:lnTo>
                      <a:pt x="8758" y="3209"/>
                    </a:lnTo>
                    <a:lnTo>
                      <a:pt x="8752" y="3229"/>
                    </a:lnTo>
                    <a:lnTo>
                      <a:pt x="8746" y="3248"/>
                    </a:lnTo>
                    <a:lnTo>
                      <a:pt x="8739" y="3267"/>
                    </a:lnTo>
                    <a:lnTo>
                      <a:pt x="8731" y="3285"/>
                    </a:lnTo>
                    <a:lnTo>
                      <a:pt x="8722" y="3302"/>
                    </a:lnTo>
                    <a:lnTo>
                      <a:pt x="8712" y="3319"/>
                    </a:lnTo>
                    <a:lnTo>
                      <a:pt x="8702" y="3335"/>
                    </a:lnTo>
                    <a:lnTo>
                      <a:pt x="8691" y="3352"/>
                    </a:lnTo>
                    <a:lnTo>
                      <a:pt x="8678" y="3367"/>
                    </a:lnTo>
                    <a:lnTo>
                      <a:pt x="8666" y="3381"/>
                    </a:lnTo>
                    <a:lnTo>
                      <a:pt x="8653" y="3395"/>
                    </a:lnTo>
                    <a:lnTo>
                      <a:pt x="8638" y="3409"/>
                    </a:lnTo>
                    <a:lnTo>
                      <a:pt x="8623" y="3421"/>
                    </a:lnTo>
                    <a:lnTo>
                      <a:pt x="8608" y="3432"/>
                    </a:lnTo>
                    <a:lnTo>
                      <a:pt x="8591" y="3444"/>
                    </a:lnTo>
                    <a:lnTo>
                      <a:pt x="8575" y="3454"/>
                    </a:lnTo>
                    <a:lnTo>
                      <a:pt x="8558" y="3464"/>
                    </a:lnTo>
                    <a:lnTo>
                      <a:pt x="8539" y="3472"/>
                    </a:lnTo>
                    <a:lnTo>
                      <a:pt x="8521" y="3480"/>
                    </a:lnTo>
                    <a:lnTo>
                      <a:pt x="8501" y="3488"/>
                    </a:lnTo>
                    <a:lnTo>
                      <a:pt x="8482" y="3494"/>
                    </a:lnTo>
                    <a:lnTo>
                      <a:pt x="8461" y="3499"/>
                    </a:lnTo>
                    <a:lnTo>
                      <a:pt x="8441" y="3503"/>
                    </a:lnTo>
                    <a:lnTo>
                      <a:pt x="8420" y="3507"/>
                    </a:lnTo>
                    <a:lnTo>
                      <a:pt x="8399" y="3509"/>
                    </a:lnTo>
                    <a:lnTo>
                      <a:pt x="8376" y="3511"/>
                    </a:lnTo>
                    <a:lnTo>
                      <a:pt x="8354" y="3511"/>
                    </a:lnTo>
                    <a:close/>
                    <a:moveTo>
                      <a:pt x="3076" y="1575"/>
                    </a:moveTo>
                    <a:lnTo>
                      <a:pt x="1642" y="1575"/>
                    </a:lnTo>
                    <a:lnTo>
                      <a:pt x="1557" y="1577"/>
                    </a:lnTo>
                    <a:lnTo>
                      <a:pt x="1472" y="1582"/>
                    </a:lnTo>
                    <a:lnTo>
                      <a:pt x="1389" y="1590"/>
                    </a:lnTo>
                    <a:lnTo>
                      <a:pt x="1307" y="1603"/>
                    </a:lnTo>
                    <a:lnTo>
                      <a:pt x="1227" y="1618"/>
                    </a:lnTo>
                    <a:lnTo>
                      <a:pt x="1149" y="1635"/>
                    </a:lnTo>
                    <a:lnTo>
                      <a:pt x="1073" y="1658"/>
                    </a:lnTo>
                    <a:lnTo>
                      <a:pt x="998" y="1681"/>
                    </a:lnTo>
                    <a:lnTo>
                      <a:pt x="924" y="1710"/>
                    </a:lnTo>
                    <a:lnTo>
                      <a:pt x="854" y="1741"/>
                    </a:lnTo>
                    <a:lnTo>
                      <a:pt x="785" y="1774"/>
                    </a:lnTo>
                    <a:lnTo>
                      <a:pt x="719" y="1810"/>
                    </a:lnTo>
                    <a:lnTo>
                      <a:pt x="654" y="1850"/>
                    </a:lnTo>
                    <a:lnTo>
                      <a:pt x="593" y="1892"/>
                    </a:lnTo>
                    <a:lnTo>
                      <a:pt x="533" y="1938"/>
                    </a:lnTo>
                    <a:lnTo>
                      <a:pt x="476" y="1985"/>
                    </a:lnTo>
                    <a:lnTo>
                      <a:pt x="422" y="2036"/>
                    </a:lnTo>
                    <a:lnTo>
                      <a:pt x="371" y="2089"/>
                    </a:lnTo>
                    <a:lnTo>
                      <a:pt x="322" y="2145"/>
                    </a:lnTo>
                    <a:lnTo>
                      <a:pt x="277" y="2203"/>
                    </a:lnTo>
                    <a:lnTo>
                      <a:pt x="234" y="2264"/>
                    </a:lnTo>
                    <a:lnTo>
                      <a:pt x="196" y="2328"/>
                    </a:lnTo>
                    <a:lnTo>
                      <a:pt x="160" y="2393"/>
                    </a:lnTo>
                    <a:lnTo>
                      <a:pt x="127" y="2462"/>
                    </a:lnTo>
                    <a:lnTo>
                      <a:pt x="98" y="2531"/>
                    </a:lnTo>
                    <a:lnTo>
                      <a:pt x="73" y="2604"/>
                    </a:lnTo>
                    <a:lnTo>
                      <a:pt x="51" y="2680"/>
                    </a:lnTo>
                    <a:lnTo>
                      <a:pt x="33" y="2756"/>
                    </a:lnTo>
                    <a:lnTo>
                      <a:pt x="18" y="2835"/>
                    </a:lnTo>
                    <a:lnTo>
                      <a:pt x="8" y="2916"/>
                    </a:lnTo>
                    <a:lnTo>
                      <a:pt x="2" y="3000"/>
                    </a:lnTo>
                    <a:lnTo>
                      <a:pt x="0" y="3085"/>
                    </a:lnTo>
                    <a:lnTo>
                      <a:pt x="2" y="3168"/>
                    </a:lnTo>
                    <a:lnTo>
                      <a:pt x="8" y="3251"/>
                    </a:lnTo>
                    <a:lnTo>
                      <a:pt x="18" y="3332"/>
                    </a:lnTo>
                    <a:lnTo>
                      <a:pt x="33" y="3411"/>
                    </a:lnTo>
                    <a:lnTo>
                      <a:pt x="51" y="3489"/>
                    </a:lnTo>
                    <a:lnTo>
                      <a:pt x="74" y="3563"/>
                    </a:lnTo>
                    <a:lnTo>
                      <a:pt x="99" y="3636"/>
                    </a:lnTo>
                    <a:lnTo>
                      <a:pt x="129" y="3707"/>
                    </a:lnTo>
                    <a:lnTo>
                      <a:pt x="162" y="3776"/>
                    </a:lnTo>
                    <a:lnTo>
                      <a:pt x="198" y="3842"/>
                    </a:lnTo>
                    <a:lnTo>
                      <a:pt x="236" y="3907"/>
                    </a:lnTo>
                    <a:lnTo>
                      <a:pt x="279" y="3968"/>
                    </a:lnTo>
                    <a:lnTo>
                      <a:pt x="325" y="4028"/>
                    </a:lnTo>
                    <a:lnTo>
                      <a:pt x="374" y="4085"/>
                    </a:lnTo>
                    <a:lnTo>
                      <a:pt x="425" y="4139"/>
                    </a:lnTo>
                    <a:lnTo>
                      <a:pt x="479" y="4191"/>
                    </a:lnTo>
                    <a:lnTo>
                      <a:pt x="535" y="4240"/>
                    </a:lnTo>
                    <a:lnTo>
                      <a:pt x="595" y="4286"/>
                    </a:lnTo>
                    <a:lnTo>
                      <a:pt x="656" y="4330"/>
                    </a:lnTo>
                    <a:lnTo>
                      <a:pt x="721" y="4371"/>
                    </a:lnTo>
                    <a:lnTo>
                      <a:pt x="786" y="4409"/>
                    </a:lnTo>
                    <a:lnTo>
                      <a:pt x="855" y="4444"/>
                    </a:lnTo>
                    <a:lnTo>
                      <a:pt x="925" y="4476"/>
                    </a:lnTo>
                    <a:lnTo>
                      <a:pt x="997" y="4504"/>
                    </a:lnTo>
                    <a:lnTo>
                      <a:pt x="1072" y="4530"/>
                    </a:lnTo>
                    <a:lnTo>
                      <a:pt x="1148" y="4552"/>
                    </a:lnTo>
                    <a:lnTo>
                      <a:pt x="1224" y="4572"/>
                    </a:lnTo>
                    <a:lnTo>
                      <a:pt x="1303" y="4587"/>
                    </a:lnTo>
                    <a:lnTo>
                      <a:pt x="1383" y="4600"/>
                    </a:lnTo>
                    <a:lnTo>
                      <a:pt x="1465" y="4608"/>
                    </a:lnTo>
                    <a:lnTo>
                      <a:pt x="1548" y="4615"/>
                    </a:lnTo>
                    <a:lnTo>
                      <a:pt x="1632" y="4616"/>
                    </a:lnTo>
                    <a:lnTo>
                      <a:pt x="3143" y="4616"/>
                    </a:lnTo>
                    <a:lnTo>
                      <a:pt x="3133" y="4597"/>
                    </a:lnTo>
                    <a:lnTo>
                      <a:pt x="3123" y="4577"/>
                    </a:lnTo>
                    <a:lnTo>
                      <a:pt x="3116" y="4556"/>
                    </a:lnTo>
                    <a:lnTo>
                      <a:pt x="3109" y="4534"/>
                    </a:lnTo>
                    <a:lnTo>
                      <a:pt x="3103" y="4510"/>
                    </a:lnTo>
                    <a:lnTo>
                      <a:pt x="3098" y="4486"/>
                    </a:lnTo>
                    <a:lnTo>
                      <a:pt x="3093" y="4460"/>
                    </a:lnTo>
                    <a:lnTo>
                      <a:pt x="3089" y="4433"/>
                    </a:lnTo>
                    <a:lnTo>
                      <a:pt x="3086" y="4405"/>
                    </a:lnTo>
                    <a:lnTo>
                      <a:pt x="3083" y="4375"/>
                    </a:lnTo>
                    <a:lnTo>
                      <a:pt x="3080" y="4344"/>
                    </a:lnTo>
                    <a:lnTo>
                      <a:pt x="3079" y="4312"/>
                    </a:lnTo>
                    <a:lnTo>
                      <a:pt x="3077" y="4242"/>
                    </a:lnTo>
                    <a:lnTo>
                      <a:pt x="3076" y="4168"/>
                    </a:lnTo>
                    <a:lnTo>
                      <a:pt x="3076" y="1575"/>
                    </a:lnTo>
                    <a:close/>
                    <a:moveTo>
                      <a:pt x="10620" y="4616"/>
                    </a:moveTo>
                    <a:lnTo>
                      <a:pt x="11453" y="4616"/>
                    </a:lnTo>
                    <a:lnTo>
                      <a:pt x="11443" y="4597"/>
                    </a:lnTo>
                    <a:lnTo>
                      <a:pt x="11434" y="4577"/>
                    </a:lnTo>
                    <a:lnTo>
                      <a:pt x="11426" y="4556"/>
                    </a:lnTo>
                    <a:lnTo>
                      <a:pt x="11420" y="4534"/>
                    </a:lnTo>
                    <a:lnTo>
                      <a:pt x="11413" y="4510"/>
                    </a:lnTo>
                    <a:lnTo>
                      <a:pt x="11408" y="4486"/>
                    </a:lnTo>
                    <a:lnTo>
                      <a:pt x="11404" y="4460"/>
                    </a:lnTo>
                    <a:lnTo>
                      <a:pt x="11399" y="4433"/>
                    </a:lnTo>
                    <a:lnTo>
                      <a:pt x="11396" y="4405"/>
                    </a:lnTo>
                    <a:lnTo>
                      <a:pt x="11393" y="4375"/>
                    </a:lnTo>
                    <a:lnTo>
                      <a:pt x="11391" y="4344"/>
                    </a:lnTo>
                    <a:lnTo>
                      <a:pt x="11389" y="4312"/>
                    </a:lnTo>
                    <a:lnTo>
                      <a:pt x="11388" y="4242"/>
                    </a:lnTo>
                    <a:lnTo>
                      <a:pt x="11387" y="4168"/>
                    </a:lnTo>
                    <a:lnTo>
                      <a:pt x="11387" y="0"/>
                    </a:lnTo>
                    <a:lnTo>
                      <a:pt x="10183" y="0"/>
                    </a:lnTo>
                    <a:lnTo>
                      <a:pt x="10183" y="4145"/>
                    </a:lnTo>
                    <a:lnTo>
                      <a:pt x="10183" y="4178"/>
                    </a:lnTo>
                    <a:lnTo>
                      <a:pt x="10184" y="4209"/>
                    </a:lnTo>
                    <a:lnTo>
                      <a:pt x="10187" y="4238"/>
                    </a:lnTo>
                    <a:lnTo>
                      <a:pt x="10190" y="4267"/>
                    </a:lnTo>
                    <a:lnTo>
                      <a:pt x="10195" y="4293"/>
                    </a:lnTo>
                    <a:lnTo>
                      <a:pt x="10200" y="4319"/>
                    </a:lnTo>
                    <a:lnTo>
                      <a:pt x="10206" y="4344"/>
                    </a:lnTo>
                    <a:lnTo>
                      <a:pt x="10213" y="4367"/>
                    </a:lnTo>
                    <a:lnTo>
                      <a:pt x="10220" y="4390"/>
                    </a:lnTo>
                    <a:lnTo>
                      <a:pt x="10229" y="4410"/>
                    </a:lnTo>
                    <a:lnTo>
                      <a:pt x="10239" y="4429"/>
                    </a:lnTo>
                    <a:lnTo>
                      <a:pt x="10249" y="4449"/>
                    </a:lnTo>
                    <a:lnTo>
                      <a:pt x="10260" y="4466"/>
                    </a:lnTo>
                    <a:lnTo>
                      <a:pt x="10272" y="4483"/>
                    </a:lnTo>
                    <a:lnTo>
                      <a:pt x="10286" y="4498"/>
                    </a:lnTo>
                    <a:lnTo>
                      <a:pt x="10299" y="4512"/>
                    </a:lnTo>
                    <a:lnTo>
                      <a:pt x="10313" y="4526"/>
                    </a:lnTo>
                    <a:lnTo>
                      <a:pt x="10329" y="4538"/>
                    </a:lnTo>
                    <a:lnTo>
                      <a:pt x="10345" y="4549"/>
                    </a:lnTo>
                    <a:lnTo>
                      <a:pt x="10361" y="4559"/>
                    </a:lnTo>
                    <a:lnTo>
                      <a:pt x="10380" y="4569"/>
                    </a:lnTo>
                    <a:lnTo>
                      <a:pt x="10398" y="4578"/>
                    </a:lnTo>
                    <a:lnTo>
                      <a:pt x="10417" y="4585"/>
                    </a:lnTo>
                    <a:lnTo>
                      <a:pt x="10437" y="4592"/>
                    </a:lnTo>
                    <a:lnTo>
                      <a:pt x="10458" y="4597"/>
                    </a:lnTo>
                    <a:lnTo>
                      <a:pt x="10478" y="4602"/>
                    </a:lnTo>
                    <a:lnTo>
                      <a:pt x="10501" y="4606"/>
                    </a:lnTo>
                    <a:lnTo>
                      <a:pt x="10523" y="4611"/>
                    </a:lnTo>
                    <a:lnTo>
                      <a:pt x="10547" y="4613"/>
                    </a:lnTo>
                    <a:lnTo>
                      <a:pt x="10570" y="4615"/>
                    </a:lnTo>
                    <a:lnTo>
                      <a:pt x="10596" y="4616"/>
                    </a:lnTo>
                    <a:lnTo>
                      <a:pt x="10620" y="4616"/>
                    </a:lnTo>
                    <a:close/>
                    <a:moveTo>
                      <a:pt x="13052" y="4616"/>
                    </a:moveTo>
                    <a:lnTo>
                      <a:pt x="13040" y="4597"/>
                    </a:lnTo>
                    <a:lnTo>
                      <a:pt x="13029" y="4577"/>
                    </a:lnTo>
                    <a:lnTo>
                      <a:pt x="13021" y="4556"/>
                    </a:lnTo>
                    <a:lnTo>
                      <a:pt x="13014" y="4534"/>
                    </a:lnTo>
                    <a:lnTo>
                      <a:pt x="13007" y="4510"/>
                    </a:lnTo>
                    <a:lnTo>
                      <a:pt x="13002" y="4486"/>
                    </a:lnTo>
                    <a:lnTo>
                      <a:pt x="12998" y="4460"/>
                    </a:lnTo>
                    <a:lnTo>
                      <a:pt x="12993" y="4433"/>
                    </a:lnTo>
                    <a:lnTo>
                      <a:pt x="12991" y="4405"/>
                    </a:lnTo>
                    <a:lnTo>
                      <a:pt x="12989" y="4375"/>
                    </a:lnTo>
                    <a:lnTo>
                      <a:pt x="12987" y="4344"/>
                    </a:lnTo>
                    <a:lnTo>
                      <a:pt x="12987" y="4312"/>
                    </a:lnTo>
                    <a:lnTo>
                      <a:pt x="12986" y="4242"/>
                    </a:lnTo>
                    <a:lnTo>
                      <a:pt x="12986" y="4168"/>
                    </a:lnTo>
                    <a:lnTo>
                      <a:pt x="12986" y="0"/>
                    </a:lnTo>
                    <a:lnTo>
                      <a:pt x="11770" y="0"/>
                    </a:lnTo>
                    <a:lnTo>
                      <a:pt x="11770" y="4145"/>
                    </a:lnTo>
                    <a:lnTo>
                      <a:pt x="11771" y="4178"/>
                    </a:lnTo>
                    <a:lnTo>
                      <a:pt x="11772" y="4209"/>
                    </a:lnTo>
                    <a:lnTo>
                      <a:pt x="11774" y="4238"/>
                    </a:lnTo>
                    <a:lnTo>
                      <a:pt x="11778" y="4267"/>
                    </a:lnTo>
                    <a:lnTo>
                      <a:pt x="11782" y="4293"/>
                    </a:lnTo>
                    <a:lnTo>
                      <a:pt x="11787" y="4319"/>
                    </a:lnTo>
                    <a:lnTo>
                      <a:pt x="11794" y="4344"/>
                    </a:lnTo>
                    <a:lnTo>
                      <a:pt x="11801" y="4367"/>
                    </a:lnTo>
                    <a:lnTo>
                      <a:pt x="11808" y="4390"/>
                    </a:lnTo>
                    <a:lnTo>
                      <a:pt x="11817" y="4410"/>
                    </a:lnTo>
                    <a:lnTo>
                      <a:pt x="11826" y="4429"/>
                    </a:lnTo>
                    <a:lnTo>
                      <a:pt x="11838" y="4449"/>
                    </a:lnTo>
                    <a:lnTo>
                      <a:pt x="11849" y="4466"/>
                    </a:lnTo>
                    <a:lnTo>
                      <a:pt x="11861" y="4483"/>
                    </a:lnTo>
                    <a:lnTo>
                      <a:pt x="11874" y="4498"/>
                    </a:lnTo>
                    <a:lnTo>
                      <a:pt x="11888" y="4512"/>
                    </a:lnTo>
                    <a:lnTo>
                      <a:pt x="11903" y="4526"/>
                    </a:lnTo>
                    <a:lnTo>
                      <a:pt x="11918" y="4538"/>
                    </a:lnTo>
                    <a:lnTo>
                      <a:pt x="11935" y="4549"/>
                    </a:lnTo>
                    <a:lnTo>
                      <a:pt x="11952" y="4559"/>
                    </a:lnTo>
                    <a:lnTo>
                      <a:pt x="11970" y="4569"/>
                    </a:lnTo>
                    <a:lnTo>
                      <a:pt x="11989" y="4578"/>
                    </a:lnTo>
                    <a:lnTo>
                      <a:pt x="12009" y="4585"/>
                    </a:lnTo>
                    <a:lnTo>
                      <a:pt x="12029" y="4592"/>
                    </a:lnTo>
                    <a:lnTo>
                      <a:pt x="12051" y="4597"/>
                    </a:lnTo>
                    <a:lnTo>
                      <a:pt x="12072" y="4602"/>
                    </a:lnTo>
                    <a:lnTo>
                      <a:pt x="12095" y="4606"/>
                    </a:lnTo>
                    <a:lnTo>
                      <a:pt x="12118" y="4611"/>
                    </a:lnTo>
                    <a:lnTo>
                      <a:pt x="12143" y="4613"/>
                    </a:lnTo>
                    <a:lnTo>
                      <a:pt x="12167" y="4615"/>
                    </a:lnTo>
                    <a:lnTo>
                      <a:pt x="12193" y="4616"/>
                    </a:lnTo>
                    <a:lnTo>
                      <a:pt x="12219" y="4616"/>
                    </a:lnTo>
                    <a:lnTo>
                      <a:pt x="13052" y="4616"/>
                    </a:lnTo>
                    <a:close/>
                    <a:moveTo>
                      <a:pt x="3515" y="6027"/>
                    </a:moveTo>
                    <a:lnTo>
                      <a:pt x="4205" y="6027"/>
                    </a:lnTo>
                    <a:lnTo>
                      <a:pt x="4231" y="6027"/>
                    </a:lnTo>
                    <a:lnTo>
                      <a:pt x="4257" y="6026"/>
                    </a:lnTo>
                    <a:lnTo>
                      <a:pt x="4281" y="6024"/>
                    </a:lnTo>
                    <a:lnTo>
                      <a:pt x="4306" y="6021"/>
                    </a:lnTo>
                    <a:lnTo>
                      <a:pt x="4328" y="6017"/>
                    </a:lnTo>
                    <a:lnTo>
                      <a:pt x="4352" y="6013"/>
                    </a:lnTo>
                    <a:lnTo>
                      <a:pt x="4373" y="6008"/>
                    </a:lnTo>
                    <a:lnTo>
                      <a:pt x="4395" y="6001"/>
                    </a:lnTo>
                    <a:lnTo>
                      <a:pt x="4415" y="5994"/>
                    </a:lnTo>
                    <a:lnTo>
                      <a:pt x="4435" y="5986"/>
                    </a:lnTo>
                    <a:lnTo>
                      <a:pt x="4453" y="5977"/>
                    </a:lnTo>
                    <a:lnTo>
                      <a:pt x="4472" y="5967"/>
                    </a:lnTo>
                    <a:lnTo>
                      <a:pt x="4489" y="5956"/>
                    </a:lnTo>
                    <a:lnTo>
                      <a:pt x="4506" y="5944"/>
                    </a:lnTo>
                    <a:lnTo>
                      <a:pt x="4521" y="5932"/>
                    </a:lnTo>
                    <a:lnTo>
                      <a:pt x="4535" y="5918"/>
                    </a:lnTo>
                    <a:lnTo>
                      <a:pt x="4550" y="5903"/>
                    </a:lnTo>
                    <a:lnTo>
                      <a:pt x="4563" y="5887"/>
                    </a:lnTo>
                    <a:lnTo>
                      <a:pt x="4575" y="5871"/>
                    </a:lnTo>
                    <a:lnTo>
                      <a:pt x="4586" y="5852"/>
                    </a:lnTo>
                    <a:lnTo>
                      <a:pt x="4597" y="5833"/>
                    </a:lnTo>
                    <a:lnTo>
                      <a:pt x="4607" y="5812"/>
                    </a:lnTo>
                    <a:lnTo>
                      <a:pt x="4615" y="5792"/>
                    </a:lnTo>
                    <a:lnTo>
                      <a:pt x="4623" y="5768"/>
                    </a:lnTo>
                    <a:lnTo>
                      <a:pt x="4630" y="5745"/>
                    </a:lnTo>
                    <a:lnTo>
                      <a:pt x="4637" y="5720"/>
                    </a:lnTo>
                    <a:lnTo>
                      <a:pt x="4642" y="5695"/>
                    </a:lnTo>
                    <a:lnTo>
                      <a:pt x="4646" y="5667"/>
                    </a:lnTo>
                    <a:lnTo>
                      <a:pt x="4649" y="5638"/>
                    </a:lnTo>
                    <a:lnTo>
                      <a:pt x="4652" y="5609"/>
                    </a:lnTo>
                    <a:lnTo>
                      <a:pt x="4653" y="5578"/>
                    </a:lnTo>
                    <a:lnTo>
                      <a:pt x="4653" y="5545"/>
                    </a:lnTo>
                    <a:lnTo>
                      <a:pt x="4653" y="4605"/>
                    </a:lnTo>
                    <a:lnTo>
                      <a:pt x="4699" y="4614"/>
                    </a:lnTo>
                    <a:lnTo>
                      <a:pt x="4746" y="4621"/>
                    </a:lnTo>
                    <a:lnTo>
                      <a:pt x="4793" y="4629"/>
                    </a:lnTo>
                    <a:lnTo>
                      <a:pt x="4842" y="4635"/>
                    </a:lnTo>
                    <a:lnTo>
                      <a:pt x="4893" y="4641"/>
                    </a:lnTo>
                    <a:lnTo>
                      <a:pt x="4943" y="4645"/>
                    </a:lnTo>
                    <a:lnTo>
                      <a:pt x="4995" y="4648"/>
                    </a:lnTo>
                    <a:lnTo>
                      <a:pt x="5048" y="4648"/>
                    </a:lnTo>
                    <a:lnTo>
                      <a:pt x="5128" y="4647"/>
                    </a:lnTo>
                    <a:lnTo>
                      <a:pt x="5208" y="4641"/>
                    </a:lnTo>
                    <a:lnTo>
                      <a:pt x="5287" y="4631"/>
                    </a:lnTo>
                    <a:lnTo>
                      <a:pt x="5363" y="4618"/>
                    </a:lnTo>
                    <a:lnTo>
                      <a:pt x="5439" y="4600"/>
                    </a:lnTo>
                    <a:lnTo>
                      <a:pt x="5514" y="4580"/>
                    </a:lnTo>
                    <a:lnTo>
                      <a:pt x="5588" y="4555"/>
                    </a:lnTo>
                    <a:lnTo>
                      <a:pt x="5659" y="4528"/>
                    </a:lnTo>
                    <a:lnTo>
                      <a:pt x="5729" y="4497"/>
                    </a:lnTo>
                    <a:lnTo>
                      <a:pt x="5796" y="4462"/>
                    </a:lnTo>
                    <a:lnTo>
                      <a:pt x="5863" y="4425"/>
                    </a:lnTo>
                    <a:lnTo>
                      <a:pt x="5926" y="4384"/>
                    </a:lnTo>
                    <a:lnTo>
                      <a:pt x="5988" y="4342"/>
                    </a:lnTo>
                    <a:lnTo>
                      <a:pt x="6048" y="4296"/>
                    </a:lnTo>
                    <a:lnTo>
                      <a:pt x="6106" y="4246"/>
                    </a:lnTo>
                    <a:lnTo>
                      <a:pt x="6160" y="4195"/>
                    </a:lnTo>
                    <a:lnTo>
                      <a:pt x="6212" y="4141"/>
                    </a:lnTo>
                    <a:lnTo>
                      <a:pt x="6262" y="4085"/>
                    </a:lnTo>
                    <a:lnTo>
                      <a:pt x="6309" y="4026"/>
                    </a:lnTo>
                    <a:lnTo>
                      <a:pt x="6353" y="3964"/>
                    </a:lnTo>
                    <a:lnTo>
                      <a:pt x="6394" y="3901"/>
                    </a:lnTo>
                    <a:lnTo>
                      <a:pt x="6433" y="3835"/>
                    </a:lnTo>
                    <a:lnTo>
                      <a:pt x="6468" y="3768"/>
                    </a:lnTo>
                    <a:lnTo>
                      <a:pt x="6500" y="3698"/>
                    </a:lnTo>
                    <a:lnTo>
                      <a:pt x="6527" y="3627"/>
                    </a:lnTo>
                    <a:lnTo>
                      <a:pt x="6553" y="3554"/>
                    </a:lnTo>
                    <a:lnTo>
                      <a:pt x="6575" y="3479"/>
                    </a:lnTo>
                    <a:lnTo>
                      <a:pt x="6592" y="3403"/>
                    </a:lnTo>
                    <a:lnTo>
                      <a:pt x="6606" y="3326"/>
                    </a:lnTo>
                    <a:lnTo>
                      <a:pt x="6616" y="3246"/>
                    </a:lnTo>
                    <a:lnTo>
                      <a:pt x="6623" y="3166"/>
                    </a:lnTo>
                    <a:lnTo>
                      <a:pt x="6625" y="3085"/>
                    </a:lnTo>
                    <a:lnTo>
                      <a:pt x="6623" y="3000"/>
                    </a:lnTo>
                    <a:lnTo>
                      <a:pt x="6615" y="2916"/>
                    </a:lnTo>
                    <a:lnTo>
                      <a:pt x="6605" y="2835"/>
                    </a:lnTo>
                    <a:lnTo>
                      <a:pt x="6591" y="2756"/>
                    </a:lnTo>
                    <a:lnTo>
                      <a:pt x="6573" y="2680"/>
                    </a:lnTo>
                    <a:lnTo>
                      <a:pt x="6551" y="2604"/>
                    </a:lnTo>
                    <a:lnTo>
                      <a:pt x="6526" y="2531"/>
                    </a:lnTo>
                    <a:lnTo>
                      <a:pt x="6497" y="2462"/>
                    </a:lnTo>
                    <a:lnTo>
                      <a:pt x="6464" y="2393"/>
                    </a:lnTo>
                    <a:lnTo>
                      <a:pt x="6428" y="2328"/>
                    </a:lnTo>
                    <a:lnTo>
                      <a:pt x="6389" y="2264"/>
                    </a:lnTo>
                    <a:lnTo>
                      <a:pt x="6347" y="2203"/>
                    </a:lnTo>
                    <a:lnTo>
                      <a:pt x="6301" y="2145"/>
                    </a:lnTo>
                    <a:lnTo>
                      <a:pt x="6253" y="2089"/>
                    </a:lnTo>
                    <a:lnTo>
                      <a:pt x="6202" y="2036"/>
                    </a:lnTo>
                    <a:lnTo>
                      <a:pt x="6148" y="1985"/>
                    </a:lnTo>
                    <a:lnTo>
                      <a:pt x="6091" y="1938"/>
                    </a:lnTo>
                    <a:lnTo>
                      <a:pt x="6032" y="1892"/>
                    </a:lnTo>
                    <a:lnTo>
                      <a:pt x="5969" y="1850"/>
                    </a:lnTo>
                    <a:lnTo>
                      <a:pt x="5906" y="1810"/>
                    </a:lnTo>
                    <a:lnTo>
                      <a:pt x="5839" y="1774"/>
                    </a:lnTo>
                    <a:lnTo>
                      <a:pt x="5770" y="1741"/>
                    </a:lnTo>
                    <a:lnTo>
                      <a:pt x="5699" y="1710"/>
                    </a:lnTo>
                    <a:lnTo>
                      <a:pt x="5627" y="1681"/>
                    </a:lnTo>
                    <a:lnTo>
                      <a:pt x="5552" y="1658"/>
                    </a:lnTo>
                    <a:lnTo>
                      <a:pt x="5475" y="1635"/>
                    </a:lnTo>
                    <a:lnTo>
                      <a:pt x="5396" y="1618"/>
                    </a:lnTo>
                    <a:lnTo>
                      <a:pt x="5316" y="1603"/>
                    </a:lnTo>
                    <a:lnTo>
                      <a:pt x="5234" y="1590"/>
                    </a:lnTo>
                    <a:lnTo>
                      <a:pt x="5152" y="1582"/>
                    </a:lnTo>
                    <a:lnTo>
                      <a:pt x="5068" y="1577"/>
                    </a:lnTo>
                    <a:lnTo>
                      <a:pt x="4982" y="1575"/>
                    </a:lnTo>
                    <a:lnTo>
                      <a:pt x="3449" y="1575"/>
                    </a:lnTo>
                    <a:lnTo>
                      <a:pt x="3458" y="1592"/>
                    </a:lnTo>
                    <a:lnTo>
                      <a:pt x="3467" y="1610"/>
                    </a:lnTo>
                    <a:lnTo>
                      <a:pt x="3476" y="1629"/>
                    </a:lnTo>
                    <a:lnTo>
                      <a:pt x="3483" y="1650"/>
                    </a:lnTo>
                    <a:lnTo>
                      <a:pt x="3488" y="1672"/>
                    </a:lnTo>
                    <a:lnTo>
                      <a:pt x="3494" y="1695"/>
                    </a:lnTo>
                    <a:lnTo>
                      <a:pt x="3498" y="1720"/>
                    </a:lnTo>
                    <a:lnTo>
                      <a:pt x="3502" y="1746"/>
                    </a:lnTo>
                    <a:lnTo>
                      <a:pt x="3505" y="1774"/>
                    </a:lnTo>
                    <a:lnTo>
                      <a:pt x="3508" y="1804"/>
                    </a:lnTo>
                    <a:lnTo>
                      <a:pt x="3510" y="1836"/>
                    </a:lnTo>
                    <a:lnTo>
                      <a:pt x="3512" y="1869"/>
                    </a:lnTo>
                    <a:lnTo>
                      <a:pt x="3515" y="1942"/>
                    </a:lnTo>
                    <a:lnTo>
                      <a:pt x="3515" y="2024"/>
                    </a:lnTo>
                    <a:lnTo>
                      <a:pt x="3515" y="6027"/>
                    </a:lnTo>
                    <a:close/>
                    <a:moveTo>
                      <a:pt x="14792" y="4671"/>
                    </a:moveTo>
                    <a:lnTo>
                      <a:pt x="14875" y="4669"/>
                    </a:lnTo>
                    <a:lnTo>
                      <a:pt x="14956" y="4663"/>
                    </a:lnTo>
                    <a:lnTo>
                      <a:pt x="15037" y="4652"/>
                    </a:lnTo>
                    <a:lnTo>
                      <a:pt x="15115" y="4639"/>
                    </a:lnTo>
                    <a:lnTo>
                      <a:pt x="15192" y="4622"/>
                    </a:lnTo>
                    <a:lnTo>
                      <a:pt x="15268" y="4600"/>
                    </a:lnTo>
                    <a:lnTo>
                      <a:pt x="15342" y="4576"/>
                    </a:lnTo>
                    <a:lnTo>
                      <a:pt x="15415" y="4547"/>
                    </a:lnTo>
                    <a:lnTo>
                      <a:pt x="15485" y="4516"/>
                    </a:lnTo>
                    <a:lnTo>
                      <a:pt x="15554" y="4482"/>
                    </a:lnTo>
                    <a:lnTo>
                      <a:pt x="15620" y="4444"/>
                    </a:lnTo>
                    <a:lnTo>
                      <a:pt x="15684" y="4403"/>
                    </a:lnTo>
                    <a:lnTo>
                      <a:pt x="15746" y="4359"/>
                    </a:lnTo>
                    <a:lnTo>
                      <a:pt x="15807" y="4312"/>
                    </a:lnTo>
                    <a:lnTo>
                      <a:pt x="15864" y="4262"/>
                    </a:lnTo>
                    <a:lnTo>
                      <a:pt x="15918" y="4210"/>
                    </a:lnTo>
                    <a:lnTo>
                      <a:pt x="15971" y="4155"/>
                    </a:lnTo>
                    <a:lnTo>
                      <a:pt x="16021" y="4098"/>
                    </a:lnTo>
                    <a:lnTo>
                      <a:pt x="16068" y="4038"/>
                    </a:lnTo>
                    <a:lnTo>
                      <a:pt x="16112" y="3975"/>
                    </a:lnTo>
                    <a:lnTo>
                      <a:pt x="16153" y="3912"/>
                    </a:lnTo>
                    <a:lnTo>
                      <a:pt x="16191" y="3845"/>
                    </a:lnTo>
                    <a:lnTo>
                      <a:pt x="16225" y="3777"/>
                    </a:lnTo>
                    <a:lnTo>
                      <a:pt x="16256" y="3706"/>
                    </a:lnTo>
                    <a:lnTo>
                      <a:pt x="16285" y="3634"/>
                    </a:lnTo>
                    <a:lnTo>
                      <a:pt x="16309" y="3560"/>
                    </a:lnTo>
                    <a:lnTo>
                      <a:pt x="16331" y="3484"/>
                    </a:lnTo>
                    <a:lnTo>
                      <a:pt x="16348" y="3407"/>
                    </a:lnTo>
                    <a:lnTo>
                      <a:pt x="16362" y="3329"/>
                    </a:lnTo>
                    <a:lnTo>
                      <a:pt x="16372" y="3248"/>
                    </a:lnTo>
                    <a:lnTo>
                      <a:pt x="16378" y="3167"/>
                    </a:lnTo>
                    <a:lnTo>
                      <a:pt x="16380" y="3085"/>
                    </a:lnTo>
                    <a:lnTo>
                      <a:pt x="16378" y="3003"/>
                    </a:lnTo>
                    <a:lnTo>
                      <a:pt x="16372" y="2923"/>
                    </a:lnTo>
                    <a:lnTo>
                      <a:pt x="16362" y="2844"/>
                    </a:lnTo>
                    <a:lnTo>
                      <a:pt x="16348" y="2767"/>
                    </a:lnTo>
                    <a:lnTo>
                      <a:pt x="16331" y="2690"/>
                    </a:lnTo>
                    <a:lnTo>
                      <a:pt x="16309" y="2615"/>
                    </a:lnTo>
                    <a:lnTo>
                      <a:pt x="16285" y="2543"/>
                    </a:lnTo>
                    <a:lnTo>
                      <a:pt x="16256" y="2471"/>
                    </a:lnTo>
                    <a:lnTo>
                      <a:pt x="16225" y="2401"/>
                    </a:lnTo>
                    <a:lnTo>
                      <a:pt x="16191" y="2334"/>
                    </a:lnTo>
                    <a:lnTo>
                      <a:pt x="16153" y="2268"/>
                    </a:lnTo>
                    <a:lnTo>
                      <a:pt x="16112" y="2205"/>
                    </a:lnTo>
                    <a:lnTo>
                      <a:pt x="16068" y="2144"/>
                    </a:lnTo>
                    <a:lnTo>
                      <a:pt x="16021" y="2085"/>
                    </a:lnTo>
                    <a:lnTo>
                      <a:pt x="15971" y="2028"/>
                    </a:lnTo>
                    <a:lnTo>
                      <a:pt x="15918" y="1974"/>
                    </a:lnTo>
                    <a:lnTo>
                      <a:pt x="15864" y="1923"/>
                    </a:lnTo>
                    <a:lnTo>
                      <a:pt x="15807" y="1874"/>
                    </a:lnTo>
                    <a:lnTo>
                      <a:pt x="15746" y="1828"/>
                    </a:lnTo>
                    <a:lnTo>
                      <a:pt x="15684" y="1785"/>
                    </a:lnTo>
                    <a:lnTo>
                      <a:pt x="15620" y="1745"/>
                    </a:lnTo>
                    <a:lnTo>
                      <a:pt x="15554" y="1707"/>
                    </a:lnTo>
                    <a:lnTo>
                      <a:pt x="15485" y="1673"/>
                    </a:lnTo>
                    <a:lnTo>
                      <a:pt x="15415" y="1641"/>
                    </a:lnTo>
                    <a:lnTo>
                      <a:pt x="15342" y="1614"/>
                    </a:lnTo>
                    <a:lnTo>
                      <a:pt x="15268" y="1590"/>
                    </a:lnTo>
                    <a:lnTo>
                      <a:pt x="15192" y="1569"/>
                    </a:lnTo>
                    <a:lnTo>
                      <a:pt x="15115" y="1551"/>
                    </a:lnTo>
                    <a:lnTo>
                      <a:pt x="15037" y="1538"/>
                    </a:lnTo>
                    <a:lnTo>
                      <a:pt x="14956" y="1528"/>
                    </a:lnTo>
                    <a:lnTo>
                      <a:pt x="14875" y="1523"/>
                    </a:lnTo>
                    <a:lnTo>
                      <a:pt x="14792" y="1521"/>
                    </a:lnTo>
                    <a:lnTo>
                      <a:pt x="14710" y="1523"/>
                    </a:lnTo>
                    <a:lnTo>
                      <a:pt x="14630" y="1528"/>
                    </a:lnTo>
                    <a:lnTo>
                      <a:pt x="14552" y="1538"/>
                    </a:lnTo>
                    <a:lnTo>
                      <a:pt x="14474" y="1551"/>
                    </a:lnTo>
                    <a:lnTo>
                      <a:pt x="14397" y="1569"/>
                    </a:lnTo>
                    <a:lnTo>
                      <a:pt x="14322" y="1590"/>
                    </a:lnTo>
                    <a:lnTo>
                      <a:pt x="14250" y="1614"/>
                    </a:lnTo>
                    <a:lnTo>
                      <a:pt x="14178" y="1641"/>
                    </a:lnTo>
                    <a:lnTo>
                      <a:pt x="14108" y="1673"/>
                    </a:lnTo>
                    <a:lnTo>
                      <a:pt x="14041" y="1707"/>
                    </a:lnTo>
                    <a:lnTo>
                      <a:pt x="13975" y="1745"/>
                    </a:lnTo>
                    <a:lnTo>
                      <a:pt x="13912" y="1785"/>
                    </a:lnTo>
                    <a:lnTo>
                      <a:pt x="13850" y="1828"/>
                    </a:lnTo>
                    <a:lnTo>
                      <a:pt x="13792" y="1874"/>
                    </a:lnTo>
                    <a:lnTo>
                      <a:pt x="13735" y="1923"/>
                    </a:lnTo>
                    <a:lnTo>
                      <a:pt x="13681" y="1974"/>
                    </a:lnTo>
                    <a:lnTo>
                      <a:pt x="13629" y="2028"/>
                    </a:lnTo>
                    <a:lnTo>
                      <a:pt x="13580" y="2085"/>
                    </a:lnTo>
                    <a:lnTo>
                      <a:pt x="13534" y="2144"/>
                    </a:lnTo>
                    <a:lnTo>
                      <a:pt x="13491" y="2205"/>
                    </a:lnTo>
                    <a:lnTo>
                      <a:pt x="13451" y="2268"/>
                    </a:lnTo>
                    <a:lnTo>
                      <a:pt x="13413" y="2334"/>
                    </a:lnTo>
                    <a:lnTo>
                      <a:pt x="13379" y="2401"/>
                    </a:lnTo>
                    <a:lnTo>
                      <a:pt x="13348" y="2471"/>
                    </a:lnTo>
                    <a:lnTo>
                      <a:pt x="13320" y="2543"/>
                    </a:lnTo>
                    <a:lnTo>
                      <a:pt x="13296" y="2615"/>
                    </a:lnTo>
                    <a:lnTo>
                      <a:pt x="13275" y="2690"/>
                    </a:lnTo>
                    <a:lnTo>
                      <a:pt x="13258" y="2767"/>
                    </a:lnTo>
                    <a:lnTo>
                      <a:pt x="13244" y="2844"/>
                    </a:lnTo>
                    <a:lnTo>
                      <a:pt x="13235" y="2923"/>
                    </a:lnTo>
                    <a:lnTo>
                      <a:pt x="13229" y="3003"/>
                    </a:lnTo>
                    <a:lnTo>
                      <a:pt x="13227" y="3085"/>
                    </a:lnTo>
                    <a:lnTo>
                      <a:pt x="13229" y="3167"/>
                    </a:lnTo>
                    <a:lnTo>
                      <a:pt x="13235" y="3248"/>
                    </a:lnTo>
                    <a:lnTo>
                      <a:pt x="13244" y="3329"/>
                    </a:lnTo>
                    <a:lnTo>
                      <a:pt x="13258" y="3407"/>
                    </a:lnTo>
                    <a:lnTo>
                      <a:pt x="13275" y="3484"/>
                    </a:lnTo>
                    <a:lnTo>
                      <a:pt x="13296" y="3560"/>
                    </a:lnTo>
                    <a:lnTo>
                      <a:pt x="13320" y="3634"/>
                    </a:lnTo>
                    <a:lnTo>
                      <a:pt x="13348" y="3706"/>
                    </a:lnTo>
                    <a:lnTo>
                      <a:pt x="13379" y="3777"/>
                    </a:lnTo>
                    <a:lnTo>
                      <a:pt x="13413" y="3845"/>
                    </a:lnTo>
                    <a:lnTo>
                      <a:pt x="13451" y="3912"/>
                    </a:lnTo>
                    <a:lnTo>
                      <a:pt x="13491" y="3975"/>
                    </a:lnTo>
                    <a:lnTo>
                      <a:pt x="13534" y="4038"/>
                    </a:lnTo>
                    <a:lnTo>
                      <a:pt x="13580" y="4098"/>
                    </a:lnTo>
                    <a:lnTo>
                      <a:pt x="13629" y="4155"/>
                    </a:lnTo>
                    <a:lnTo>
                      <a:pt x="13681" y="4210"/>
                    </a:lnTo>
                    <a:lnTo>
                      <a:pt x="13735" y="4262"/>
                    </a:lnTo>
                    <a:lnTo>
                      <a:pt x="13792" y="4312"/>
                    </a:lnTo>
                    <a:lnTo>
                      <a:pt x="13850" y="4359"/>
                    </a:lnTo>
                    <a:lnTo>
                      <a:pt x="13912" y="4403"/>
                    </a:lnTo>
                    <a:lnTo>
                      <a:pt x="13975" y="4444"/>
                    </a:lnTo>
                    <a:lnTo>
                      <a:pt x="14041" y="4482"/>
                    </a:lnTo>
                    <a:lnTo>
                      <a:pt x="14108" y="4516"/>
                    </a:lnTo>
                    <a:lnTo>
                      <a:pt x="14178" y="4547"/>
                    </a:lnTo>
                    <a:lnTo>
                      <a:pt x="14250" y="4576"/>
                    </a:lnTo>
                    <a:lnTo>
                      <a:pt x="14322" y="4600"/>
                    </a:lnTo>
                    <a:lnTo>
                      <a:pt x="14397" y="4622"/>
                    </a:lnTo>
                    <a:lnTo>
                      <a:pt x="14474" y="4639"/>
                    </a:lnTo>
                    <a:lnTo>
                      <a:pt x="14552" y="4652"/>
                    </a:lnTo>
                    <a:lnTo>
                      <a:pt x="14630" y="4663"/>
                    </a:lnTo>
                    <a:lnTo>
                      <a:pt x="14710" y="4669"/>
                    </a:lnTo>
                    <a:lnTo>
                      <a:pt x="14792" y="4671"/>
                    </a:lnTo>
                    <a:close/>
                    <a:moveTo>
                      <a:pt x="1577" y="3511"/>
                    </a:moveTo>
                    <a:lnTo>
                      <a:pt x="1555" y="3511"/>
                    </a:lnTo>
                    <a:lnTo>
                      <a:pt x="1535" y="3509"/>
                    </a:lnTo>
                    <a:lnTo>
                      <a:pt x="1513" y="3507"/>
                    </a:lnTo>
                    <a:lnTo>
                      <a:pt x="1494" y="3503"/>
                    </a:lnTo>
                    <a:lnTo>
                      <a:pt x="1473" y="3499"/>
                    </a:lnTo>
                    <a:lnTo>
                      <a:pt x="1454" y="3494"/>
                    </a:lnTo>
                    <a:lnTo>
                      <a:pt x="1435" y="3488"/>
                    </a:lnTo>
                    <a:lnTo>
                      <a:pt x="1417" y="3480"/>
                    </a:lnTo>
                    <a:lnTo>
                      <a:pt x="1398" y="3472"/>
                    </a:lnTo>
                    <a:lnTo>
                      <a:pt x="1381" y="3464"/>
                    </a:lnTo>
                    <a:lnTo>
                      <a:pt x="1364" y="3454"/>
                    </a:lnTo>
                    <a:lnTo>
                      <a:pt x="1347" y="3444"/>
                    </a:lnTo>
                    <a:lnTo>
                      <a:pt x="1332" y="3432"/>
                    </a:lnTo>
                    <a:lnTo>
                      <a:pt x="1317" y="3421"/>
                    </a:lnTo>
                    <a:lnTo>
                      <a:pt x="1302" y="3409"/>
                    </a:lnTo>
                    <a:lnTo>
                      <a:pt x="1288" y="3395"/>
                    </a:lnTo>
                    <a:lnTo>
                      <a:pt x="1275" y="3381"/>
                    </a:lnTo>
                    <a:lnTo>
                      <a:pt x="1262" y="3367"/>
                    </a:lnTo>
                    <a:lnTo>
                      <a:pt x="1250" y="3352"/>
                    </a:lnTo>
                    <a:lnTo>
                      <a:pt x="1239" y="3335"/>
                    </a:lnTo>
                    <a:lnTo>
                      <a:pt x="1229" y="3319"/>
                    </a:lnTo>
                    <a:lnTo>
                      <a:pt x="1219" y="3302"/>
                    </a:lnTo>
                    <a:lnTo>
                      <a:pt x="1210" y="3285"/>
                    </a:lnTo>
                    <a:lnTo>
                      <a:pt x="1203" y="3267"/>
                    </a:lnTo>
                    <a:lnTo>
                      <a:pt x="1196" y="3248"/>
                    </a:lnTo>
                    <a:lnTo>
                      <a:pt x="1190" y="3229"/>
                    </a:lnTo>
                    <a:lnTo>
                      <a:pt x="1183" y="3209"/>
                    </a:lnTo>
                    <a:lnTo>
                      <a:pt x="1179" y="3190"/>
                    </a:lnTo>
                    <a:lnTo>
                      <a:pt x="1176" y="3169"/>
                    </a:lnTo>
                    <a:lnTo>
                      <a:pt x="1173" y="3149"/>
                    </a:lnTo>
                    <a:lnTo>
                      <a:pt x="1172" y="3128"/>
                    </a:lnTo>
                    <a:lnTo>
                      <a:pt x="1171" y="3106"/>
                    </a:lnTo>
                    <a:lnTo>
                      <a:pt x="1172" y="3085"/>
                    </a:lnTo>
                    <a:lnTo>
                      <a:pt x="1173" y="3062"/>
                    </a:lnTo>
                    <a:lnTo>
                      <a:pt x="1176" y="3041"/>
                    </a:lnTo>
                    <a:lnTo>
                      <a:pt x="1179" y="3020"/>
                    </a:lnTo>
                    <a:lnTo>
                      <a:pt x="1183" y="2999"/>
                    </a:lnTo>
                    <a:lnTo>
                      <a:pt x="1190" y="2979"/>
                    </a:lnTo>
                    <a:lnTo>
                      <a:pt x="1196" y="2960"/>
                    </a:lnTo>
                    <a:lnTo>
                      <a:pt x="1203" y="2940"/>
                    </a:lnTo>
                    <a:lnTo>
                      <a:pt x="1210" y="2922"/>
                    </a:lnTo>
                    <a:lnTo>
                      <a:pt x="1219" y="2904"/>
                    </a:lnTo>
                    <a:lnTo>
                      <a:pt x="1229" y="2886"/>
                    </a:lnTo>
                    <a:lnTo>
                      <a:pt x="1239" y="2870"/>
                    </a:lnTo>
                    <a:lnTo>
                      <a:pt x="1250" y="2853"/>
                    </a:lnTo>
                    <a:lnTo>
                      <a:pt x="1262" y="2838"/>
                    </a:lnTo>
                    <a:lnTo>
                      <a:pt x="1275" y="2823"/>
                    </a:lnTo>
                    <a:lnTo>
                      <a:pt x="1288" y="2808"/>
                    </a:lnTo>
                    <a:lnTo>
                      <a:pt x="1302" y="2795"/>
                    </a:lnTo>
                    <a:lnTo>
                      <a:pt x="1317" y="2782"/>
                    </a:lnTo>
                    <a:lnTo>
                      <a:pt x="1332" y="2771"/>
                    </a:lnTo>
                    <a:lnTo>
                      <a:pt x="1347" y="2759"/>
                    </a:lnTo>
                    <a:lnTo>
                      <a:pt x="1364" y="2748"/>
                    </a:lnTo>
                    <a:lnTo>
                      <a:pt x="1381" y="2739"/>
                    </a:lnTo>
                    <a:lnTo>
                      <a:pt x="1398" y="2730"/>
                    </a:lnTo>
                    <a:lnTo>
                      <a:pt x="1417" y="2722"/>
                    </a:lnTo>
                    <a:lnTo>
                      <a:pt x="1435" y="2715"/>
                    </a:lnTo>
                    <a:lnTo>
                      <a:pt x="1454" y="2708"/>
                    </a:lnTo>
                    <a:lnTo>
                      <a:pt x="1473" y="2703"/>
                    </a:lnTo>
                    <a:lnTo>
                      <a:pt x="1494" y="2699"/>
                    </a:lnTo>
                    <a:lnTo>
                      <a:pt x="1513" y="2696"/>
                    </a:lnTo>
                    <a:lnTo>
                      <a:pt x="1535" y="2693"/>
                    </a:lnTo>
                    <a:lnTo>
                      <a:pt x="1555" y="2692"/>
                    </a:lnTo>
                    <a:lnTo>
                      <a:pt x="1577" y="2691"/>
                    </a:lnTo>
                    <a:lnTo>
                      <a:pt x="1599" y="2692"/>
                    </a:lnTo>
                    <a:lnTo>
                      <a:pt x="1621" y="2693"/>
                    </a:lnTo>
                    <a:lnTo>
                      <a:pt x="1642" y="2696"/>
                    </a:lnTo>
                    <a:lnTo>
                      <a:pt x="1664" y="2699"/>
                    </a:lnTo>
                    <a:lnTo>
                      <a:pt x="1684" y="2703"/>
                    </a:lnTo>
                    <a:lnTo>
                      <a:pt x="1705" y="2708"/>
                    </a:lnTo>
                    <a:lnTo>
                      <a:pt x="1724" y="2715"/>
                    </a:lnTo>
                    <a:lnTo>
                      <a:pt x="1743" y="2722"/>
                    </a:lnTo>
                    <a:lnTo>
                      <a:pt x="1762" y="2730"/>
                    </a:lnTo>
                    <a:lnTo>
                      <a:pt x="1779" y="2739"/>
                    </a:lnTo>
                    <a:lnTo>
                      <a:pt x="1798" y="2748"/>
                    </a:lnTo>
                    <a:lnTo>
                      <a:pt x="1814" y="2759"/>
                    </a:lnTo>
                    <a:lnTo>
                      <a:pt x="1830" y="2771"/>
                    </a:lnTo>
                    <a:lnTo>
                      <a:pt x="1846" y="2782"/>
                    </a:lnTo>
                    <a:lnTo>
                      <a:pt x="1861" y="2795"/>
                    </a:lnTo>
                    <a:lnTo>
                      <a:pt x="1876" y="2808"/>
                    </a:lnTo>
                    <a:lnTo>
                      <a:pt x="1889" y="2823"/>
                    </a:lnTo>
                    <a:lnTo>
                      <a:pt x="1901" y="2838"/>
                    </a:lnTo>
                    <a:lnTo>
                      <a:pt x="1913" y="2853"/>
                    </a:lnTo>
                    <a:lnTo>
                      <a:pt x="1925" y="2870"/>
                    </a:lnTo>
                    <a:lnTo>
                      <a:pt x="1935" y="2886"/>
                    </a:lnTo>
                    <a:lnTo>
                      <a:pt x="1945" y="2904"/>
                    </a:lnTo>
                    <a:lnTo>
                      <a:pt x="1953" y="2922"/>
                    </a:lnTo>
                    <a:lnTo>
                      <a:pt x="1962" y="2940"/>
                    </a:lnTo>
                    <a:lnTo>
                      <a:pt x="1969" y="2960"/>
                    </a:lnTo>
                    <a:lnTo>
                      <a:pt x="1975" y="2979"/>
                    </a:lnTo>
                    <a:lnTo>
                      <a:pt x="1980" y="2999"/>
                    </a:lnTo>
                    <a:lnTo>
                      <a:pt x="1985" y="3020"/>
                    </a:lnTo>
                    <a:lnTo>
                      <a:pt x="1988" y="3041"/>
                    </a:lnTo>
                    <a:lnTo>
                      <a:pt x="1991" y="3062"/>
                    </a:lnTo>
                    <a:lnTo>
                      <a:pt x="1992" y="3085"/>
                    </a:lnTo>
                    <a:lnTo>
                      <a:pt x="1993" y="3106"/>
                    </a:lnTo>
                    <a:lnTo>
                      <a:pt x="1992" y="3128"/>
                    </a:lnTo>
                    <a:lnTo>
                      <a:pt x="1991" y="3149"/>
                    </a:lnTo>
                    <a:lnTo>
                      <a:pt x="1988" y="3169"/>
                    </a:lnTo>
                    <a:lnTo>
                      <a:pt x="1985" y="3190"/>
                    </a:lnTo>
                    <a:lnTo>
                      <a:pt x="1980" y="3209"/>
                    </a:lnTo>
                    <a:lnTo>
                      <a:pt x="1975" y="3229"/>
                    </a:lnTo>
                    <a:lnTo>
                      <a:pt x="1969" y="3248"/>
                    </a:lnTo>
                    <a:lnTo>
                      <a:pt x="1962" y="3267"/>
                    </a:lnTo>
                    <a:lnTo>
                      <a:pt x="1953" y="3285"/>
                    </a:lnTo>
                    <a:lnTo>
                      <a:pt x="1945" y="3302"/>
                    </a:lnTo>
                    <a:lnTo>
                      <a:pt x="1935" y="3319"/>
                    </a:lnTo>
                    <a:lnTo>
                      <a:pt x="1925" y="3335"/>
                    </a:lnTo>
                    <a:lnTo>
                      <a:pt x="1913" y="3352"/>
                    </a:lnTo>
                    <a:lnTo>
                      <a:pt x="1901" y="3367"/>
                    </a:lnTo>
                    <a:lnTo>
                      <a:pt x="1889" y="3381"/>
                    </a:lnTo>
                    <a:lnTo>
                      <a:pt x="1876" y="3395"/>
                    </a:lnTo>
                    <a:lnTo>
                      <a:pt x="1861" y="3409"/>
                    </a:lnTo>
                    <a:lnTo>
                      <a:pt x="1846" y="3421"/>
                    </a:lnTo>
                    <a:lnTo>
                      <a:pt x="1830" y="3432"/>
                    </a:lnTo>
                    <a:lnTo>
                      <a:pt x="1814" y="3444"/>
                    </a:lnTo>
                    <a:lnTo>
                      <a:pt x="1798" y="3454"/>
                    </a:lnTo>
                    <a:lnTo>
                      <a:pt x="1779" y="3464"/>
                    </a:lnTo>
                    <a:lnTo>
                      <a:pt x="1762" y="3472"/>
                    </a:lnTo>
                    <a:lnTo>
                      <a:pt x="1743" y="3480"/>
                    </a:lnTo>
                    <a:lnTo>
                      <a:pt x="1724" y="3488"/>
                    </a:lnTo>
                    <a:lnTo>
                      <a:pt x="1705" y="3494"/>
                    </a:lnTo>
                    <a:lnTo>
                      <a:pt x="1684" y="3499"/>
                    </a:lnTo>
                    <a:lnTo>
                      <a:pt x="1664" y="3503"/>
                    </a:lnTo>
                    <a:lnTo>
                      <a:pt x="1642" y="3507"/>
                    </a:lnTo>
                    <a:lnTo>
                      <a:pt x="1621" y="3509"/>
                    </a:lnTo>
                    <a:lnTo>
                      <a:pt x="1599" y="3511"/>
                    </a:lnTo>
                    <a:lnTo>
                      <a:pt x="1577" y="3511"/>
                    </a:lnTo>
                    <a:close/>
                    <a:moveTo>
                      <a:pt x="5048" y="3511"/>
                    </a:moveTo>
                    <a:lnTo>
                      <a:pt x="5026" y="3511"/>
                    </a:lnTo>
                    <a:lnTo>
                      <a:pt x="5005" y="3509"/>
                    </a:lnTo>
                    <a:lnTo>
                      <a:pt x="4984" y="3507"/>
                    </a:lnTo>
                    <a:lnTo>
                      <a:pt x="4963" y="3503"/>
                    </a:lnTo>
                    <a:lnTo>
                      <a:pt x="4944" y="3499"/>
                    </a:lnTo>
                    <a:lnTo>
                      <a:pt x="4924" y="3494"/>
                    </a:lnTo>
                    <a:lnTo>
                      <a:pt x="4905" y="3488"/>
                    </a:lnTo>
                    <a:lnTo>
                      <a:pt x="4885" y="3480"/>
                    </a:lnTo>
                    <a:lnTo>
                      <a:pt x="4867" y="3472"/>
                    </a:lnTo>
                    <a:lnTo>
                      <a:pt x="4850" y="3464"/>
                    </a:lnTo>
                    <a:lnTo>
                      <a:pt x="4832" y="3454"/>
                    </a:lnTo>
                    <a:lnTo>
                      <a:pt x="4815" y="3444"/>
                    </a:lnTo>
                    <a:lnTo>
                      <a:pt x="4798" y="3432"/>
                    </a:lnTo>
                    <a:lnTo>
                      <a:pt x="4783" y="3421"/>
                    </a:lnTo>
                    <a:lnTo>
                      <a:pt x="4768" y="3409"/>
                    </a:lnTo>
                    <a:lnTo>
                      <a:pt x="4753" y="3395"/>
                    </a:lnTo>
                    <a:lnTo>
                      <a:pt x="4739" y="3381"/>
                    </a:lnTo>
                    <a:lnTo>
                      <a:pt x="4727" y="3367"/>
                    </a:lnTo>
                    <a:lnTo>
                      <a:pt x="4714" y="3352"/>
                    </a:lnTo>
                    <a:lnTo>
                      <a:pt x="4702" y="3335"/>
                    </a:lnTo>
                    <a:lnTo>
                      <a:pt x="4692" y="3319"/>
                    </a:lnTo>
                    <a:lnTo>
                      <a:pt x="4682" y="3302"/>
                    </a:lnTo>
                    <a:lnTo>
                      <a:pt x="4672" y="3285"/>
                    </a:lnTo>
                    <a:lnTo>
                      <a:pt x="4664" y="3267"/>
                    </a:lnTo>
                    <a:lnTo>
                      <a:pt x="4657" y="3248"/>
                    </a:lnTo>
                    <a:lnTo>
                      <a:pt x="4650" y="3229"/>
                    </a:lnTo>
                    <a:lnTo>
                      <a:pt x="4645" y="3209"/>
                    </a:lnTo>
                    <a:lnTo>
                      <a:pt x="4640" y="3190"/>
                    </a:lnTo>
                    <a:lnTo>
                      <a:pt x="4637" y="3169"/>
                    </a:lnTo>
                    <a:lnTo>
                      <a:pt x="4633" y="3149"/>
                    </a:lnTo>
                    <a:lnTo>
                      <a:pt x="4632" y="3128"/>
                    </a:lnTo>
                    <a:lnTo>
                      <a:pt x="4631" y="3106"/>
                    </a:lnTo>
                    <a:lnTo>
                      <a:pt x="4632" y="3085"/>
                    </a:lnTo>
                    <a:lnTo>
                      <a:pt x="4633" y="3062"/>
                    </a:lnTo>
                    <a:lnTo>
                      <a:pt x="4637" y="3041"/>
                    </a:lnTo>
                    <a:lnTo>
                      <a:pt x="4640" y="3020"/>
                    </a:lnTo>
                    <a:lnTo>
                      <a:pt x="4645" y="2999"/>
                    </a:lnTo>
                    <a:lnTo>
                      <a:pt x="4650" y="2979"/>
                    </a:lnTo>
                    <a:lnTo>
                      <a:pt x="4657" y="2960"/>
                    </a:lnTo>
                    <a:lnTo>
                      <a:pt x="4664" y="2940"/>
                    </a:lnTo>
                    <a:lnTo>
                      <a:pt x="4672" y="2922"/>
                    </a:lnTo>
                    <a:lnTo>
                      <a:pt x="4682" y="2904"/>
                    </a:lnTo>
                    <a:lnTo>
                      <a:pt x="4692" y="2886"/>
                    </a:lnTo>
                    <a:lnTo>
                      <a:pt x="4702" y="2870"/>
                    </a:lnTo>
                    <a:lnTo>
                      <a:pt x="4714" y="2853"/>
                    </a:lnTo>
                    <a:lnTo>
                      <a:pt x="4727" y="2838"/>
                    </a:lnTo>
                    <a:lnTo>
                      <a:pt x="4739" y="2823"/>
                    </a:lnTo>
                    <a:lnTo>
                      <a:pt x="4753" y="2808"/>
                    </a:lnTo>
                    <a:lnTo>
                      <a:pt x="4768" y="2795"/>
                    </a:lnTo>
                    <a:lnTo>
                      <a:pt x="4783" y="2782"/>
                    </a:lnTo>
                    <a:lnTo>
                      <a:pt x="4798" y="2771"/>
                    </a:lnTo>
                    <a:lnTo>
                      <a:pt x="4815" y="2759"/>
                    </a:lnTo>
                    <a:lnTo>
                      <a:pt x="4832" y="2748"/>
                    </a:lnTo>
                    <a:lnTo>
                      <a:pt x="4850" y="2739"/>
                    </a:lnTo>
                    <a:lnTo>
                      <a:pt x="4867" y="2730"/>
                    </a:lnTo>
                    <a:lnTo>
                      <a:pt x="4885" y="2722"/>
                    </a:lnTo>
                    <a:lnTo>
                      <a:pt x="4905" y="2715"/>
                    </a:lnTo>
                    <a:lnTo>
                      <a:pt x="4924" y="2708"/>
                    </a:lnTo>
                    <a:lnTo>
                      <a:pt x="4944" y="2703"/>
                    </a:lnTo>
                    <a:lnTo>
                      <a:pt x="4963" y="2699"/>
                    </a:lnTo>
                    <a:lnTo>
                      <a:pt x="4984" y="2696"/>
                    </a:lnTo>
                    <a:lnTo>
                      <a:pt x="5005" y="2693"/>
                    </a:lnTo>
                    <a:lnTo>
                      <a:pt x="5026" y="2692"/>
                    </a:lnTo>
                    <a:lnTo>
                      <a:pt x="5048" y="2691"/>
                    </a:lnTo>
                    <a:lnTo>
                      <a:pt x="5069" y="2692"/>
                    </a:lnTo>
                    <a:lnTo>
                      <a:pt x="5090" y="2693"/>
                    </a:lnTo>
                    <a:lnTo>
                      <a:pt x="5111" y="2696"/>
                    </a:lnTo>
                    <a:lnTo>
                      <a:pt x="5131" y="2699"/>
                    </a:lnTo>
                    <a:lnTo>
                      <a:pt x="5150" y="2703"/>
                    </a:lnTo>
                    <a:lnTo>
                      <a:pt x="5170" y="2708"/>
                    </a:lnTo>
                    <a:lnTo>
                      <a:pt x="5189" y="2715"/>
                    </a:lnTo>
                    <a:lnTo>
                      <a:pt x="5208" y="2722"/>
                    </a:lnTo>
                    <a:lnTo>
                      <a:pt x="5226" y="2730"/>
                    </a:lnTo>
                    <a:lnTo>
                      <a:pt x="5244" y="2739"/>
                    </a:lnTo>
                    <a:lnTo>
                      <a:pt x="5260" y="2748"/>
                    </a:lnTo>
                    <a:lnTo>
                      <a:pt x="5276" y="2759"/>
                    </a:lnTo>
                    <a:lnTo>
                      <a:pt x="5293" y="2771"/>
                    </a:lnTo>
                    <a:lnTo>
                      <a:pt x="5308" y="2782"/>
                    </a:lnTo>
                    <a:lnTo>
                      <a:pt x="5322" y="2795"/>
                    </a:lnTo>
                    <a:lnTo>
                      <a:pt x="5337" y="2808"/>
                    </a:lnTo>
                    <a:lnTo>
                      <a:pt x="5349" y="2823"/>
                    </a:lnTo>
                    <a:lnTo>
                      <a:pt x="5362" y="2838"/>
                    </a:lnTo>
                    <a:lnTo>
                      <a:pt x="5374" y="2853"/>
                    </a:lnTo>
                    <a:lnTo>
                      <a:pt x="5385" y="2870"/>
                    </a:lnTo>
                    <a:lnTo>
                      <a:pt x="5395" y="2886"/>
                    </a:lnTo>
                    <a:lnTo>
                      <a:pt x="5405" y="2904"/>
                    </a:lnTo>
                    <a:lnTo>
                      <a:pt x="5414" y="2922"/>
                    </a:lnTo>
                    <a:lnTo>
                      <a:pt x="5422" y="2940"/>
                    </a:lnTo>
                    <a:lnTo>
                      <a:pt x="5429" y="2960"/>
                    </a:lnTo>
                    <a:lnTo>
                      <a:pt x="5435" y="2979"/>
                    </a:lnTo>
                    <a:lnTo>
                      <a:pt x="5440" y="2999"/>
                    </a:lnTo>
                    <a:lnTo>
                      <a:pt x="5444" y="3020"/>
                    </a:lnTo>
                    <a:lnTo>
                      <a:pt x="5448" y="3041"/>
                    </a:lnTo>
                    <a:lnTo>
                      <a:pt x="5450" y="3062"/>
                    </a:lnTo>
                    <a:lnTo>
                      <a:pt x="5452" y="3085"/>
                    </a:lnTo>
                    <a:lnTo>
                      <a:pt x="5452" y="3106"/>
                    </a:lnTo>
                    <a:lnTo>
                      <a:pt x="5452" y="3128"/>
                    </a:lnTo>
                    <a:lnTo>
                      <a:pt x="5450" y="3149"/>
                    </a:lnTo>
                    <a:lnTo>
                      <a:pt x="5448" y="3169"/>
                    </a:lnTo>
                    <a:lnTo>
                      <a:pt x="5444" y="3190"/>
                    </a:lnTo>
                    <a:lnTo>
                      <a:pt x="5440" y="3209"/>
                    </a:lnTo>
                    <a:lnTo>
                      <a:pt x="5435" y="3229"/>
                    </a:lnTo>
                    <a:lnTo>
                      <a:pt x="5429" y="3248"/>
                    </a:lnTo>
                    <a:lnTo>
                      <a:pt x="5422" y="3267"/>
                    </a:lnTo>
                    <a:lnTo>
                      <a:pt x="5414" y="3285"/>
                    </a:lnTo>
                    <a:lnTo>
                      <a:pt x="5405" y="3302"/>
                    </a:lnTo>
                    <a:lnTo>
                      <a:pt x="5395" y="3319"/>
                    </a:lnTo>
                    <a:lnTo>
                      <a:pt x="5385" y="3335"/>
                    </a:lnTo>
                    <a:lnTo>
                      <a:pt x="5374" y="3352"/>
                    </a:lnTo>
                    <a:lnTo>
                      <a:pt x="5362" y="3367"/>
                    </a:lnTo>
                    <a:lnTo>
                      <a:pt x="5349" y="3381"/>
                    </a:lnTo>
                    <a:lnTo>
                      <a:pt x="5337" y="3395"/>
                    </a:lnTo>
                    <a:lnTo>
                      <a:pt x="5322" y="3409"/>
                    </a:lnTo>
                    <a:lnTo>
                      <a:pt x="5308" y="3421"/>
                    </a:lnTo>
                    <a:lnTo>
                      <a:pt x="5293" y="3432"/>
                    </a:lnTo>
                    <a:lnTo>
                      <a:pt x="5276" y="3444"/>
                    </a:lnTo>
                    <a:lnTo>
                      <a:pt x="5260" y="3454"/>
                    </a:lnTo>
                    <a:lnTo>
                      <a:pt x="5244" y="3464"/>
                    </a:lnTo>
                    <a:lnTo>
                      <a:pt x="5226" y="3472"/>
                    </a:lnTo>
                    <a:lnTo>
                      <a:pt x="5208" y="3480"/>
                    </a:lnTo>
                    <a:lnTo>
                      <a:pt x="5189" y="3488"/>
                    </a:lnTo>
                    <a:lnTo>
                      <a:pt x="5170" y="3494"/>
                    </a:lnTo>
                    <a:lnTo>
                      <a:pt x="5150" y="3499"/>
                    </a:lnTo>
                    <a:lnTo>
                      <a:pt x="5131" y="3503"/>
                    </a:lnTo>
                    <a:lnTo>
                      <a:pt x="5111" y="3507"/>
                    </a:lnTo>
                    <a:lnTo>
                      <a:pt x="5090" y="3509"/>
                    </a:lnTo>
                    <a:lnTo>
                      <a:pt x="5069" y="3511"/>
                    </a:lnTo>
                    <a:lnTo>
                      <a:pt x="5048" y="3511"/>
                    </a:lnTo>
                    <a:close/>
                    <a:moveTo>
                      <a:pt x="14792" y="3511"/>
                    </a:moveTo>
                    <a:lnTo>
                      <a:pt x="14771" y="3511"/>
                    </a:lnTo>
                    <a:lnTo>
                      <a:pt x="14750" y="3509"/>
                    </a:lnTo>
                    <a:lnTo>
                      <a:pt x="14729" y="3507"/>
                    </a:lnTo>
                    <a:lnTo>
                      <a:pt x="14709" y="3503"/>
                    </a:lnTo>
                    <a:lnTo>
                      <a:pt x="14689" y="3499"/>
                    </a:lnTo>
                    <a:lnTo>
                      <a:pt x="14669" y="3494"/>
                    </a:lnTo>
                    <a:lnTo>
                      <a:pt x="14651" y="3488"/>
                    </a:lnTo>
                    <a:lnTo>
                      <a:pt x="14632" y="3480"/>
                    </a:lnTo>
                    <a:lnTo>
                      <a:pt x="14614" y="3472"/>
                    </a:lnTo>
                    <a:lnTo>
                      <a:pt x="14597" y="3464"/>
                    </a:lnTo>
                    <a:lnTo>
                      <a:pt x="14579" y="3454"/>
                    </a:lnTo>
                    <a:lnTo>
                      <a:pt x="14563" y="3444"/>
                    </a:lnTo>
                    <a:lnTo>
                      <a:pt x="14547" y="3432"/>
                    </a:lnTo>
                    <a:lnTo>
                      <a:pt x="14532" y="3421"/>
                    </a:lnTo>
                    <a:lnTo>
                      <a:pt x="14518" y="3409"/>
                    </a:lnTo>
                    <a:lnTo>
                      <a:pt x="14503" y="3395"/>
                    </a:lnTo>
                    <a:lnTo>
                      <a:pt x="14490" y="3381"/>
                    </a:lnTo>
                    <a:lnTo>
                      <a:pt x="14478" y="3367"/>
                    </a:lnTo>
                    <a:lnTo>
                      <a:pt x="14466" y="3352"/>
                    </a:lnTo>
                    <a:lnTo>
                      <a:pt x="14454" y="3335"/>
                    </a:lnTo>
                    <a:lnTo>
                      <a:pt x="14444" y="3319"/>
                    </a:lnTo>
                    <a:lnTo>
                      <a:pt x="14435" y="3302"/>
                    </a:lnTo>
                    <a:lnTo>
                      <a:pt x="14426" y="3285"/>
                    </a:lnTo>
                    <a:lnTo>
                      <a:pt x="14418" y="3267"/>
                    </a:lnTo>
                    <a:lnTo>
                      <a:pt x="14411" y="3248"/>
                    </a:lnTo>
                    <a:lnTo>
                      <a:pt x="14405" y="3229"/>
                    </a:lnTo>
                    <a:lnTo>
                      <a:pt x="14399" y="3209"/>
                    </a:lnTo>
                    <a:lnTo>
                      <a:pt x="14395" y="3190"/>
                    </a:lnTo>
                    <a:lnTo>
                      <a:pt x="14392" y="3169"/>
                    </a:lnTo>
                    <a:lnTo>
                      <a:pt x="14389" y="3149"/>
                    </a:lnTo>
                    <a:lnTo>
                      <a:pt x="14388" y="3128"/>
                    </a:lnTo>
                    <a:lnTo>
                      <a:pt x="14387" y="3106"/>
                    </a:lnTo>
                    <a:lnTo>
                      <a:pt x="14388" y="3085"/>
                    </a:lnTo>
                    <a:lnTo>
                      <a:pt x="14389" y="3062"/>
                    </a:lnTo>
                    <a:lnTo>
                      <a:pt x="14392" y="3041"/>
                    </a:lnTo>
                    <a:lnTo>
                      <a:pt x="14395" y="3020"/>
                    </a:lnTo>
                    <a:lnTo>
                      <a:pt x="14399" y="2999"/>
                    </a:lnTo>
                    <a:lnTo>
                      <a:pt x="14405" y="2979"/>
                    </a:lnTo>
                    <a:lnTo>
                      <a:pt x="14411" y="2960"/>
                    </a:lnTo>
                    <a:lnTo>
                      <a:pt x="14418" y="2940"/>
                    </a:lnTo>
                    <a:lnTo>
                      <a:pt x="14426" y="2922"/>
                    </a:lnTo>
                    <a:lnTo>
                      <a:pt x="14435" y="2904"/>
                    </a:lnTo>
                    <a:lnTo>
                      <a:pt x="14444" y="2886"/>
                    </a:lnTo>
                    <a:lnTo>
                      <a:pt x="14454" y="2870"/>
                    </a:lnTo>
                    <a:lnTo>
                      <a:pt x="14466" y="2853"/>
                    </a:lnTo>
                    <a:lnTo>
                      <a:pt x="14478" y="2838"/>
                    </a:lnTo>
                    <a:lnTo>
                      <a:pt x="14490" y="2823"/>
                    </a:lnTo>
                    <a:lnTo>
                      <a:pt x="14503" y="2808"/>
                    </a:lnTo>
                    <a:lnTo>
                      <a:pt x="14518" y="2795"/>
                    </a:lnTo>
                    <a:lnTo>
                      <a:pt x="14532" y="2782"/>
                    </a:lnTo>
                    <a:lnTo>
                      <a:pt x="14547" y="2771"/>
                    </a:lnTo>
                    <a:lnTo>
                      <a:pt x="14563" y="2759"/>
                    </a:lnTo>
                    <a:lnTo>
                      <a:pt x="14579" y="2748"/>
                    </a:lnTo>
                    <a:lnTo>
                      <a:pt x="14597" y="2739"/>
                    </a:lnTo>
                    <a:lnTo>
                      <a:pt x="14614" y="2730"/>
                    </a:lnTo>
                    <a:lnTo>
                      <a:pt x="14632" y="2722"/>
                    </a:lnTo>
                    <a:lnTo>
                      <a:pt x="14651" y="2715"/>
                    </a:lnTo>
                    <a:lnTo>
                      <a:pt x="14669" y="2708"/>
                    </a:lnTo>
                    <a:lnTo>
                      <a:pt x="14689" y="2703"/>
                    </a:lnTo>
                    <a:lnTo>
                      <a:pt x="14709" y="2699"/>
                    </a:lnTo>
                    <a:lnTo>
                      <a:pt x="14729" y="2696"/>
                    </a:lnTo>
                    <a:lnTo>
                      <a:pt x="14750" y="2693"/>
                    </a:lnTo>
                    <a:lnTo>
                      <a:pt x="14771" y="2692"/>
                    </a:lnTo>
                    <a:lnTo>
                      <a:pt x="14792" y="2691"/>
                    </a:lnTo>
                    <a:lnTo>
                      <a:pt x="14815" y="2692"/>
                    </a:lnTo>
                    <a:lnTo>
                      <a:pt x="14836" y="2693"/>
                    </a:lnTo>
                    <a:lnTo>
                      <a:pt x="14858" y="2696"/>
                    </a:lnTo>
                    <a:lnTo>
                      <a:pt x="14879" y="2699"/>
                    </a:lnTo>
                    <a:lnTo>
                      <a:pt x="14900" y="2703"/>
                    </a:lnTo>
                    <a:lnTo>
                      <a:pt x="14920" y="2708"/>
                    </a:lnTo>
                    <a:lnTo>
                      <a:pt x="14940" y="2715"/>
                    </a:lnTo>
                    <a:lnTo>
                      <a:pt x="14959" y="2722"/>
                    </a:lnTo>
                    <a:lnTo>
                      <a:pt x="14977" y="2730"/>
                    </a:lnTo>
                    <a:lnTo>
                      <a:pt x="14996" y="2739"/>
                    </a:lnTo>
                    <a:lnTo>
                      <a:pt x="15013" y="2748"/>
                    </a:lnTo>
                    <a:lnTo>
                      <a:pt x="15030" y="2759"/>
                    </a:lnTo>
                    <a:lnTo>
                      <a:pt x="15046" y="2771"/>
                    </a:lnTo>
                    <a:lnTo>
                      <a:pt x="15061" y="2782"/>
                    </a:lnTo>
                    <a:lnTo>
                      <a:pt x="15077" y="2795"/>
                    </a:lnTo>
                    <a:lnTo>
                      <a:pt x="15091" y="2808"/>
                    </a:lnTo>
                    <a:lnTo>
                      <a:pt x="15104" y="2823"/>
                    </a:lnTo>
                    <a:lnTo>
                      <a:pt x="15117" y="2838"/>
                    </a:lnTo>
                    <a:lnTo>
                      <a:pt x="15129" y="2853"/>
                    </a:lnTo>
                    <a:lnTo>
                      <a:pt x="15140" y="2870"/>
                    </a:lnTo>
                    <a:lnTo>
                      <a:pt x="15150" y="2886"/>
                    </a:lnTo>
                    <a:lnTo>
                      <a:pt x="15161" y="2904"/>
                    </a:lnTo>
                    <a:lnTo>
                      <a:pt x="15169" y="2922"/>
                    </a:lnTo>
                    <a:lnTo>
                      <a:pt x="15177" y="2940"/>
                    </a:lnTo>
                    <a:lnTo>
                      <a:pt x="15184" y="2960"/>
                    </a:lnTo>
                    <a:lnTo>
                      <a:pt x="15190" y="2979"/>
                    </a:lnTo>
                    <a:lnTo>
                      <a:pt x="15196" y="2999"/>
                    </a:lnTo>
                    <a:lnTo>
                      <a:pt x="15201" y="3020"/>
                    </a:lnTo>
                    <a:lnTo>
                      <a:pt x="15204" y="3041"/>
                    </a:lnTo>
                    <a:lnTo>
                      <a:pt x="15207" y="3062"/>
                    </a:lnTo>
                    <a:lnTo>
                      <a:pt x="15208" y="3085"/>
                    </a:lnTo>
                    <a:lnTo>
                      <a:pt x="15209" y="3106"/>
                    </a:lnTo>
                    <a:lnTo>
                      <a:pt x="15208" y="3128"/>
                    </a:lnTo>
                    <a:lnTo>
                      <a:pt x="15207" y="3149"/>
                    </a:lnTo>
                    <a:lnTo>
                      <a:pt x="15204" y="3169"/>
                    </a:lnTo>
                    <a:lnTo>
                      <a:pt x="15201" y="3190"/>
                    </a:lnTo>
                    <a:lnTo>
                      <a:pt x="15196" y="3209"/>
                    </a:lnTo>
                    <a:lnTo>
                      <a:pt x="15190" y="3229"/>
                    </a:lnTo>
                    <a:lnTo>
                      <a:pt x="15184" y="3248"/>
                    </a:lnTo>
                    <a:lnTo>
                      <a:pt x="15177" y="3267"/>
                    </a:lnTo>
                    <a:lnTo>
                      <a:pt x="15169" y="3285"/>
                    </a:lnTo>
                    <a:lnTo>
                      <a:pt x="15161" y="3302"/>
                    </a:lnTo>
                    <a:lnTo>
                      <a:pt x="15150" y="3319"/>
                    </a:lnTo>
                    <a:lnTo>
                      <a:pt x="15140" y="3335"/>
                    </a:lnTo>
                    <a:lnTo>
                      <a:pt x="15129" y="3352"/>
                    </a:lnTo>
                    <a:lnTo>
                      <a:pt x="15117" y="3367"/>
                    </a:lnTo>
                    <a:lnTo>
                      <a:pt x="15104" y="3381"/>
                    </a:lnTo>
                    <a:lnTo>
                      <a:pt x="15091" y="3395"/>
                    </a:lnTo>
                    <a:lnTo>
                      <a:pt x="15077" y="3409"/>
                    </a:lnTo>
                    <a:lnTo>
                      <a:pt x="15061" y="3421"/>
                    </a:lnTo>
                    <a:lnTo>
                      <a:pt x="15046" y="3432"/>
                    </a:lnTo>
                    <a:lnTo>
                      <a:pt x="15030" y="3444"/>
                    </a:lnTo>
                    <a:lnTo>
                      <a:pt x="15013" y="3454"/>
                    </a:lnTo>
                    <a:lnTo>
                      <a:pt x="14996" y="3464"/>
                    </a:lnTo>
                    <a:lnTo>
                      <a:pt x="14977" y="3472"/>
                    </a:lnTo>
                    <a:lnTo>
                      <a:pt x="14959" y="3480"/>
                    </a:lnTo>
                    <a:lnTo>
                      <a:pt x="14940" y="3488"/>
                    </a:lnTo>
                    <a:lnTo>
                      <a:pt x="14920" y="3494"/>
                    </a:lnTo>
                    <a:lnTo>
                      <a:pt x="14900" y="3499"/>
                    </a:lnTo>
                    <a:lnTo>
                      <a:pt x="14879" y="3503"/>
                    </a:lnTo>
                    <a:lnTo>
                      <a:pt x="14858" y="3507"/>
                    </a:lnTo>
                    <a:lnTo>
                      <a:pt x="14836" y="3509"/>
                    </a:lnTo>
                    <a:lnTo>
                      <a:pt x="14815" y="3511"/>
                    </a:lnTo>
                    <a:lnTo>
                      <a:pt x="14792" y="3511"/>
                    </a:lnTo>
                    <a:close/>
                  </a:path>
                </a:pathLst>
              </a:custGeom>
              <a:solidFill>
                <a:srgbClr val="521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</p:grpSp>
        <p:grpSp>
          <p:nvGrpSpPr>
            <p:cNvPr id="11" name="Group 89"/>
            <p:cNvGrpSpPr>
              <a:grpSpLocks/>
            </p:cNvGrpSpPr>
            <p:nvPr/>
          </p:nvGrpSpPr>
          <p:grpSpPr bwMode="auto">
            <a:xfrm>
              <a:off x="4940296" y="2265678"/>
              <a:ext cx="1250950" cy="473079"/>
              <a:chOff x="6898286" y="2263671"/>
              <a:chExt cx="1249894" cy="472723"/>
            </a:xfrm>
          </p:grpSpPr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6898286" y="2263671"/>
                <a:ext cx="1231067" cy="285554"/>
                <a:chOff x="6898286" y="2263671"/>
                <a:chExt cx="1231067" cy="285554"/>
              </a:xfrm>
            </p:grpSpPr>
            <p:sp>
              <p:nvSpPr>
                <p:cNvPr id="21" name="Freeform 13"/>
                <p:cNvSpPr>
                  <a:spLocks/>
                </p:cNvSpPr>
                <p:nvPr/>
              </p:nvSpPr>
              <p:spPr bwMode="auto">
                <a:xfrm>
                  <a:off x="6898286" y="2263671"/>
                  <a:ext cx="1231067" cy="285554"/>
                </a:xfrm>
                <a:custGeom>
                  <a:avLst/>
                  <a:gdLst>
                    <a:gd name="T0" fmla="*/ 2147483647 w 16857"/>
                    <a:gd name="T1" fmla="*/ 0 h 3905"/>
                    <a:gd name="T2" fmla="*/ 2147483647 w 16857"/>
                    <a:gd name="T3" fmla="*/ 0 h 3905"/>
                    <a:gd name="T4" fmla="*/ 2147483647 w 16857"/>
                    <a:gd name="T5" fmla="*/ 2147483647 h 3905"/>
                    <a:gd name="T6" fmla="*/ 0 w 16857"/>
                    <a:gd name="T7" fmla="*/ 2147483647 h 3905"/>
                    <a:gd name="T8" fmla="*/ 2147483647 w 16857"/>
                    <a:gd name="T9" fmla="*/ 0 h 39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857"/>
                    <a:gd name="T16" fmla="*/ 0 h 3905"/>
                    <a:gd name="T17" fmla="*/ 16857 w 16857"/>
                    <a:gd name="T18" fmla="*/ 3905 h 39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857" h="3905">
                      <a:moveTo>
                        <a:pt x="3" y="0"/>
                      </a:moveTo>
                      <a:lnTo>
                        <a:pt x="16857" y="0"/>
                      </a:lnTo>
                      <a:lnTo>
                        <a:pt x="16853" y="3905"/>
                      </a:lnTo>
                      <a:lnTo>
                        <a:pt x="0" y="390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EE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u="sng"/>
                </a:p>
              </p:txBody>
            </p:sp>
            <p:grpSp>
              <p:nvGrpSpPr>
                <p:cNvPr id="22" name="Group 87"/>
                <p:cNvGrpSpPr>
                  <a:grpSpLocks/>
                </p:cNvGrpSpPr>
                <p:nvPr/>
              </p:nvGrpSpPr>
              <p:grpSpPr bwMode="auto">
                <a:xfrm>
                  <a:off x="7115185" y="2359733"/>
                  <a:ext cx="965530" cy="98693"/>
                  <a:chOff x="7115185" y="2359733"/>
                  <a:chExt cx="965530" cy="98693"/>
                </a:xfrm>
              </p:grpSpPr>
              <p:sp>
                <p:nvSpPr>
                  <p:cNvPr id="23" name="Freeform 14"/>
                  <p:cNvSpPr>
                    <a:spLocks/>
                  </p:cNvSpPr>
                  <p:nvPr/>
                </p:nvSpPr>
                <p:spPr bwMode="auto">
                  <a:xfrm>
                    <a:off x="7304479" y="2362364"/>
                    <a:ext cx="162346" cy="96062"/>
                  </a:xfrm>
                  <a:custGeom>
                    <a:avLst/>
                    <a:gdLst>
                      <a:gd name="T0" fmla="*/ 2147483647 w 2225"/>
                      <a:gd name="T1" fmla="*/ 2147483647 h 1318"/>
                      <a:gd name="T2" fmla="*/ 2147483647 w 2225"/>
                      <a:gd name="T3" fmla="*/ 2147483647 h 1318"/>
                      <a:gd name="T4" fmla="*/ 2147483647 w 2225"/>
                      <a:gd name="T5" fmla="*/ 2147483647 h 1318"/>
                      <a:gd name="T6" fmla="*/ 2147483647 w 2225"/>
                      <a:gd name="T7" fmla="*/ 2147483647 h 1318"/>
                      <a:gd name="T8" fmla="*/ 2147483647 w 2225"/>
                      <a:gd name="T9" fmla="*/ 2147483647 h 1318"/>
                      <a:gd name="T10" fmla="*/ 0 w 2225"/>
                      <a:gd name="T11" fmla="*/ 2147483647 h 1318"/>
                      <a:gd name="T12" fmla="*/ 2147483647 w 2225"/>
                      <a:gd name="T13" fmla="*/ 2147483647 h 1318"/>
                      <a:gd name="T14" fmla="*/ 2147483647 w 2225"/>
                      <a:gd name="T15" fmla="*/ 2147483647 h 1318"/>
                      <a:gd name="T16" fmla="*/ 2147483647 w 2225"/>
                      <a:gd name="T17" fmla="*/ 2147483647 h 1318"/>
                      <a:gd name="T18" fmla="*/ 2147483647 w 2225"/>
                      <a:gd name="T19" fmla="*/ 2147483647 h 1318"/>
                      <a:gd name="T20" fmla="*/ 2147483647 w 2225"/>
                      <a:gd name="T21" fmla="*/ 2147483647 h 1318"/>
                      <a:gd name="T22" fmla="*/ 2147483647 w 2225"/>
                      <a:gd name="T23" fmla="*/ 2147483647 h 1318"/>
                      <a:gd name="T24" fmla="*/ 2147483647 w 2225"/>
                      <a:gd name="T25" fmla="*/ 2147483647 h 1318"/>
                      <a:gd name="T26" fmla="*/ 2147483647 w 2225"/>
                      <a:gd name="T27" fmla="*/ 2147483647 h 1318"/>
                      <a:gd name="T28" fmla="*/ 2147483647 w 2225"/>
                      <a:gd name="T29" fmla="*/ 2147483647 h 1318"/>
                      <a:gd name="T30" fmla="*/ 2147483647 w 2225"/>
                      <a:gd name="T31" fmla="*/ 2147483647 h 1318"/>
                      <a:gd name="T32" fmla="*/ 2147483647 w 2225"/>
                      <a:gd name="T33" fmla="*/ 2147483647 h 1318"/>
                      <a:gd name="T34" fmla="*/ 2147483647 w 2225"/>
                      <a:gd name="T35" fmla="*/ 2147483647 h 1318"/>
                      <a:gd name="T36" fmla="*/ 2147483647 w 2225"/>
                      <a:gd name="T37" fmla="*/ 2147483647 h 1318"/>
                      <a:gd name="T38" fmla="*/ 2147483647 w 2225"/>
                      <a:gd name="T39" fmla="*/ 2147483647 h 1318"/>
                      <a:gd name="T40" fmla="*/ 2147483647 w 2225"/>
                      <a:gd name="T41" fmla="*/ 2147483647 h 1318"/>
                      <a:gd name="T42" fmla="*/ 2147483647 w 2225"/>
                      <a:gd name="T43" fmla="*/ 2147483647 h 1318"/>
                      <a:gd name="T44" fmla="*/ 2147483647 w 2225"/>
                      <a:gd name="T45" fmla="*/ 2147483647 h 1318"/>
                      <a:gd name="T46" fmla="*/ 2147483647 w 2225"/>
                      <a:gd name="T47" fmla="*/ 2147483647 h 1318"/>
                      <a:gd name="T48" fmla="*/ 2147483647 w 2225"/>
                      <a:gd name="T49" fmla="*/ 2147483647 h 1318"/>
                      <a:gd name="T50" fmla="*/ 2147483647 w 2225"/>
                      <a:gd name="T51" fmla="*/ 2147483647 h 1318"/>
                      <a:gd name="T52" fmla="*/ 2147483647 w 2225"/>
                      <a:gd name="T53" fmla="*/ 2147483647 h 1318"/>
                      <a:gd name="T54" fmla="*/ 2147483647 w 2225"/>
                      <a:gd name="T55" fmla="*/ 2147483647 h 1318"/>
                      <a:gd name="T56" fmla="*/ 2147483647 w 2225"/>
                      <a:gd name="T57" fmla="*/ 2147483647 h 1318"/>
                      <a:gd name="T58" fmla="*/ 2147483647 w 2225"/>
                      <a:gd name="T59" fmla="*/ 2147483647 h 1318"/>
                      <a:gd name="T60" fmla="*/ 2147483647 w 2225"/>
                      <a:gd name="T61" fmla="*/ 2147483647 h 1318"/>
                      <a:gd name="T62" fmla="*/ 2147483647 w 2225"/>
                      <a:gd name="T63" fmla="*/ 2147483647 h 1318"/>
                      <a:gd name="T64" fmla="*/ 2147483647 w 2225"/>
                      <a:gd name="T65" fmla="*/ 2147483647 h 1318"/>
                      <a:gd name="T66" fmla="*/ 2147483647 w 2225"/>
                      <a:gd name="T67" fmla="*/ 2147483647 h 1318"/>
                      <a:gd name="T68" fmla="*/ 2147483647 w 2225"/>
                      <a:gd name="T69" fmla="*/ 2147483647 h 1318"/>
                      <a:gd name="T70" fmla="*/ 2147483647 w 2225"/>
                      <a:gd name="T71" fmla="*/ 2147483647 h 1318"/>
                      <a:gd name="T72" fmla="*/ 2147483647 w 2225"/>
                      <a:gd name="T73" fmla="*/ 2147483647 h 1318"/>
                      <a:gd name="T74" fmla="*/ 2147483647 w 2225"/>
                      <a:gd name="T75" fmla="*/ 2147483647 h 1318"/>
                      <a:gd name="T76" fmla="*/ 2147483647 w 2225"/>
                      <a:gd name="T77" fmla="*/ 2147483647 h 1318"/>
                      <a:gd name="T78" fmla="*/ 2147483647 w 2225"/>
                      <a:gd name="T79" fmla="*/ 2147483647 h 1318"/>
                      <a:gd name="T80" fmla="*/ 2147483647 w 2225"/>
                      <a:gd name="T81" fmla="*/ 2147483647 h 1318"/>
                      <a:gd name="T82" fmla="*/ 2147483647 w 2225"/>
                      <a:gd name="T83" fmla="*/ 2147483647 h 1318"/>
                      <a:gd name="T84" fmla="*/ 2147483647 w 2225"/>
                      <a:gd name="T85" fmla="*/ 2147483647 h 1318"/>
                      <a:gd name="T86" fmla="*/ 2147483647 w 2225"/>
                      <a:gd name="T87" fmla="*/ 2147483647 h 1318"/>
                      <a:gd name="T88" fmla="*/ 2147483647 w 2225"/>
                      <a:gd name="T89" fmla="*/ 2147483647 h 1318"/>
                      <a:gd name="T90" fmla="*/ 2147483647 w 2225"/>
                      <a:gd name="T91" fmla="*/ 2147483647 h 1318"/>
                      <a:gd name="T92" fmla="*/ 2147483647 w 2225"/>
                      <a:gd name="T93" fmla="*/ 2147483647 h 1318"/>
                      <a:gd name="T94" fmla="*/ 2147483647 w 2225"/>
                      <a:gd name="T95" fmla="*/ 2147483647 h 1318"/>
                      <a:gd name="T96" fmla="*/ 2147483647 w 2225"/>
                      <a:gd name="T97" fmla="*/ 2147483647 h 1318"/>
                      <a:gd name="T98" fmla="*/ 2147483647 w 2225"/>
                      <a:gd name="T99" fmla="*/ 2147483647 h 1318"/>
                      <a:gd name="T100" fmla="*/ 2147483647 w 2225"/>
                      <a:gd name="T101" fmla="*/ 2147483647 h 131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2225"/>
                      <a:gd name="T154" fmla="*/ 0 h 1318"/>
                      <a:gd name="T155" fmla="*/ 2225 w 2225"/>
                      <a:gd name="T156" fmla="*/ 1318 h 131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2225" h="1318">
                        <a:moveTo>
                          <a:pt x="1001" y="247"/>
                        </a:moveTo>
                        <a:lnTo>
                          <a:pt x="1236" y="247"/>
                        </a:lnTo>
                        <a:lnTo>
                          <a:pt x="1346" y="2"/>
                        </a:lnTo>
                        <a:lnTo>
                          <a:pt x="181" y="0"/>
                        </a:lnTo>
                        <a:lnTo>
                          <a:pt x="82" y="250"/>
                        </a:lnTo>
                        <a:lnTo>
                          <a:pt x="315" y="250"/>
                        </a:lnTo>
                        <a:lnTo>
                          <a:pt x="57" y="831"/>
                        </a:lnTo>
                        <a:lnTo>
                          <a:pt x="47" y="853"/>
                        </a:lnTo>
                        <a:lnTo>
                          <a:pt x="39" y="873"/>
                        </a:lnTo>
                        <a:lnTo>
                          <a:pt x="31" y="892"/>
                        </a:lnTo>
                        <a:lnTo>
                          <a:pt x="24" y="910"/>
                        </a:lnTo>
                        <a:lnTo>
                          <a:pt x="18" y="929"/>
                        </a:lnTo>
                        <a:lnTo>
                          <a:pt x="12" y="949"/>
                        </a:lnTo>
                        <a:lnTo>
                          <a:pt x="7" y="971"/>
                        </a:lnTo>
                        <a:lnTo>
                          <a:pt x="3" y="996"/>
                        </a:lnTo>
                        <a:lnTo>
                          <a:pt x="0" y="1020"/>
                        </a:lnTo>
                        <a:lnTo>
                          <a:pt x="0" y="1042"/>
                        </a:lnTo>
                        <a:lnTo>
                          <a:pt x="0" y="1053"/>
                        </a:lnTo>
                        <a:lnTo>
                          <a:pt x="1" y="1063"/>
                        </a:lnTo>
                        <a:lnTo>
                          <a:pt x="2" y="1074"/>
                        </a:lnTo>
                        <a:lnTo>
                          <a:pt x="4" y="1083"/>
                        </a:lnTo>
                        <a:lnTo>
                          <a:pt x="10" y="1103"/>
                        </a:lnTo>
                        <a:lnTo>
                          <a:pt x="18" y="1123"/>
                        </a:lnTo>
                        <a:lnTo>
                          <a:pt x="27" y="1143"/>
                        </a:lnTo>
                        <a:lnTo>
                          <a:pt x="39" y="1164"/>
                        </a:lnTo>
                        <a:lnTo>
                          <a:pt x="48" y="1180"/>
                        </a:lnTo>
                        <a:lnTo>
                          <a:pt x="58" y="1192"/>
                        </a:lnTo>
                        <a:lnTo>
                          <a:pt x="67" y="1205"/>
                        </a:lnTo>
                        <a:lnTo>
                          <a:pt x="78" y="1215"/>
                        </a:lnTo>
                        <a:lnTo>
                          <a:pt x="88" y="1226"/>
                        </a:lnTo>
                        <a:lnTo>
                          <a:pt x="100" y="1235"/>
                        </a:lnTo>
                        <a:lnTo>
                          <a:pt x="112" y="1245"/>
                        </a:lnTo>
                        <a:lnTo>
                          <a:pt x="127" y="1255"/>
                        </a:lnTo>
                        <a:lnTo>
                          <a:pt x="147" y="1269"/>
                        </a:lnTo>
                        <a:lnTo>
                          <a:pt x="167" y="1280"/>
                        </a:lnTo>
                        <a:lnTo>
                          <a:pt x="186" y="1289"/>
                        </a:lnTo>
                        <a:lnTo>
                          <a:pt x="205" y="1296"/>
                        </a:lnTo>
                        <a:lnTo>
                          <a:pt x="225" y="1302"/>
                        </a:lnTo>
                        <a:lnTo>
                          <a:pt x="246" y="1306"/>
                        </a:lnTo>
                        <a:lnTo>
                          <a:pt x="268" y="1309"/>
                        </a:lnTo>
                        <a:lnTo>
                          <a:pt x="293" y="1311"/>
                        </a:lnTo>
                        <a:lnTo>
                          <a:pt x="350" y="1314"/>
                        </a:lnTo>
                        <a:lnTo>
                          <a:pt x="399" y="1316"/>
                        </a:lnTo>
                        <a:lnTo>
                          <a:pt x="443" y="1317"/>
                        </a:lnTo>
                        <a:lnTo>
                          <a:pt x="485" y="1318"/>
                        </a:lnTo>
                        <a:lnTo>
                          <a:pt x="528" y="1318"/>
                        </a:lnTo>
                        <a:lnTo>
                          <a:pt x="573" y="1317"/>
                        </a:lnTo>
                        <a:lnTo>
                          <a:pt x="622" y="1316"/>
                        </a:lnTo>
                        <a:lnTo>
                          <a:pt x="679" y="1315"/>
                        </a:lnTo>
                        <a:lnTo>
                          <a:pt x="719" y="1315"/>
                        </a:lnTo>
                        <a:lnTo>
                          <a:pt x="757" y="1314"/>
                        </a:lnTo>
                        <a:lnTo>
                          <a:pt x="792" y="1314"/>
                        </a:lnTo>
                        <a:lnTo>
                          <a:pt x="826" y="1313"/>
                        </a:lnTo>
                        <a:lnTo>
                          <a:pt x="859" y="1311"/>
                        </a:lnTo>
                        <a:lnTo>
                          <a:pt x="894" y="1309"/>
                        </a:lnTo>
                        <a:lnTo>
                          <a:pt x="931" y="1306"/>
                        </a:lnTo>
                        <a:lnTo>
                          <a:pt x="972" y="1302"/>
                        </a:lnTo>
                        <a:lnTo>
                          <a:pt x="1011" y="1297"/>
                        </a:lnTo>
                        <a:lnTo>
                          <a:pt x="1048" y="1294"/>
                        </a:lnTo>
                        <a:lnTo>
                          <a:pt x="1083" y="1291"/>
                        </a:lnTo>
                        <a:lnTo>
                          <a:pt x="1117" y="1287"/>
                        </a:lnTo>
                        <a:lnTo>
                          <a:pt x="1149" y="1282"/>
                        </a:lnTo>
                        <a:lnTo>
                          <a:pt x="1183" y="1273"/>
                        </a:lnTo>
                        <a:lnTo>
                          <a:pt x="1200" y="1269"/>
                        </a:lnTo>
                        <a:lnTo>
                          <a:pt x="1218" y="1263"/>
                        </a:lnTo>
                        <a:lnTo>
                          <a:pt x="1236" y="1256"/>
                        </a:lnTo>
                        <a:lnTo>
                          <a:pt x="1256" y="1249"/>
                        </a:lnTo>
                        <a:lnTo>
                          <a:pt x="1284" y="1236"/>
                        </a:lnTo>
                        <a:lnTo>
                          <a:pt x="1309" y="1225"/>
                        </a:lnTo>
                        <a:lnTo>
                          <a:pt x="1334" y="1212"/>
                        </a:lnTo>
                        <a:lnTo>
                          <a:pt x="1356" y="1199"/>
                        </a:lnTo>
                        <a:lnTo>
                          <a:pt x="1378" y="1185"/>
                        </a:lnTo>
                        <a:lnTo>
                          <a:pt x="1399" y="1169"/>
                        </a:lnTo>
                        <a:lnTo>
                          <a:pt x="1421" y="1150"/>
                        </a:lnTo>
                        <a:lnTo>
                          <a:pt x="1444" y="1129"/>
                        </a:lnTo>
                        <a:lnTo>
                          <a:pt x="1458" y="1117"/>
                        </a:lnTo>
                        <a:lnTo>
                          <a:pt x="1469" y="1104"/>
                        </a:lnTo>
                        <a:lnTo>
                          <a:pt x="1481" y="1091"/>
                        </a:lnTo>
                        <a:lnTo>
                          <a:pt x="1491" y="1080"/>
                        </a:lnTo>
                        <a:lnTo>
                          <a:pt x="1507" y="1056"/>
                        </a:lnTo>
                        <a:lnTo>
                          <a:pt x="1522" y="1033"/>
                        </a:lnTo>
                        <a:lnTo>
                          <a:pt x="1535" y="1008"/>
                        </a:lnTo>
                        <a:lnTo>
                          <a:pt x="1547" y="983"/>
                        </a:lnTo>
                        <a:lnTo>
                          <a:pt x="1562" y="956"/>
                        </a:lnTo>
                        <a:lnTo>
                          <a:pt x="1579" y="925"/>
                        </a:lnTo>
                        <a:lnTo>
                          <a:pt x="1889" y="247"/>
                        </a:lnTo>
                        <a:lnTo>
                          <a:pt x="2110" y="247"/>
                        </a:lnTo>
                        <a:lnTo>
                          <a:pt x="2225" y="2"/>
                        </a:lnTo>
                        <a:lnTo>
                          <a:pt x="1449" y="2"/>
                        </a:lnTo>
                        <a:lnTo>
                          <a:pt x="1341" y="247"/>
                        </a:lnTo>
                        <a:lnTo>
                          <a:pt x="1577" y="247"/>
                        </a:lnTo>
                        <a:lnTo>
                          <a:pt x="1396" y="649"/>
                        </a:lnTo>
                        <a:lnTo>
                          <a:pt x="1358" y="735"/>
                        </a:lnTo>
                        <a:lnTo>
                          <a:pt x="1324" y="813"/>
                        </a:lnTo>
                        <a:lnTo>
                          <a:pt x="1307" y="848"/>
                        </a:lnTo>
                        <a:lnTo>
                          <a:pt x="1289" y="881"/>
                        </a:lnTo>
                        <a:lnTo>
                          <a:pt x="1281" y="897"/>
                        </a:lnTo>
                        <a:lnTo>
                          <a:pt x="1270" y="912"/>
                        </a:lnTo>
                        <a:lnTo>
                          <a:pt x="1261" y="926"/>
                        </a:lnTo>
                        <a:lnTo>
                          <a:pt x="1249" y="940"/>
                        </a:lnTo>
                        <a:lnTo>
                          <a:pt x="1239" y="953"/>
                        </a:lnTo>
                        <a:lnTo>
                          <a:pt x="1226" y="965"/>
                        </a:lnTo>
                        <a:lnTo>
                          <a:pt x="1213" y="977"/>
                        </a:lnTo>
                        <a:lnTo>
                          <a:pt x="1200" y="987"/>
                        </a:lnTo>
                        <a:lnTo>
                          <a:pt x="1185" y="998"/>
                        </a:lnTo>
                        <a:lnTo>
                          <a:pt x="1170" y="1007"/>
                        </a:lnTo>
                        <a:lnTo>
                          <a:pt x="1153" y="1016"/>
                        </a:lnTo>
                        <a:lnTo>
                          <a:pt x="1137" y="1024"/>
                        </a:lnTo>
                        <a:lnTo>
                          <a:pt x="1118" y="1032"/>
                        </a:lnTo>
                        <a:lnTo>
                          <a:pt x="1098" y="1038"/>
                        </a:lnTo>
                        <a:lnTo>
                          <a:pt x="1076" y="1044"/>
                        </a:lnTo>
                        <a:lnTo>
                          <a:pt x="1053" y="1048"/>
                        </a:lnTo>
                        <a:lnTo>
                          <a:pt x="1030" y="1053"/>
                        </a:lnTo>
                        <a:lnTo>
                          <a:pt x="1005" y="1056"/>
                        </a:lnTo>
                        <a:lnTo>
                          <a:pt x="977" y="1058"/>
                        </a:lnTo>
                        <a:lnTo>
                          <a:pt x="949" y="1060"/>
                        </a:lnTo>
                        <a:lnTo>
                          <a:pt x="928" y="1060"/>
                        </a:lnTo>
                        <a:lnTo>
                          <a:pt x="909" y="1060"/>
                        </a:lnTo>
                        <a:lnTo>
                          <a:pt x="891" y="1059"/>
                        </a:lnTo>
                        <a:lnTo>
                          <a:pt x="874" y="1058"/>
                        </a:lnTo>
                        <a:lnTo>
                          <a:pt x="857" y="1056"/>
                        </a:lnTo>
                        <a:lnTo>
                          <a:pt x="843" y="1053"/>
                        </a:lnTo>
                        <a:lnTo>
                          <a:pt x="828" y="1049"/>
                        </a:lnTo>
                        <a:lnTo>
                          <a:pt x="815" y="1045"/>
                        </a:lnTo>
                        <a:lnTo>
                          <a:pt x="803" y="1041"/>
                        </a:lnTo>
                        <a:lnTo>
                          <a:pt x="791" y="1037"/>
                        </a:lnTo>
                        <a:lnTo>
                          <a:pt x="781" y="1032"/>
                        </a:lnTo>
                        <a:lnTo>
                          <a:pt x="772" y="1025"/>
                        </a:lnTo>
                        <a:lnTo>
                          <a:pt x="763" y="1019"/>
                        </a:lnTo>
                        <a:lnTo>
                          <a:pt x="755" y="1012"/>
                        </a:lnTo>
                        <a:lnTo>
                          <a:pt x="748" y="1005"/>
                        </a:lnTo>
                        <a:lnTo>
                          <a:pt x="743" y="997"/>
                        </a:lnTo>
                        <a:lnTo>
                          <a:pt x="737" y="990"/>
                        </a:lnTo>
                        <a:lnTo>
                          <a:pt x="733" y="981"/>
                        </a:lnTo>
                        <a:lnTo>
                          <a:pt x="729" y="972"/>
                        </a:lnTo>
                        <a:lnTo>
                          <a:pt x="726" y="963"/>
                        </a:lnTo>
                        <a:lnTo>
                          <a:pt x="724" y="954"/>
                        </a:lnTo>
                        <a:lnTo>
                          <a:pt x="723" y="944"/>
                        </a:lnTo>
                        <a:lnTo>
                          <a:pt x="721" y="934"/>
                        </a:lnTo>
                        <a:lnTo>
                          <a:pt x="721" y="923"/>
                        </a:lnTo>
                        <a:lnTo>
                          <a:pt x="723" y="914"/>
                        </a:lnTo>
                        <a:lnTo>
                          <a:pt x="724" y="902"/>
                        </a:lnTo>
                        <a:lnTo>
                          <a:pt x="726" y="892"/>
                        </a:lnTo>
                        <a:lnTo>
                          <a:pt x="728" y="881"/>
                        </a:lnTo>
                        <a:lnTo>
                          <a:pt x="735" y="858"/>
                        </a:lnTo>
                        <a:lnTo>
                          <a:pt x="745" y="835"/>
                        </a:lnTo>
                        <a:lnTo>
                          <a:pt x="755" y="811"/>
                        </a:lnTo>
                        <a:lnTo>
                          <a:pt x="783" y="747"/>
                        </a:lnTo>
                        <a:lnTo>
                          <a:pt x="823" y="655"/>
                        </a:lnTo>
                        <a:lnTo>
                          <a:pt x="868" y="550"/>
                        </a:lnTo>
                        <a:lnTo>
                          <a:pt x="914" y="443"/>
                        </a:lnTo>
                        <a:lnTo>
                          <a:pt x="955" y="348"/>
                        </a:lnTo>
                        <a:lnTo>
                          <a:pt x="986" y="279"/>
                        </a:lnTo>
                        <a:lnTo>
                          <a:pt x="1001" y="247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 u="sng"/>
                  </a:p>
                </p:txBody>
              </p:sp>
              <p:sp>
                <p:nvSpPr>
                  <p:cNvPr id="24" name="Freeform 16"/>
                  <p:cNvSpPr>
                    <a:spLocks/>
                  </p:cNvSpPr>
                  <p:nvPr/>
                </p:nvSpPr>
                <p:spPr bwMode="auto">
                  <a:xfrm>
                    <a:off x="7438562" y="2363022"/>
                    <a:ext cx="195209" cy="95404"/>
                  </a:xfrm>
                  <a:custGeom>
                    <a:avLst/>
                    <a:gdLst>
                      <a:gd name="T0" fmla="*/ 2147483647 w 2672"/>
                      <a:gd name="T1" fmla="*/ 2147483647 h 1299"/>
                      <a:gd name="T2" fmla="*/ 2147483647 w 2672"/>
                      <a:gd name="T3" fmla="*/ 2147483647 h 1299"/>
                      <a:gd name="T4" fmla="*/ 2147483647 w 2672"/>
                      <a:gd name="T5" fmla="*/ 2147483647 h 1299"/>
                      <a:gd name="T6" fmla="*/ 2147483647 w 2672"/>
                      <a:gd name="T7" fmla="*/ 2147483647 h 1299"/>
                      <a:gd name="T8" fmla="*/ 2147483647 w 2672"/>
                      <a:gd name="T9" fmla="*/ 2147483647 h 1299"/>
                      <a:gd name="T10" fmla="*/ 2147483647 w 2672"/>
                      <a:gd name="T11" fmla="*/ 2147483647 h 1299"/>
                      <a:gd name="T12" fmla="*/ 2147483647 w 2672"/>
                      <a:gd name="T13" fmla="*/ 2147483647 h 1299"/>
                      <a:gd name="T14" fmla="*/ 2147483647 w 2672"/>
                      <a:gd name="T15" fmla="*/ 2147483647 h 1299"/>
                      <a:gd name="T16" fmla="*/ 2147483647 w 2672"/>
                      <a:gd name="T17" fmla="*/ 2147483647 h 1299"/>
                      <a:gd name="T18" fmla="*/ 2147483647 w 2672"/>
                      <a:gd name="T19" fmla="*/ 2147483647 h 1299"/>
                      <a:gd name="T20" fmla="*/ 2147483647 w 2672"/>
                      <a:gd name="T21" fmla="*/ 2147483647 h 1299"/>
                      <a:gd name="T22" fmla="*/ 2147483647 w 2672"/>
                      <a:gd name="T23" fmla="*/ 2147483647 h 1299"/>
                      <a:gd name="T24" fmla="*/ 2147483647 w 2672"/>
                      <a:gd name="T25" fmla="*/ 2147483647 h 1299"/>
                      <a:gd name="T26" fmla="*/ 2147483647 w 2672"/>
                      <a:gd name="T27" fmla="*/ 2147483647 h 1299"/>
                      <a:gd name="T28" fmla="*/ 2147483647 w 2672"/>
                      <a:gd name="T29" fmla="*/ 2147483647 h 1299"/>
                      <a:gd name="T30" fmla="*/ 2147483647 w 2672"/>
                      <a:gd name="T31" fmla="*/ 2147483647 h 1299"/>
                      <a:gd name="T32" fmla="*/ 2147483647 w 2672"/>
                      <a:gd name="T33" fmla="*/ 2147483647 h 1299"/>
                      <a:gd name="T34" fmla="*/ 2147483647 w 2672"/>
                      <a:gd name="T35" fmla="*/ 2147483647 h 1299"/>
                      <a:gd name="T36" fmla="*/ 2147483647 w 2672"/>
                      <a:gd name="T37" fmla="*/ 2147483647 h 1299"/>
                      <a:gd name="T38" fmla="*/ 2147483647 w 2672"/>
                      <a:gd name="T39" fmla="*/ 2147483647 h 1299"/>
                      <a:gd name="T40" fmla="*/ 2147483647 w 2672"/>
                      <a:gd name="T41" fmla="*/ 2147483647 h 1299"/>
                      <a:gd name="T42" fmla="*/ 2147483647 w 2672"/>
                      <a:gd name="T43" fmla="*/ 2147483647 h 1299"/>
                      <a:gd name="T44" fmla="*/ 2147483647 w 2672"/>
                      <a:gd name="T45" fmla="*/ 2147483647 h 1299"/>
                      <a:gd name="T46" fmla="*/ 2147483647 w 2672"/>
                      <a:gd name="T47" fmla="*/ 2147483647 h 1299"/>
                      <a:gd name="T48" fmla="*/ 2147483647 w 2672"/>
                      <a:gd name="T49" fmla="*/ 2147483647 h 1299"/>
                      <a:gd name="T50" fmla="*/ 2147483647 w 2672"/>
                      <a:gd name="T51" fmla="*/ 2147483647 h 1299"/>
                      <a:gd name="T52" fmla="*/ 2147483647 w 2672"/>
                      <a:gd name="T53" fmla="*/ 2147483647 h 1299"/>
                      <a:gd name="T54" fmla="*/ 2147483647 w 2672"/>
                      <a:gd name="T55" fmla="*/ 2147483647 h 1299"/>
                      <a:gd name="T56" fmla="*/ 2147483647 w 2672"/>
                      <a:gd name="T57" fmla="*/ 2147483647 h 1299"/>
                      <a:gd name="T58" fmla="*/ 2147483647 w 2672"/>
                      <a:gd name="T59" fmla="*/ 2147483647 h 1299"/>
                      <a:gd name="T60" fmla="*/ 2147483647 w 2672"/>
                      <a:gd name="T61" fmla="*/ 0 h 1299"/>
                      <a:gd name="T62" fmla="*/ 2147483647 w 2672"/>
                      <a:gd name="T63" fmla="*/ 2147483647 h 1299"/>
                      <a:gd name="T64" fmla="*/ 2147483647 w 2672"/>
                      <a:gd name="T65" fmla="*/ 2147483647 h 1299"/>
                      <a:gd name="T66" fmla="*/ 2147483647 w 2672"/>
                      <a:gd name="T67" fmla="*/ 2147483647 h 1299"/>
                      <a:gd name="T68" fmla="*/ 2147483647 w 2672"/>
                      <a:gd name="T69" fmla="*/ 2147483647 h 1299"/>
                      <a:gd name="T70" fmla="*/ 2147483647 w 2672"/>
                      <a:gd name="T71" fmla="*/ 2147483647 h 1299"/>
                      <a:gd name="T72" fmla="*/ 2147483647 w 2672"/>
                      <a:gd name="T73" fmla="*/ 2147483647 h 1299"/>
                      <a:gd name="T74" fmla="*/ 2147483647 w 2672"/>
                      <a:gd name="T75" fmla="*/ 2147483647 h 1299"/>
                      <a:gd name="T76" fmla="*/ 2147483647 w 2672"/>
                      <a:gd name="T77" fmla="*/ 2147483647 h 1299"/>
                      <a:gd name="T78" fmla="*/ 2147483647 w 2672"/>
                      <a:gd name="T79" fmla="*/ 2147483647 h 129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2672"/>
                      <a:gd name="T121" fmla="*/ 0 h 1299"/>
                      <a:gd name="T122" fmla="*/ 2672 w 2672"/>
                      <a:gd name="T123" fmla="*/ 1299 h 129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2672" h="1299">
                        <a:moveTo>
                          <a:pt x="1362" y="2"/>
                        </a:moveTo>
                        <a:lnTo>
                          <a:pt x="568" y="2"/>
                        </a:lnTo>
                        <a:lnTo>
                          <a:pt x="471" y="245"/>
                        </a:lnTo>
                        <a:lnTo>
                          <a:pt x="481" y="245"/>
                        </a:lnTo>
                        <a:lnTo>
                          <a:pt x="506" y="245"/>
                        </a:lnTo>
                        <a:lnTo>
                          <a:pt x="543" y="245"/>
                        </a:lnTo>
                        <a:lnTo>
                          <a:pt x="586" y="245"/>
                        </a:lnTo>
                        <a:lnTo>
                          <a:pt x="629" y="245"/>
                        </a:lnTo>
                        <a:lnTo>
                          <a:pt x="669" y="245"/>
                        </a:lnTo>
                        <a:lnTo>
                          <a:pt x="699" y="245"/>
                        </a:lnTo>
                        <a:lnTo>
                          <a:pt x="714" y="245"/>
                        </a:lnTo>
                        <a:lnTo>
                          <a:pt x="709" y="256"/>
                        </a:lnTo>
                        <a:lnTo>
                          <a:pt x="698" y="284"/>
                        </a:lnTo>
                        <a:lnTo>
                          <a:pt x="681" y="325"/>
                        </a:lnTo>
                        <a:lnTo>
                          <a:pt x="658" y="376"/>
                        </a:lnTo>
                        <a:lnTo>
                          <a:pt x="631" y="437"/>
                        </a:lnTo>
                        <a:lnTo>
                          <a:pt x="602" y="504"/>
                        </a:lnTo>
                        <a:lnTo>
                          <a:pt x="570" y="576"/>
                        </a:lnTo>
                        <a:lnTo>
                          <a:pt x="537" y="650"/>
                        </a:lnTo>
                        <a:lnTo>
                          <a:pt x="505" y="724"/>
                        </a:lnTo>
                        <a:lnTo>
                          <a:pt x="473" y="795"/>
                        </a:lnTo>
                        <a:lnTo>
                          <a:pt x="445" y="863"/>
                        </a:lnTo>
                        <a:lnTo>
                          <a:pt x="418" y="922"/>
                        </a:lnTo>
                        <a:lnTo>
                          <a:pt x="396" y="972"/>
                        </a:lnTo>
                        <a:lnTo>
                          <a:pt x="379" y="1011"/>
                        </a:lnTo>
                        <a:lnTo>
                          <a:pt x="368" y="1036"/>
                        </a:lnTo>
                        <a:lnTo>
                          <a:pt x="365" y="1045"/>
                        </a:lnTo>
                        <a:lnTo>
                          <a:pt x="111" y="1045"/>
                        </a:lnTo>
                        <a:lnTo>
                          <a:pt x="0" y="1299"/>
                        </a:lnTo>
                        <a:lnTo>
                          <a:pt x="785" y="1299"/>
                        </a:lnTo>
                        <a:lnTo>
                          <a:pt x="897" y="1051"/>
                        </a:lnTo>
                        <a:lnTo>
                          <a:pt x="665" y="1051"/>
                        </a:lnTo>
                        <a:lnTo>
                          <a:pt x="912" y="503"/>
                        </a:lnTo>
                        <a:lnTo>
                          <a:pt x="915" y="503"/>
                        </a:lnTo>
                        <a:lnTo>
                          <a:pt x="1321" y="1295"/>
                        </a:lnTo>
                        <a:lnTo>
                          <a:pt x="1867" y="1295"/>
                        </a:lnTo>
                        <a:lnTo>
                          <a:pt x="1871" y="1283"/>
                        </a:lnTo>
                        <a:lnTo>
                          <a:pt x="1887" y="1251"/>
                        </a:lnTo>
                        <a:lnTo>
                          <a:pt x="1909" y="1199"/>
                        </a:lnTo>
                        <a:lnTo>
                          <a:pt x="1940" y="1133"/>
                        </a:lnTo>
                        <a:lnTo>
                          <a:pt x="1975" y="1054"/>
                        </a:lnTo>
                        <a:lnTo>
                          <a:pt x="2015" y="966"/>
                        </a:lnTo>
                        <a:lnTo>
                          <a:pt x="2057" y="871"/>
                        </a:lnTo>
                        <a:lnTo>
                          <a:pt x="2101" y="773"/>
                        </a:lnTo>
                        <a:lnTo>
                          <a:pt x="2144" y="677"/>
                        </a:lnTo>
                        <a:lnTo>
                          <a:pt x="2186" y="581"/>
                        </a:lnTo>
                        <a:lnTo>
                          <a:pt x="2226" y="493"/>
                        </a:lnTo>
                        <a:lnTo>
                          <a:pt x="2262" y="413"/>
                        </a:lnTo>
                        <a:lnTo>
                          <a:pt x="2293" y="345"/>
                        </a:lnTo>
                        <a:lnTo>
                          <a:pt x="2316" y="292"/>
                        </a:lnTo>
                        <a:lnTo>
                          <a:pt x="2332" y="257"/>
                        </a:lnTo>
                        <a:lnTo>
                          <a:pt x="2338" y="244"/>
                        </a:lnTo>
                        <a:lnTo>
                          <a:pt x="2351" y="244"/>
                        </a:lnTo>
                        <a:lnTo>
                          <a:pt x="2377" y="244"/>
                        </a:lnTo>
                        <a:lnTo>
                          <a:pt x="2413" y="244"/>
                        </a:lnTo>
                        <a:lnTo>
                          <a:pt x="2454" y="244"/>
                        </a:lnTo>
                        <a:lnTo>
                          <a:pt x="2495" y="244"/>
                        </a:lnTo>
                        <a:lnTo>
                          <a:pt x="2530" y="244"/>
                        </a:lnTo>
                        <a:lnTo>
                          <a:pt x="2554" y="244"/>
                        </a:lnTo>
                        <a:lnTo>
                          <a:pt x="2563" y="244"/>
                        </a:lnTo>
                        <a:lnTo>
                          <a:pt x="2672" y="1"/>
                        </a:lnTo>
                        <a:lnTo>
                          <a:pt x="1890" y="0"/>
                        </a:lnTo>
                        <a:lnTo>
                          <a:pt x="1789" y="246"/>
                        </a:lnTo>
                        <a:lnTo>
                          <a:pt x="1798" y="246"/>
                        </a:lnTo>
                        <a:lnTo>
                          <a:pt x="1822" y="246"/>
                        </a:lnTo>
                        <a:lnTo>
                          <a:pt x="1858" y="246"/>
                        </a:lnTo>
                        <a:lnTo>
                          <a:pt x="1898" y="246"/>
                        </a:lnTo>
                        <a:lnTo>
                          <a:pt x="1940" y="246"/>
                        </a:lnTo>
                        <a:lnTo>
                          <a:pt x="1977" y="246"/>
                        </a:lnTo>
                        <a:lnTo>
                          <a:pt x="2006" y="246"/>
                        </a:lnTo>
                        <a:lnTo>
                          <a:pt x="2022" y="245"/>
                        </a:lnTo>
                        <a:lnTo>
                          <a:pt x="2009" y="273"/>
                        </a:lnTo>
                        <a:lnTo>
                          <a:pt x="1981" y="338"/>
                        </a:lnTo>
                        <a:lnTo>
                          <a:pt x="1941" y="426"/>
                        </a:lnTo>
                        <a:lnTo>
                          <a:pt x="1897" y="527"/>
                        </a:lnTo>
                        <a:lnTo>
                          <a:pt x="1851" y="627"/>
                        </a:lnTo>
                        <a:lnTo>
                          <a:pt x="1812" y="714"/>
                        </a:lnTo>
                        <a:lnTo>
                          <a:pt x="1785" y="775"/>
                        </a:lnTo>
                        <a:lnTo>
                          <a:pt x="1774" y="799"/>
                        </a:lnTo>
                        <a:lnTo>
                          <a:pt x="1769" y="800"/>
                        </a:lnTo>
                        <a:lnTo>
                          <a:pt x="1362" y="2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 u="sng"/>
                  </a:p>
                </p:txBody>
              </p:sp>
              <p:sp>
                <p:nvSpPr>
                  <p:cNvPr id="25" name="Freeform 18"/>
                  <p:cNvSpPr>
                    <a:spLocks/>
                  </p:cNvSpPr>
                  <p:nvPr/>
                </p:nvSpPr>
                <p:spPr bwMode="auto">
                  <a:xfrm>
                    <a:off x="7607480" y="2364338"/>
                    <a:ext cx="145913" cy="94088"/>
                  </a:xfrm>
                  <a:custGeom>
                    <a:avLst/>
                    <a:gdLst>
                      <a:gd name="T0" fmla="*/ 2147483647 w 1992"/>
                      <a:gd name="T1" fmla="*/ 2147483647 h 1295"/>
                      <a:gd name="T2" fmla="*/ 2147483647 w 1992"/>
                      <a:gd name="T3" fmla="*/ 2147483647 h 1295"/>
                      <a:gd name="T4" fmla="*/ 2147483647 w 1992"/>
                      <a:gd name="T5" fmla="*/ 2147483647 h 1295"/>
                      <a:gd name="T6" fmla="*/ 2147483647 w 1992"/>
                      <a:gd name="T7" fmla="*/ 2147483647 h 1295"/>
                      <a:gd name="T8" fmla="*/ 2147483647 w 1992"/>
                      <a:gd name="T9" fmla="*/ 2147483647 h 1295"/>
                      <a:gd name="T10" fmla="*/ 2147483647 w 1992"/>
                      <a:gd name="T11" fmla="*/ 0 h 1295"/>
                      <a:gd name="T12" fmla="*/ 2147483647 w 1992"/>
                      <a:gd name="T13" fmla="*/ 2147483647 h 1295"/>
                      <a:gd name="T14" fmla="*/ 2147483647 w 1992"/>
                      <a:gd name="T15" fmla="*/ 2147483647 h 1295"/>
                      <a:gd name="T16" fmla="*/ 2147483647 w 1992"/>
                      <a:gd name="T17" fmla="*/ 2147483647 h 1295"/>
                      <a:gd name="T18" fmla="*/ 2147483647 w 1992"/>
                      <a:gd name="T19" fmla="*/ 2147483647 h 1295"/>
                      <a:gd name="T20" fmla="*/ 0 w 1992"/>
                      <a:gd name="T21" fmla="*/ 2147483647 h 1295"/>
                      <a:gd name="T22" fmla="*/ 2147483647 w 1992"/>
                      <a:gd name="T23" fmla="*/ 2147483647 h 1295"/>
                      <a:gd name="T24" fmla="*/ 2147483647 w 1992"/>
                      <a:gd name="T25" fmla="*/ 2147483647 h 1295"/>
                      <a:gd name="T26" fmla="*/ 2147483647 w 1992"/>
                      <a:gd name="T27" fmla="*/ 2147483647 h 1295"/>
                      <a:gd name="T28" fmla="*/ 2147483647 w 1992"/>
                      <a:gd name="T29" fmla="*/ 2147483647 h 1295"/>
                      <a:gd name="T30" fmla="*/ 2147483647 w 1992"/>
                      <a:gd name="T31" fmla="*/ 2147483647 h 1295"/>
                      <a:gd name="T32" fmla="*/ 2147483647 w 1992"/>
                      <a:gd name="T33" fmla="*/ 2147483647 h 1295"/>
                      <a:gd name="T34" fmla="*/ 2147483647 w 1992"/>
                      <a:gd name="T35" fmla="*/ 2147483647 h 1295"/>
                      <a:gd name="T36" fmla="*/ 2147483647 w 1992"/>
                      <a:gd name="T37" fmla="*/ 2147483647 h 1295"/>
                      <a:gd name="T38" fmla="*/ 2147483647 w 1992"/>
                      <a:gd name="T39" fmla="*/ 2147483647 h 1295"/>
                      <a:gd name="T40" fmla="*/ 2147483647 w 1992"/>
                      <a:gd name="T41" fmla="*/ 2147483647 h 1295"/>
                      <a:gd name="T42" fmla="*/ 2147483647 w 1992"/>
                      <a:gd name="T43" fmla="*/ 2147483647 h 129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992"/>
                      <a:gd name="T67" fmla="*/ 0 h 1295"/>
                      <a:gd name="T68" fmla="*/ 1992 w 1992"/>
                      <a:gd name="T69" fmla="*/ 1295 h 129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992" h="1295">
                        <a:moveTo>
                          <a:pt x="1420" y="1046"/>
                        </a:moveTo>
                        <a:lnTo>
                          <a:pt x="1037" y="1046"/>
                        </a:lnTo>
                        <a:lnTo>
                          <a:pt x="1395" y="240"/>
                        </a:lnTo>
                        <a:lnTo>
                          <a:pt x="1616" y="240"/>
                        </a:lnTo>
                        <a:lnTo>
                          <a:pt x="1713" y="1"/>
                        </a:lnTo>
                        <a:lnTo>
                          <a:pt x="566" y="0"/>
                        </a:lnTo>
                        <a:lnTo>
                          <a:pt x="466" y="244"/>
                        </a:lnTo>
                        <a:lnTo>
                          <a:pt x="707" y="244"/>
                        </a:lnTo>
                        <a:lnTo>
                          <a:pt x="348" y="1047"/>
                        </a:lnTo>
                        <a:lnTo>
                          <a:pt x="103" y="1047"/>
                        </a:lnTo>
                        <a:lnTo>
                          <a:pt x="0" y="1295"/>
                        </a:lnTo>
                        <a:lnTo>
                          <a:pt x="1710" y="1295"/>
                        </a:lnTo>
                        <a:lnTo>
                          <a:pt x="1992" y="665"/>
                        </a:lnTo>
                        <a:lnTo>
                          <a:pt x="1754" y="665"/>
                        </a:lnTo>
                        <a:lnTo>
                          <a:pt x="1732" y="689"/>
                        </a:lnTo>
                        <a:lnTo>
                          <a:pt x="1691" y="736"/>
                        </a:lnTo>
                        <a:lnTo>
                          <a:pt x="1637" y="797"/>
                        </a:lnTo>
                        <a:lnTo>
                          <a:pt x="1577" y="865"/>
                        </a:lnTo>
                        <a:lnTo>
                          <a:pt x="1519" y="932"/>
                        </a:lnTo>
                        <a:lnTo>
                          <a:pt x="1469" y="990"/>
                        </a:lnTo>
                        <a:lnTo>
                          <a:pt x="1433" y="1030"/>
                        </a:lnTo>
                        <a:lnTo>
                          <a:pt x="1420" y="1046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 u="sng"/>
                  </a:p>
                </p:txBody>
              </p:sp>
              <p:sp>
                <p:nvSpPr>
                  <p:cNvPr id="26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7759967" y="2359733"/>
                    <a:ext cx="158402" cy="98693"/>
                  </a:xfrm>
                  <a:custGeom>
                    <a:avLst/>
                    <a:gdLst>
                      <a:gd name="T0" fmla="*/ 2147483647 w 2173"/>
                      <a:gd name="T1" fmla="*/ 2147483647 h 1347"/>
                      <a:gd name="T2" fmla="*/ 2147483647 w 2173"/>
                      <a:gd name="T3" fmla="*/ 2147483647 h 1347"/>
                      <a:gd name="T4" fmla="*/ 2147483647 w 2173"/>
                      <a:gd name="T5" fmla="*/ 2147483647 h 1347"/>
                      <a:gd name="T6" fmla="*/ 2147483647 w 2173"/>
                      <a:gd name="T7" fmla="*/ 2147483647 h 1347"/>
                      <a:gd name="T8" fmla="*/ 2147483647 w 2173"/>
                      <a:gd name="T9" fmla="*/ 2147483647 h 1347"/>
                      <a:gd name="T10" fmla="*/ 2147483647 w 2173"/>
                      <a:gd name="T11" fmla="*/ 2147483647 h 1347"/>
                      <a:gd name="T12" fmla="*/ 2147483647 w 2173"/>
                      <a:gd name="T13" fmla="*/ 2147483647 h 1347"/>
                      <a:gd name="T14" fmla="*/ 2147483647 w 2173"/>
                      <a:gd name="T15" fmla="*/ 2147483647 h 1347"/>
                      <a:gd name="T16" fmla="*/ 2147483647 w 2173"/>
                      <a:gd name="T17" fmla="*/ 2147483647 h 1347"/>
                      <a:gd name="T18" fmla="*/ 2147483647 w 2173"/>
                      <a:gd name="T19" fmla="*/ 2147483647 h 1347"/>
                      <a:gd name="T20" fmla="*/ 2147483647 w 2173"/>
                      <a:gd name="T21" fmla="*/ 2147483647 h 1347"/>
                      <a:gd name="T22" fmla="*/ 2147483647 w 2173"/>
                      <a:gd name="T23" fmla="*/ 2147483647 h 1347"/>
                      <a:gd name="T24" fmla="*/ 2147483647 w 2173"/>
                      <a:gd name="T25" fmla="*/ 2147483647 h 1347"/>
                      <a:gd name="T26" fmla="*/ 2147483647 w 2173"/>
                      <a:gd name="T27" fmla="*/ 2147483647 h 1347"/>
                      <a:gd name="T28" fmla="*/ 2147483647 w 2173"/>
                      <a:gd name="T29" fmla="*/ 0 h 1347"/>
                      <a:gd name="T30" fmla="*/ 2147483647 w 2173"/>
                      <a:gd name="T31" fmla="*/ 2147483647 h 1347"/>
                      <a:gd name="T32" fmla="*/ 2147483647 w 2173"/>
                      <a:gd name="T33" fmla="*/ 2147483647 h 1347"/>
                      <a:gd name="T34" fmla="*/ 2147483647 w 2173"/>
                      <a:gd name="T35" fmla="*/ 2147483647 h 1347"/>
                      <a:gd name="T36" fmla="*/ 2147483647 w 2173"/>
                      <a:gd name="T37" fmla="*/ 2147483647 h 1347"/>
                      <a:gd name="T38" fmla="*/ 2147483647 w 2173"/>
                      <a:gd name="T39" fmla="*/ 2147483647 h 1347"/>
                      <a:gd name="T40" fmla="*/ 2147483647 w 2173"/>
                      <a:gd name="T41" fmla="*/ 2147483647 h 1347"/>
                      <a:gd name="T42" fmla="*/ 2147483647 w 2173"/>
                      <a:gd name="T43" fmla="*/ 2147483647 h 1347"/>
                      <a:gd name="T44" fmla="*/ 2147483647 w 2173"/>
                      <a:gd name="T45" fmla="*/ 2147483647 h 1347"/>
                      <a:gd name="T46" fmla="*/ 2147483647 w 2173"/>
                      <a:gd name="T47" fmla="*/ 2147483647 h 1347"/>
                      <a:gd name="T48" fmla="*/ 2147483647 w 2173"/>
                      <a:gd name="T49" fmla="*/ 2147483647 h 1347"/>
                      <a:gd name="T50" fmla="*/ 2147483647 w 2173"/>
                      <a:gd name="T51" fmla="*/ 2147483647 h 1347"/>
                      <a:gd name="T52" fmla="*/ 2147483647 w 2173"/>
                      <a:gd name="T53" fmla="*/ 2147483647 h 1347"/>
                      <a:gd name="T54" fmla="*/ 2147483647 w 2173"/>
                      <a:gd name="T55" fmla="*/ 2147483647 h 1347"/>
                      <a:gd name="T56" fmla="*/ 2147483647 w 2173"/>
                      <a:gd name="T57" fmla="*/ 2147483647 h 1347"/>
                      <a:gd name="T58" fmla="*/ 2147483647 w 2173"/>
                      <a:gd name="T59" fmla="*/ 2147483647 h 1347"/>
                      <a:gd name="T60" fmla="*/ 2147483647 w 2173"/>
                      <a:gd name="T61" fmla="*/ 2147483647 h 1347"/>
                      <a:gd name="T62" fmla="*/ 2147483647 w 2173"/>
                      <a:gd name="T63" fmla="*/ 2147483647 h 1347"/>
                      <a:gd name="T64" fmla="*/ 2147483647 w 2173"/>
                      <a:gd name="T65" fmla="*/ 2147483647 h 1347"/>
                      <a:gd name="T66" fmla="*/ 2147483647 w 2173"/>
                      <a:gd name="T67" fmla="*/ 2147483647 h 1347"/>
                      <a:gd name="T68" fmla="*/ 2147483647 w 2173"/>
                      <a:gd name="T69" fmla="*/ 2147483647 h 1347"/>
                      <a:gd name="T70" fmla="*/ 2147483647 w 2173"/>
                      <a:gd name="T71" fmla="*/ 2147483647 h 1347"/>
                      <a:gd name="T72" fmla="*/ 2147483647 w 2173"/>
                      <a:gd name="T73" fmla="*/ 2147483647 h 1347"/>
                      <a:gd name="T74" fmla="*/ 2147483647 w 2173"/>
                      <a:gd name="T75" fmla="*/ 2147483647 h 1347"/>
                      <a:gd name="T76" fmla="*/ 2147483647 w 2173"/>
                      <a:gd name="T77" fmla="*/ 2147483647 h 1347"/>
                      <a:gd name="T78" fmla="*/ 2147483647 w 2173"/>
                      <a:gd name="T79" fmla="*/ 2147483647 h 1347"/>
                      <a:gd name="T80" fmla="*/ 2147483647 w 2173"/>
                      <a:gd name="T81" fmla="*/ 2147483647 h 1347"/>
                      <a:gd name="T82" fmla="*/ 2147483647 w 2173"/>
                      <a:gd name="T83" fmla="*/ 2147483647 h 1347"/>
                      <a:gd name="T84" fmla="*/ 2147483647 w 2173"/>
                      <a:gd name="T85" fmla="*/ 2147483647 h 1347"/>
                      <a:gd name="T86" fmla="*/ 2147483647 w 2173"/>
                      <a:gd name="T87" fmla="*/ 2147483647 h 1347"/>
                      <a:gd name="T88" fmla="*/ 2147483647 w 2173"/>
                      <a:gd name="T89" fmla="*/ 2147483647 h 1347"/>
                      <a:gd name="T90" fmla="*/ 2147483647 w 2173"/>
                      <a:gd name="T91" fmla="*/ 2147483647 h 1347"/>
                      <a:gd name="T92" fmla="*/ 2147483647 w 2173"/>
                      <a:gd name="T93" fmla="*/ 2147483647 h 1347"/>
                      <a:gd name="T94" fmla="*/ 2147483647 w 2173"/>
                      <a:gd name="T95" fmla="*/ 2147483647 h 1347"/>
                      <a:gd name="T96" fmla="*/ 2147483647 w 2173"/>
                      <a:gd name="T97" fmla="*/ 2147483647 h 1347"/>
                      <a:gd name="T98" fmla="*/ 2147483647 w 2173"/>
                      <a:gd name="T99" fmla="*/ 2147483647 h 1347"/>
                      <a:gd name="T100" fmla="*/ 2147483647 w 2173"/>
                      <a:gd name="T101" fmla="*/ 2147483647 h 1347"/>
                      <a:gd name="T102" fmla="*/ 2147483647 w 2173"/>
                      <a:gd name="T103" fmla="*/ 2147483647 h 1347"/>
                      <a:gd name="T104" fmla="*/ 2147483647 w 2173"/>
                      <a:gd name="T105" fmla="*/ 2147483647 h 1347"/>
                      <a:gd name="T106" fmla="*/ 2147483647 w 2173"/>
                      <a:gd name="T107" fmla="*/ 2147483647 h 1347"/>
                      <a:gd name="T108" fmla="*/ 2147483647 w 2173"/>
                      <a:gd name="T109" fmla="*/ 2147483647 h 1347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173"/>
                      <a:gd name="T166" fmla="*/ 0 h 1347"/>
                      <a:gd name="T167" fmla="*/ 2173 w 2173"/>
                      <a:gd name="T168" fmla="*/ 1347 h 1347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173" h="1347">
                        <a:moveTo>
                          <a:pt x="214" y="1315"/>
                        </a:moveTo>
                        <a:lnTo>
                          <a:pt x="195" y="1309"/>
                        </a:lnTo>
                        <a:lnTo>
                          <a:pt x="178" y="1303"/>
                        </a:lnTo>
                        <a:lnTo>
                          <a:pt x="160" y="1294"/>
                        </a:lnTo>
                        <a:lnTo>
                          <a:pt x="143" y="1286"/>
                        </a:lnTo>
                        <a:lnTo>
                          <a:pt x="127" y="1275"/>
                        </a:lnTo>
                        <a:lnTo>
                          <a:pt x="111" y="1265"/>
                        </a:lnTo>
                        <a:lnTo>
                          <a:pt x="97" y="1253"/>
                        </a:lnTo>
                        <a:lnTo>
                          <a:pt x="83" y="1241"/>
                        </a:lnTo>
                        <a:lnTo>
                          <a:pt x="69" y="1227"/>
                        </a:lnTo>
                        <a:lnTo>
                          <a:pt x="58" y="1212"/>
                        </a:lnTo>
                        <a:lnTo>
                          <a:pt x="46" y="1198"/>
                        </a:lnTo>
                        <a:lnTo>
                          <a:pt x="37" y="1182"/>
                        </a:lnTo>
                        <a:lnTo>
                          <a:pt x="28" y="1165"/>
                        </a:lnTo>
                        <a:lnTo>
                          <a:pt x="21" y="1148"/>
                        </a:lnTo>
                        <a:lnTo>
                          <a:pt x="14" y="1130"/>
                        </a:lnTo>
                        <a:lnTo>
                          <a:pt x="10" y="1111"/>
                        </a:lnTo>
                        <a:lnTo>
                          <a:pt x="6" y="1096"/>
                        </a:lnTo>
                        <a:lnTo>
                          <a:pt x="3" y="1080"/>
                        </a:lnTo>
                        <a:lnTo>
                          <a:pt x="1" y="1064"/>
                        </a:lnTo>
                        <a:lnTo>
                          <a:pt x="0" y="1048"/>
                        </a:lnTo>
                        <a:lnTo>
                          <a:pt x="0" y="1033"/>
                        </a:lnTo>
                        <a:lnTo>
                          <a:pt x="0" y="1017"/>
                        </a:lnTo>
                        <a:lnTo>
                          <a:pt x="2" y="1001"/>
                        </a:lnTo>
                        <a:lnTo>
                          <a:pt x="4" y="984"/>
                        </a:lnTo>
                        <a:lnTo>
                          <a:pt x="10" y="953"/>
                        </a:lnTo>
                        <a:lnTo>
                          <a:pt x="19" y="921"/>
                        </a:lnTo>
                        <a:lnTo>
                          <a:pt x="27" y="891"/>
                        </a:lnTo>
                        <a:lnTo>
                          <a:pt x="37" y="859"/>
                        </a:lnTo>
                        <a:lnTo>
                          <a:pt x="40" y="850"/>
                        </a:lnTo>
                        <a:lnTo>
                          <a:pt x="43" y="840"/>
                        </a:lnTo>
                        <a:lnTo>
                          <a:pt x="46" y="832"/>
                        </a:lnTo>
                        <a:lnTo>
                          <a:pt x="49" y="822"/>
                        </a:lnTo>
                        <a:lnTo>
                          <a:pt x="52" y="814"/>
                        </a:lnTo>
                        <a:lnTo>
                          <a:pt x="54" y="807"/>
                        </a:lnTo>
                        <a:lnTo>
                          <a:pt x="58" y="798"/>
                        </a:lnTo>
                        <a:lnTo>
                          <a:pt x="61" y="789"/>
                        </a:lnTo>
                        <a:lnTo>
                          <a:pt x="77" y="750"/>
                        </a:lnTo>
                        <a:lnTo>
                          <a:pt x="93" y="707"/>
                        </a:lnTo>
                        <a:lnTo>
                          <a:pt x="110" y="664"/>
                        </a:lnTo>
                        <a:lnTo>
                          <a:pt x="127" y="622"/>
                        </a:lnTo>
                        <a:lnTo>
                          <a:pt x="143" y="584"/>
                        </a:lnTo>
                        <a:lnTo>
                          <a:pt x="157" y="550"/>
                        </a:lnTo>
                        <a:lnTo>
                          <a:pt x="163" y="538"/>
                        </a:lnTo>
                        <a:lnTo>
                          <a:pt x="169" y="526"/>
                        </a:lnTo>
                        <a:lnTo>
                          <a:pt x="174" y="517"/>
                        </a:lnTo>
                        <a:lnTo>
                          <a:pt x="178" y="511"/>
                        </a:lnTo>
                        <a:lnTo>
                          <a:pt x="200" y="465"/>
                        </a:lnTo>
                        <a:lnTo>
                          <a:pt x="224" y="420"/>
                        </a:lnTo>
                        <a:lnTo>
                          <a:pt x="237" y="397"/>
                        </a:lnTo>
                        <a:lnTo>
                          <a:pt x="250" y="375"/>
                        </a:lnTo>
                        <a:lnTo>
                          <a:pt x="264" y="353"/>
                        </a:lnTo>
                        <a:lnTo>
                          <a:pt x="279" y="332"/>
                        </a:lnTo>
                        <a:lnTo>
                          <a:pt x="294" y="311"/>
                        </a:lnTo>
                        <a:lnTo>
                          <a:pt x="310" y="290"/>
                        </a:lnTo>
                        <a:lnTo>
                          <a:pt x="326" y="270"/>
                        </a:lnTo>
                        <a:lnTo>
                          <a:pt x="344" y="250"/>
                        </a:lnTo>
                        <a:lnTo>
                          <a:pt x="363" y="231"/>
                        </a:lnTo>
                        <a:lnTo>
                          <a:pt x="382" y="213"/>
                        </a:lnTo>
                        <a:lnTo>
                          <a:pt x="402" y="195"/>
                        </a:lnTo>
                        <a:lnTo>
                          <a:pt x="423" y="178"/>
                        </a:lnTo>
                        <a:lnTo>
                          <a:pt x="444" y="161"/>
                        </a:lnTo>
                        <a:lnTo>
                          <a:pt x="466" y="144"/>
                        </a:lnTo>
                        <a:lnTo>
                          <a:pt x="489" y="130"/>
                        </a:lnTo>
                        <a:lnTo>
                          <a:pt x="512" y="116"/>
                        </a:lnTo>
                        <a:lnTo>
                          <a:pt x="536" y="105"/>
                        </a:lnTo>
                        <a:lnTo>
                          <a:pt x="560" y="93"/>
                        </a:lnTo>
                        <a:lnTo>
                          <a:pt x="584" y="82"/>
                        </a:lnTo>
                        <a:lnTo>
                          <a:pt x="610" y="73"/>
                        </a:lnTo>
                        <a:lnTo>
                          <a:pt x="635" y="65"/>
                        </a:lnTo>
                        <a:lnTo>
                          <a:pt x="660" y="57"/>
                        </a:lnTo>
                        <a:lnTo>
                          <a:pt x="687" y="50"/>
                        </a:lnTo>
                        <a:lnTo>
                          <a:pt x="713" y="44"/>
                        </a:lnTo>
                        <a:lnTo>
                          <a:pt x="765" y="32"/>
                        </a:lnTo>
                        <a:lnTo>
                          <a:pt x="817" y="21"/>
                        </a:lnTo>
                        <a:lnTo>
                          <a:pt x="827" y="20"/>
                        </a:lnTo>
                        <a:lnTo>
                          <a:pt x="836" y="19"/>
                        </a:lnTo>
                        <a:lnTo>
                          <a:pt x="846" y="18"/>
                        </a:lnTo>
                        <a:lnTo>
                          <a:pt x="855" y="16"/>
                        </a:lnTo>
                        <a:lnTo>
                          <a:pt x="865" y="16"/>
                        </a:lnTo>
                        <a:lnTo>
                          <a:pt x="874" y="15"/>
                        </a:lnTo>
                        <a:lnTo>
                          <a:pt x="884" y="14"/>
                        </a:lnTo>
                        <a:lnTo>
                          <a:pt x="893" y="13"/>
                        </a:lnTo>
                        <a:lnTo>
                          <a:pt x="983" y="11"/>
                        </a:lnTo>
                        <a:lnTo>
                          <a:pt x="1071" y="8"/>
                        </a:lnTo>
                        <a:lnTo>
                          <a:pt x="1160" y="5"/>
                        </a:lnTo>
                        <a:lnTo>
                          <a:pt x="1248" y="2"/>
                        </a:lnTo>
                        <a:lnTo>
                          <a:pt x="1337" y="0"/>
                        </a:lnTo>
                        <a:lnTo>
                          <a:pt x="1424" y="0"/>
                        </a:lnTo>
                        <a:lnTo>
                          <a:pt x="1467" y="0"/>
                        </a:lnTo>
                        <a:lnTo>
                          <a:pt x="1510" y="3"/>
                        </a:lnTo>
                        <a:lnTo>
                          <a:pt x="1554" y="5"/>
                        </a:lnTo>
                        <a:lnTo>
                          <a:pt x="1597" y="7"/>
                        </a:lnTo>
                        <a:lnTo>
                          <a:pt x="1612" y="8"/>
                        </a:lnTo>
                        <a:lnTo>
                          <a:pt x="1625" y="8"/>
                        </a:lnTo>
                        <a:lnTo>
                          <a:pt x="1639" y="9"/>
                        </a:lnTo>
                        <a:lnTo>
                          <a:pt x="1653" y="9"/>
                        </a:lnTo>
                        <a:lnTo>
                          <a:pt x="1690" y="10"/>
                        </a:lnTo>
                        <a:lnTo>
                          <a:pt x="1731" y="13"/>
                        </a:lnTo>
                        <a:lnTo>
                          <a:pt x="1776" y="18"/>
                        </a:lnTo>
                        <a:lnTo>
                          <a:pt x="1821" y="24"/>
                        </a:lnTo>
                        <a:lnTo>
                          <a:pt x="1864" y="30"/>
                        </a:lnTo>
                        <a:lnTo>
                          <a:pt x="1903" y="35"/>
                        </a:lnTo>
                        <a:lnTo>
                          <a:pt x="1935" y="40"/>
                        </a:lnTo>
                        <a:lnTo>
                          <a:pt x="1956" y="45"/>
                        </a:lnTo>
                        <a:lnTo>
                          <a:pt x="1964" y="47"/>
                        </a:lnTo>
                        <a:lnTo>
                          <a:pt x="1969" y="49"/>
                        </a:lnTo>
                        <a:lnTo>
                          <a:pt x="1976" y="50"/>
                        </a:lnTo>
                        <a:lnTo>
                          <a:pt x="1984" y="52"/>
                        </a:lnTo>
                        <a:lnTo>
                          <a:pt x="2014" y="65"/>
                        </a:lnTo>
                        <a:lnTo>
                          <a:pt x="2045" y="77"/>
                        </a:lnTo>
                        <a:lnTo>
                          <a:pt x="2059" y="85"/>
                        </a:lnTo>
                        <a:lnTo>
                          <a:pt x="2074" y="93"/>
                        </a:lnTo>
                        <a:lnTo>
                          <a:pt x="2088" y="100"/>
                        </a:lnTo>
                        <a:lnTo>
                          <a:pt x="2102" y="110"/>
                        </a:lnTo>
                        <a:lnTo>
                          <a:pt x="2114" y="119"/>
                        </a:lnTo>
                        <a:lnTo>
                          <a:pt x="2126" y="130"/>
                        </a:lnTo>
                        <a:lnTo>
                          <a:pt x="2137" y="141"/>
                        </a:lnTo>
                        <a:lnTo>
                          <a:pt x="2147" y="154"/>
                        </a:lnTo>
                        <a:lnTo>
                          <a:pt x="2155" y="168"/>
                        </a:lnTo>
                        <a:lnTo>
                          <a:pt x="2163" y="182"/>
                        </a:lnTo>
                        <a:lnTo>
                          <a:pt x="2168" y="198"/>
                        </a:lnTo>
                        <a:lnTo>
                          <a:pt x="2172" y="215"/>
                        </a:lnTo>
                        <a:lnTo>
                          <a:pt x="2173" y="247"/>
                        </a:lnTo>
                        <a:lnTo>
                          <a:pt x="2173" y="279"/>
                        </a:lnTo>
                        <a:lnTo>
                          <a:pt x="2171" y="309"/>
                        </a:lnTo>
                        <a:lnTo>
                          <a:pt x="2168" y="340"/>
                        </a:lnTo>
                        <a:lnTo>
                          <a:pt x="2163" y="370"/>
                        </a:lnTo>
                        <a:lnTo>
                          <a:pt x="2156" y="400"/>
                        </a:lnTo>
                        <a:lnTo>
                          <a:pt x="2149" y="429"/>
                        </a:lnTo>
                        <a:lnTo>
                          <a:pt x="2141" y="458"/>
                        </a:lnTo>
                        <a:lnTo>
                          <a:pt x="2132" y="487"/>
                        </a:lnTo>
                        <a:lnTo>
                          <a:pt x="2122" y="514"/>
                        </a:lnTo>
                        <a:lnTo>
                          <a:pt x="2111" y="543"/>
                        </a:lnTo>
                        <a:lnTo>
                          <a:pt x="2100" y="570"/>
                        </a:lnTo>
                        <a:lnTo>
                          <a:pt x="2076" y="626"/>
                        </a:lnTo>
                        <a:lnTo>
                          <a:pt x="2053" y="680"/>
                        </a:lnTo>
                        <a:lnTo>
                          <a:pt x="2032" y="729"/>
                        </a:lnTo>
                        <a:lnTo>
                          <a:pt x="2009" y="777"/>
                        </a:lnTo>
                        <a:lnTo>
                          <a:pt x="1985" y="826"/>
                        </a:lnTo>
                        <a:lnTo>
                          <a:pt x="1959" y="873"/>
                        </a:lnTo>
                        <a:lnTo>
                          <a:pt x="1931" y="920"/>
                        </a:lnTo>
                        <a:lnTo>
                          <a:pt x="1901" y="965"/>
                        </a:lnTo>
                        <a:lnTo>
                          <a:pt x="1886" y="987"/>
                        </a:lnTo>
                        <a:lnTo>
                          <a:pt x="1870" y="1009"/>
                        </a:lnTo>
                        <a:lnTo>
                          <a:pt x="1854" y="1032"/>
                        </a:lnTo>
                        <a:lnTo>
                          <a:pt x="1837" y="1053"/>
                        </a:lnTo>
                        <a:lnTo>
                          <a:pt x="1819" y="1073"/>
                        </a:lnTo>
                        <a:lnTo>
                          <a:pt x="1801" y="1093"/>
                        </a:lnTo>
                        <a:lnTo>
                          <a:pt x="1783" y="1112"/>
                        </a:lnTo>
                        <a:lnTo>
                          <a:pt x="1764" y="1130"/>
                        </a:lnTo>
                        <a:lnTo>
                          <a:pt x="1745" y="1149"/>
                        </a:lnTo>
                        <a:lnTo>
                          <a:pt x="1725" y="1166"/>
                        </a:lnTo>
                        <a:lnTo>
                          <a:pt x="1704" y="1183"/>
                        </a:lnTo>
                        <a:lnTo>
                          <a:pt x="1683" y="1199"/>
                        </a:lnTo>
                        <a:lnTo>
                          <a:pt x="1662" y="1214"/>
                        </a:lnTo>
                        <a:lnTo>
                          <a:pt x="1640" y="1228"/>
                        </a:lnTo>
                        <a:lnTo>
                          <a:pt x="1617" y="1242"/>
                        </a:lnTo>
                        <a:lnTo>
                          <a:pt x="1594" y="1254"/>
                        </a:lnTo>
                        <a:lnTo>
                          <a:pt x="1571" y="1266"/>
                        </a:lnTo>
                        <a:lnTo>
                          <a:pt x="1546" y="1276"/>
                        </a:lnTo>
                        <a:lnTo>
                          <a:pt x="1521" y="1286"/>
                        </a:lnTo>
                        <a:lnTo>
                          <a:pt x="1496" y="1294"/>
                        </a:lnTo>
                        <a:lnTo>
                          <a:pt x="1462" y="1303"/>
                        </a:lnTo>
                        <a:lnTo>
                          <a:pt x="1428" y="1309"/>
                        </a:lnTo>
                        <a:lnTo>
                          <a:pt x="1395" y="1315"/>
                        </a:lnTo>
                        <a:lnTo>
                          <a:pt x="1361" y="1321"/>
                        </a:lnTo>
                        <a:lnTo>
                          <a:pt x="1327" y="1325"/>
                        </a:lnTo>
                        <a:lnTo>
                          <a:pt x="1292" y="1328"/>
                        </a:lnTo>
                        <a:lnTo>
                          <a:pt x="1259" y="1331"/>
                        </a:lnTo>
                        <a:lnTo>
                          <a:pt x="1224" y="1334"/>
                        </a:lnTo>
                        <a:lnTo>
                          <a:pt x="1154" y="1338"/>
                        </a:lnTo>
                        <a:lnTo>
                          <a:pt x="1085" y="1341"/>
                        </a:lnTo>
                        <a:lnTo>
                          <a:pt x="1015" y="1343"/>
                        </a:lnTo>
                        <a:lnTo>
                          <a:pt x="946" y="1346"/>
                        </a:lnTo>
                        <a:lnTo>
                          <a:pt x="926" y="1346"/>
                        </a:lnTo>
                        <a:lnTo>
                          <a:pt x="906" y="1346"/>
                        </a:lnTo>
                        <a:lnTo>
                          <a:pt x="887" y="1346"/>
                        </a:lnTo>
                        <a:lnTo>
                          <a:pt x="867" y="1346"/>
                        </a:lnTo>
                        <a:lnTo>
                          <a:pt x="850" y="1346"/>
                        </a:lnTo>
                        <a:lnTo>
                          <a:pt x="833" y="1347"/>
                        </a:lnTo>
                        <a:lnTo>
                          <a:pt x="815" y="1347"/>
                        </a:lnTo>
                        <a:lnTo>
                          <a:pt x="798" y="1347"/>
                        </a:lnTo>
                        <a:lnTo>
                          <a:pt x="725" y="1345"/>
                        </a:lnTo>
                        <a:lnTo>
                          <a:pt x="650" y="1344"/>
                        </a:lnTo>
                        <a:lnTo>
                          <a:pt x="575" y="1342"/>
                        </a:lnTo>
                        <a:lnTo>
                          <a:pt x="500" y="1340"/>
                        </a:lnTo>
                        <a:lnTo>
                          <a:pt x="425" y="1336"/>
                        </a:lnTo>
                        <a:lnTo>
                          <a:pt x="353" y="1332"/>
                        </a:lnTo>
                        <a:lnTo>
                          <a:pt x="317" y="1329"/>
                        </a:lnTo>
                        <a:lnTo>
                          <a:pt x="282" y="1325"/>
                        </a:lnTo>
                        <a:lnTo>
                          <a:pt x="247" y="1321"/>
                        </a:lnTo>
                        <a:lnTo>
                          <a:pt x="214" y="1315"/>
                        </a:lnTo>
                        <a:close/>
                        <a:moveTo>
                          <a:pt x="1101" y="258"/>
                        </a:moveTo>
                        <a:lnTo>
                          <a:pt x="1122" y="254"/>
                        </a:lnTo>
                        <a:lnTo>
                          <a:pt x="1141" y="251"/>
                        </a:lnTo>
                        <a:lnTo>
                          <a:pt x="1160" y="250"/>
                        </a:lnTo>
                        <a:lnTo>
                          <a:pt x="1181" y="249"/>
                        </a:lnTo>
                        <a:lnTo>
                          <a:pt x="1202" y="247"/>
                        </a:lnTo>
                        <a:lnTo>
                          <a:pt x="1220" y="247"/>
                        </a:lnTo>
                        <a:lnTo>
                          <a:pt x="1238" y="249"/>
                        </a:lnTo>
                        <a:lnTo>
                          <a:pt x="1259" y="250"/>
                        </a:lnTo>
                        <a:lnTo>
                          <a:pt x="1280" y="251"/>
                        </a:lnTo>
                        <a:lnTo>
                          <a:pt x="1298" y="251"/>
                        </a:lnTo>
                        <a:lnTo>
                          <a:pt x="1316" y="252"/>
                        </a:lnTo>
                        <a:lnTo>
                          <a:pt x="1336" y="255"/>
                        </a:lnTo>
                        <a:lnTo>
                          <a:pt x="1352" y="257"/>
                        </a:lnTo>
                        <a:lnTo>
                          <a:pt x="1368" y="259"/>
                        </a:lnTo>
                        <a:lnTo>
                          <a:pt x="1383" y="263"/>
                        </a:lnTo>
                        <a:lnTo>
                          <a:pt x="1400" y="268"/>
                        </a:lnTo>
                        <a:lnTo>
                          <a:pt x="1418" y="278"/>
                        </a:lnTo>
                        <a:lnTo>
                          <a:pt x="1435" y="287"/>
                        </a:lnTo>
                        <a:lnTo>
                          <a:pt x="1442" y="293"/>
                        </a:lnTo>
                        <a:lnTo>
                          <a:pt x="1448" y="299"/>
                        </a:lnTo>
                        <a:lnTo>
                          <a:pt x="1456" y="306"/>
                        </a:lnTo>
                        <a:lnTo>
                          <a:pt x="1462" y="315"/>
                        </a:lnTo>
                        <a:lnTo>
                          <a:pt x="1470" y="327"/>
                        </a:lnTo>
                        <a:lnTo>
                          <a:pt x="1477" y="340"/>
                        </a:lnTo>
                        <a:lnTo>
                          <a:pt x="1481" y="354"/>
                        </a:lnTo>
                        <a:lnTo>
                          <a:pt x="1485" y="368"/>
                        </a:lnTo>
                        <a:lnTo>
                          <a:pt x="1487" y="380"/>
                        </a:lnTo>
                        <a:lnTo>
                          <a:pt x="1488" y="390"/>
                        </a:lnTo>
                        <a:lnTo>
                          <a:pt x="1488" y="401"/>
                        </a:lnTo>
                        <a:lnTo>
                          <a:pt x="1487" y="410"/>
                        </a:lnTo>
                        <a:lnTo>
                          <a:pt x="1484" y="430"/>
                        </a:lnTo>
                        <a:lnTo>
                          <a:pt x="1480" y="452"/>
                        </a:lnTo>
                        <a:lnTo>
                          <a:pt x="1477" y="465"/>
                        </a:lnTo>
                        <a:lnTo>
                          <a:pt x="1474" y="477"/>
                        </a:lnTo>
                        <a:lnTo>
                          <a:pt x="1470" y="487"/>
                        </a:lnTo>
                        <a:lnTo>
                          <a:pt x="1466" y="497"/>
                        </a:lnTo>
                        <a:lnTo>
                          <a:pt x="1458" y="517"/>
                        </a:lnTo>
                        <a:lnTo>
                          <a:pt x="1449" y="540"/>
                        </a:lnTo>
                        <a:lnTo>
                          <a:pt x="1442" y="562"/>
                        </a:lnTo>
                        <a:lnTo>
                          <a:pt x="1436" y="581"/>
                        </a:lnTo>
                        <a:lnTo>
                          <a:pt x="1429" y="600"/>
                        </a:lnTo>
                        <a:lnTo>
                          <a:pt x="1422" y="622"/>
                        </a:lnTo>
                        <a:lnTo>
                          <a:pt x="1411" y="646"/>
                        </a:lnTo>
                        <a:lnTo>
                          <a:pt x="1402" y="667"/>
                        </a:lnTo>
                        <a:lnTo>
                          <a:pt x="1392" y="688"/>
                        </a:lnTo>
                        <a:lnTo>
                          <a:pt x="1382" y="712"/>
                        </a:lnTo>
                        <a:lnTo>
                          <a:pt x="1372" y="734"/>
                        </a:lnTo>
                        <a:lnTo>
                          <a:pt x="1364" y="754"/>
                        </a:lnTo>
                        <a:lnTo>
                          <a:pt x="1356" y="774"/>
                        </a:lnTo>
                        <a:lnTo>
                          <a:pt x="1346" y="796"/>
                        </a:lnTo>
                        <a:lnTo>
                          <a:pt x="1333" y="824"/>
                        </a:lnTo>
                        <a:lnTo>
                          <a:pt x="1323" y="850"/>
                        </a:lnTo>
                        <a:lnTo>
                          <a:pt x="1311" y="874"/>
                        </a:lnTo>
                        <a:lnTo>
                          <a:pt x="1298" y="901"/>
                        </a:lnTo>
                        <a:lnTo>
                          <a:pt x="1284" y="925"/>
                        </a:lnTo>
                        <a:lnTo>
                          <a:pt x="1271" y="946"/>
                        </a:lnTo>
                        <a:lnTo>
                          <a:pt x="1258" y="966"/>
                        </a:lnTo>
                        <a:lnTo>
                          <a:pt x="1241" y="988"/>
                        </a:lnTo>
                        <a:lnTo>
                          <a:pt x="1220" y="1013"/>
                        </a:lnTo>
                        <a:lnTo>
                          <a:pt x="1200" y="1033"/>
                        </a:lnTo>
                        <a:lnTo>
                          <a:pt x="1188" y="1041"/>
                        </a:lnTo>
                        <a:lnTo>
                          <a:pt x="1178" y="1049"/>
                        </a:lnTo>
                        <a:lnTo>
                          <a:pt x="1165" y="1058"/>
                        </a:lnTo>
                        <a:lnTo>
                          <a:pt x="1150" y="1066"/>
                        </a:lnTo>
                        <a:lnTo>
                          <a:pt x="1134" y="1075"/>
                        </a:lnTo>
                        <a:lnTo>
                          <a:pt x="1120" y="1081"/>
                        </a:lnTo>
                        <a:lnTo>
                          <a:pt x="1105" y="1085"/>
                        </a:lnTo>
                        <a:lnTo>
                          <a:pt x="1091" y="1089"/>
                        </a:lnTo>
                        <a:lnTo>
                          <a:pt x="1062" y="1096"/>
                        </a:lnTo>
                        <a:lnTo>
                          <a:pt x="1028" y="1101"/>
                        </a:lnTo>
                        <a:lnTo>
                          <a:pt x="992" y="1105"/>
                        </a:lnTo>
                        <a:lnTo>
                          <a:pt x="961" y="1108"/>
                        </a:lnTo>
                        <a:lnTo>
                          <a:pt x="945" y="1108"/>
                        </a:lnTo>
                        <a:lnTo>
                          <a:pt x="929" y="1108"/>
                        </a:lnTo>
                        <a:lnTo>
                          <a:pt x="912" y="1107"/>
                        </a:lnTo>
                        <a:lnTo>
                          <a:pt x="893" y="1106"/>
                        </a:lnTo>
                        <a:lnTo>
                          <a:pt x="861" y="1105"/>
                        </a:lnTo>
                        <a:lnTo>
                          <a:pt x="834" y="1103"/>
                        </a:lnTo>
                        <a:lnTo>
                          <a:pt x="820" y="1101"/>
                        </a:lnTo>
                        <a:lnTo>
                          <a:pt x="807" y="1098"/>
                        </a:lnTo>
                        <a:lnTo>
                          <a:pt x="793" y="1094"/>
                        </a:lnTo>
                        <a:lnTo>
                          <a:pt x="778" y="1087"/>
                        </a:lnTo>
                        <a:lnTo>
                          <a:pt x="767" y="1081"/>
                        </a:lnTo>
                        <a:lnTo>
                          <a:pt x="755" y="1075"/>
                        </a:lnTo>
                        <a:lnTo>
                          <a:pt x="746" y="1068"/>
                        </a:lnTo>
                        <a:lnTo>
                          <a:pt x="736" y="1061"/>
                        </a:lnTo>
                        <a:lnTo>
                          <a:pt x="728" y="1054"/>
                        </a:lnTo>
                        <a:lnTo>
                          <a:pt x="719" y="1045"/>
                        </a:lnTo>
                        <a:lnTo>
                          <a:pt x="712" y="1035"/>
                        </a:lnTo>
                        <a:lnTo>
                          <a:pt x="706" y="1023"/>
                        </a:lnTo>
                        <a:lnTo>
                          <a:pt x="698" y="1011"/>
                        </a:lnTo>
                        <a:lnTo>
                          <a:pt x="694" y="998"/>
                        </a:lnTo>
                        <a:lnTo>
                          <a:pt x="690" y="985"/>
                        </a:lnTo>
                        <a:lnTo>
                          <a:pt x="689" y="973"/>
                        </a:lnTo>
                        <a:lnTo>
                          <a:pt x="688" y="960"/>
                        </a:lnTo>
                        <a:lnTo>
                          <a:pt x="688" y="946"/>
                        </a:lnTo>
                        <a:lnTo>
                          <a:pt x="689" y="933"/>
                        </a:lnTo>
                        <a:lnTo>
                          <a:pt x="690" y="918"/>
                        </a:lnTo>
                        <a:lnTo>
                          <a:pt x="691" y="902"/>
                        </a:lnTo>
                        <a:lnTo>
                          <a:pt x="694" y="888"/>
                        </a:lnTo>
                        <a:lnTo>
                          <a:pt x="697" y="874"/>
                        </a:lnTo>
                        <a:lnTo>
                          <a:pt x="701" y="861"/>
                        </a:lnTo>
                        <a:lnTo>
                          <a:pt x="712" y="836"/>
                        </a:lnTo>
                        <a:lnTo>
                          <a:pt x="722" y="808"/>
                        </a:lnTo>
                        <a:lnTo>
                          <a:pt x="733" y="780"/>
                        </a:lnTo>
                        <a:lnTo>
                          <a:pt x="742" y="758"/>
                        </a:lnTo>
                        <a:lnTo>
                          <a:pt x="752" y="735"/>
                        </a:lnTo>
                        <a:lnTo>
                          <a:pt x="764" y="709"/>
                        </a:lnTo>
                        <a:lnTo>
                          <a:pt x="775" y="679"/>
                        </a:lnTo>
                        <a:lnTo>
                          <a:pt x="786" y="654"/>
                        </a:lnTo>
                        <a:lnTo>
                          <a:pt x="796" y="629"/>
                        </a:lnTo>
                        <a:lnTo>
                          <a:pt x="809" y="601"/>
                        </a:lnTo>
                        <a:lnTo>
                          <a:pt x="821" y="572"/>
                        </a:lnTo>
                        <a:lnTo>
                          <a:pt x="832" y="548"/>
                        </a:lnTo>
                        <a:lnTo>
                          <a:pt x="844" y="525"/>
                        </a:lnTo>
                        <a:lnTo>
                          <a:pt x="857" y="498"/>
                        </a:lnTo>
                        <a:lnTo>
                          <a:pt x="871" y="471"/>
                        </a:lnTo>
                        <a:lnTo>
                          <a:pt x="885" y="448"/>
                        </a:lnTo>
                        <a:lnTo>
                          <a:pt x="898" y="426"/>
                        </a:lnTo>
                        <a:lnTo>
                          <a:pt x="915" y="402"/>
                        </a:lnTo>
                        <a:lnTo>
                          <a:pt x="932" y="378"/>
                        </a:lnTo>
                        <a:lnTo>
                          <a:pt x="947" y="357"/>
                        </a:lnTo>
                        <a:lnTo>
                          <a:pt x="955" y="347"/>
                        </a:lnTo>
                        <a:lnTo>
                          <a:pt x="964" y="338"/>
                        </a:lnTo>
                        <a:lnTo>
                          <a:pt x="973" y="328"/>
                        </a:lnTo>
                        <a:lnTo>
                          <a:pt x="985" y="318"/>
                        </a:lnTo>
                        <a:lnTo>
                          <a:pt x="1002" y="303"/>
                        </a:lnTo>
                        <a:lnTo>
                          <a:pt x="1018" y="291"/>
                        </a:lnTo>
                        <a:lnTo>
                          <a:pt x="1027" y="285"/>
                        </a:lnTo>
                        <a:lnTo>
                          <a:pt x="1035" y="280"/>
                        </a:lnTo>
                        <a:lnTo>
                          <a:pt x="1045" y="275"/>
                        </a:lnTo>
                        <a:lnTo>
                          <a:pt x="1056" y="270"/>
                        </a:lnTo>
                        <a:lnTo>
                          <a:pt x="1068" y="265"/>
                        </a:lnTo>
                        <a:lnTo>
                          <a:pt x="1077" y="262"/>
                        </a:lnTo>
                        <a:lnTo>
                          <a:pt x="1088" y="260"/>
                        </a:lnTo>
                        <a:lnTo>
                          <a:pt x="1101" y="258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 u="sng"/>
                  </a:p>
                </p:txBody>
              </p:sp>
              <p:sp>
                <p:nvSpPr>
                  <p:cNvPr id="27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7903909" y="2364996"/>
                    <a:ext cx="176806" cy="93430"/>
                  </a:xfrm>
                  <a:custGeom>
                    <a:avLst/>
                    <a:gdLst>
                      <a:gd name="T0" fmla="*/ 2147483647 w 2421"/>
                      <a:gd name="T1" fmla="*/ 2147483647 h 1282"/>
                      <a:gd name="T2" fmla="*/ 2147483647 w 2421"/>
                      <a:gd name="T3" fmla="*/ 2147483647 h 1282"/>
                      <a:gd name="T4" fmla="*/ 2147483647 w 2421"/>
                      <a:gd name="T5" fmla="*/ 2147483647 h 1282"/>
                      <a:gd name="T6" fmla="*/ 2147483647 w 2421"/>
                      <a:gd name="T7" fmla="*/ 2147483647 h 1282"/>
                      <a:gd name="T8" fmla="*/ 2147483647 w 2421"/>
                      <a:gd name="T9" fmla="*/ 2147483647 h 1282"/>
                      <a:gd name="T10" fmla="*/ 2147483647 w 2421"/>
                      <a:gd name="T11" fmla="*/ 2147483647 h 1282"/>
                      <a:gd name="T12" fmla="*/ 2147483647 w 2421"/>
                      <a:gd name="T13" fmla="*/ 2147483647 h 1282"/>
                      <a:gd name="T14" fmla="*/ 2147483647 w 2421"/>
                      <a:gd name="T15" fmla="*/ 2147483647 h 1282"/>
                      <a:gd name="T16" fmla="*/ 2147483647 w 2421"/>
                      <a:gd name="T17" fmla="*/ 2147483647 h 1282"/>
                      <a:gd name="T18" fmla="*/ 2147483647 w 2421"/>
                      <a:gd name="T19" fmla="*/ 2147483647 h 1282"/>
                      <a:gd name="T20" fmla="*/ 2147483647 w 2421"/>
                      <a:gd name="T21" fmla="*/ 2147483647 h 1282"/>
                      <a:gd name="T22" fmla="*/ 2147483647 w 2421"/>
                      <a:gd name="T23" fmla="*/ 2147483647 h 1282"/>
                      <a:gd name="T24" fmla="*/ 2147483647 w 2421"/>
                      <a:gd name="T25" fmla="*/ 2147483647 h 1282"/>
                      <a:gd name="T26" fmla="*/ 2147483647 w 2421"/>
                      <a:gd name="T27" fmla="*/ 2147483647 h 1282"/>
                      <a:gd name="T28" fmla="*/ 2147483647 w 2421"/>
                      <a:gd name="T29" fmla="*/ 2147483647 h 1282"/>
                      <a:gd name="T30" fmla="*/ 2147483647 w 2421"/>
                      <a:gd name="T31" fmla="*/ 2147483647 h 1282"/>
                      <a:gd name="T32" fmla="*/ 2147483647 w 2421"/>
                      <a:gd name="T33" fmla="*/ 2147483647 h 1282"/>
                      <a:gd name="T34" fmla="*/ 2147483647 w 2421"/>
                      <a:gd name="T35" fmla="*/ 2147483647 h 1282"/>
                      <a:gd name="T36" fmla="*/ 2147483647 w 2421"/>
                      <a:gd name="T37" fmla="*/ 2147483647 h 1282"/>
                      <a:gd name="T38" fmla="*/ 2147483647 w 2421"/>
                      <a:gd name="T39" fmla="*/ 2147483647 h 1282"/>
                      <a:gd name="T40" fmla="*/ 2147483647 w 2421"/>
                      <a:gd name="T41" fmla="*/ 2147483647 h 1282"/>
                      <a:gd name="T42" fmla="*/ 2147483647 w 2421"/>
                      <a:gd name="T43" fmla="*/ 2147483647 h 1282"/>
                      <a:gd name="T44" fmla="*/ 2147483647 w 2421"/>
                      <a:gd name="T45" fmla="*/ 2147483647 h 1282"/>
                      <a:gd name="T46" fmla="*/ 2147483647 w 2421"/>
                      <a:gd name="T47" fmla="*/ 2147483647 h 1282"/>
                      <a:gd name="T48" fmla="*/ 2147483647 w 2421"/>
                      <a:gd name="T49" fmla="*/ 2147483647 h 1282"/>
                      <a:gd name="T50" fmla="*/ 2147483647 w 2421"/>
                      <a:gd name="T51" fmla="*/ 2147483647 h 1282"/>
                      <a:gd name="T52" fmla="*/ 2147483647 w 2421"/>
                      <a:gd name="T53" fmla="*/ 2147483647 h 1282"/>
                      <a:gd name="T54" fmla="*/ 2147483647 w 2421"/>
                      <a:gd name="T55" fmla="*/ 2147483647 h 1282"/>
                      <a:gd name="T56" fmla="*/ 2147483647 w 2421"/>
                      <a:gd name="T57" fmla="*/ 2147483647 h 1282"/>
                      <a:gd name="T58" fmla="*/ 2147483647 w 2421"/>
                      <a:gd name="T59" fmla="*/ 2147483647 h 1282"/>
                      <a:gd name="T60" fmla="*/ 2147483647 w 2421"/>
                      <a:gd name="T61" fmla="*/ 2147483647 h 1282"/>
                      <a:gd name="T62" fmla="*/ 2147483647 w 2421"/>
                      <a:gd name="T63" fmla="*/ 2147483647 h 1282"/>
                      <a:gd name="T64" fmla="*/ 2147483647 w 2421"/>
                      <a:gd name="T65" fmla="*/ 2147483647 h 1282"/>
                      <a:gd name="T66" fmla="*/ 2147483647 w 2421"/>
                      <a:gd name="T67" fmla="*/ 2147483647 h 1282"/>
                      <a:gd name="T68" fmla="*/ 2147483647 w 2421"/>
                      <a:gd name="T69" fmla="*/ 2147483647 h 1282"/>
                      <a:gd name="T70" fmla="*/ 2147483647 w 2421"/>
                      <a:gd name="T71" fmla="*/ 2147483647 h 1282"/>
                      <a:gd name="T72" fmla="*/ 2147483647 w 2421"/>
                      <a:gd name="T73" fmla="*/ 2147483647 h 1282"/>
                      <a:gd name="T74" fmla="*/ 2147483647 w 2421"/>
                      <a:gd name="T75" fmla="*/ 2147483647 h 1282"/>
                      <a:gd name="T76" fmla="*/ 2147483647 w 2421"/>
                      <a:gd name="T77" fmla="*/ 2147483647 h 1282"/>
                      <a:gd name="T78" fmla="*/ 2147483647 w 2421"/>
                      <a:gd name="T79" fmla="*/ 2147483647 h 1282"/>
                      <a:gd name="T80" fmla="*/ 2147483647 w 2421"/>
                      <a:gd name="T81" fmla="*/ 2147483647 h 1282"/>
                      <a:gd name="T82" fmla="*/ 2147483647 w 2421"/>
                      <a:gd name="T83" fmla="*/ 2147483647 h 1282"/>
                      <a:gd name="T84" fmla="*/ 2147483647 w 2421"/>
                      <a:gd name="T85" fmla="*/ 2147483647 h 1282"/>
                      <a:gd name="T86" fmla="*/ 2147483647 w 2421"/>
                      <a:gd name="T87" fmla="*/ 2147483647 h 1282"/>
                      <a:gd name="T88" fmla="*/ 2147483647 w 2421"/>
                      <a:gd name="T89" fmla="*/ 2147483647 h 1282"/>
                      <a:gd name="T90" fmla="*/ 2147483647 w 2421"/>
                      <a:gd name="T91" fmla="*/ 2147483647 h 1282"/>
                      <a:gd name="T92" fmla="*/ 2147483647 w 2421"/>
                      <a:gd name="T93" fmla="*/ 2147483647 h 1282"/>
                      <a:gd name="T94" fmla="*/ 2147483647 w 2421"/>
                      <a:gd name="T95" fmla="*/ 2147483647 h 1282"/>
                      <a:gd name="T96" fmla="*/ 2147483647 w 2421"/>
                      <a:gd name="T97" fmla="*/ 2147483647 h 1282"/>
                      <a:gd name="T98" fmla="*/ 2147483647 w 2421"/>
                      <a:gd name="T99" fmla="*/ 2147483647 h 1282"/>
                      <a:gd name="T100" fmla="*/ 2147483647 w 2421"/>
                      <a:gd name="T101" fmla="*/ 2147483647 h 1282"/>
                      <a:gd name="T102" fmla="*/ 2147483647 w 2421"/>
                      <a:gd name="T103" fmla="*/ 2147483647 h 1282"/>
                      <a:gd name="T104" fmla="*/ 2147483647 w 2421"/>
                      <a:gd name="T105" fmla="*/ 2147483647 h 1282"/>
                      <a:gd name="T106" fmla="*/ 2147483647 w 2421"/>
                      <a:gd name="T107" fmla="*/ 2147483647 h 1282"/>
                      <a:gd name="T108" fmla="*/ 2147483647 w 2421"/>
                      <a:gd name="T109" fmla="*/ 2147483647 h 1282"/>
                      <a:gd name="T110" fmla="*/ 2147483647 w 2421"/>
                      <a:gd name="T111" fmla="*/ 2147483647 h 1282"/>
                      <a:gd name="T112" fmla="*/ 2147483647 w 2421"/>
                      <a:gd name="T113" fmla="*/ 0 h 1282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421"/>
                      <a:gd name="T172" fmla="*/ 0 h 1282"/>
                      <a:gd name="T173" fmla="*/ 2421 w 2421"/>
                      <a:gd name="T174" fmla="*/ 1282 h 1282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421" h="1282">
                        <a:moveTo>
                          <a:pt x="1261" y="524"/>
                        </a:moveTo>
                        <a:lnTo>
                          <a:pt x="1531" y="526"/>
                        </a:lnTo>
                        <a:lnTo>
                          <a:pt x="1552" y="527"/>
                        </a:lnTo>
                        <a:lnTo>
                          <a:pt x="1571" y="524"/>
                        </a:lnTo>
                        <a:lnTo>
                          <a:pt x="1590" y="521"/>
                        </a:lnTo>
                        <a:lnTo>
                          <a:pt x="1608" y="517"/>
                        </a:lnTo>
                        <a:lnTo>
                          <a:pt x="1624" y="511"/>
                        </a:lnTo>
                        <a:lnTo>
                          <a:pt x="1639" y="503"/>
                        </a:lnTo>
                        <a:lnTo>
                          <a:pt x="1653" y="494"/>
                        </a:lnTo>
                        <a:lnTo>
                          <a:pt x="1666" y="483"/>
                        </a:lnTo>
                        <a:lnTo>
                          <a:pt x="1678" y="472"/>
                        </a:lnTo>
                        <a:lnTo>
                          <a:pt x="1689" y="459"/>
                        </a:lnTo>
                        <a:lnTo>
                          <a:pt x="1699" y="446"/>
                        </a:lnTo>
                        <a:lnTo>
                          <a:pt x="1708" y="431"/>
                        </a:lnTo>
                        <a:lnTo>
                          <a:pt x="1715" y="415"/>
                        </a:lnTo>
                        <a:lnTo>
                          <a:pt x="1723" y="399"/>
                        </a:lnTo>
                        <a:lnTo>
                          <a:pt x="1729" y="382"/>
                        </a:lnTo>
                        <a:lnTo>
                          <a:pt x="1734" y="364"/>
                        </a:lnTo>
                        <a:lnTo>
                          <a:pt x="1739" y="347"/>
                        </a:lnTo>
                        <a:lnTo>
                          <a:pt x="1741" y="331"/>
                        </a:lnTo>
                        <a:lnTo>
                          <a:pt x="1742" y="316"/>
                        </a:lnTo>
                        <a:lnTo>
                          <a:pt x="1742" y="304"/>
                        </a:lnTo>
                        <a:lnTo>
                          <a:pt x="1741" y="291"/>
                        </a:lnTo>
                        <a:lnTo>
                          <a:pt x="1738" y="281"/>
                        </a:lnTo>
                        <a:lnTo>
                          <a:pt x="1733" y="271"/>
                        </a:lnTo>
                        <a:lnTo>
                          <a:pt x="1728" y="264"/>
                        </a:lnTo>
                        <a:lnTo>
                          <a:pt x="1722" y="256"/>
                        </a:lnTo>
                        <a:lnTo>
                          <a:pt x="1714" y="250"/>
                        </a:lnTo>
                        <a:lnTo>
                          <a:pt x="1705" y="245"/>
                        </a:lnTo>
                        <a:lnTo>
                          <a:pt x="1695" y="241"/>
                        </a:lnTo>
                        <a:lnTo>
                          <a:pt x="1684" y="238"/>
                        </a:lnTo>
                        <a:lnTo>
                          <a:pt x="1672" y="235"/>
                        </a:lnTo>
                        <a:lnTo>
                          <a:pt x="1659" y="234"/>
                        </a:lnTo>
                        <a:lnTo>
                          <a:pt x="1645" y="233"/>
                        </a:lnTo>
                        <a:lnTo>
                          <a:pt x="1385" y="232"/>
                        </a:lnTo>
                        <a:lnTo>
                          <a:pt x="1261" y="524"/>
                        </a:lnTo>
                        <a:close/>
                        <a:moveTo>
                          <a:pt x="2268" y="0"/>
                        </a:moveTo>
                        <a:lnTo>
                          <a:pt x="2289" y="3"/>
                        </a:lnTo>
                        <a:lnTo>
                          <a:pt x="2311" y="6"/>
                        </a:lnTo>
                        <a:lnTo>
                          <a:pt x="2332" y="12"/>
                        </a:lnTo>
                        <a:lnTo>
                          <a:pt x="2352" y="19"/>
                        </a:lnTo>
                        <a:lnTo>
                          <a:pt x="2361" y="23"/>
                        </a:lnTo>
                        <a:lnTo>
                          <a:pt x="2370" y="28"/>
                        </a:lnTo>
                        <a:lnTo>
                          <a:pt x="2379" y="34"/>
                        </a:lnTo>
                        <a:lnTo>
                          <a:pt x="2387" y="41"/>
                        </a:lnTo>
                        <a:lnTo>
                          <a:pt x="2394" y="47"/>
                        </a:lnTo>
                        <a:lnTo>
                          <a:pt x="2401" y="56"/>
                        </a:lnTo>
                        <a:lnTo>
                          <a:pt x="2408" y="65"/>
                        </a:lnTo>
                        <a:lnTo>
                          <a:pt x="2413" y="75"/>
                        </a:lnTo>
                        <a:lnTo>
                          <a:pt x="2416" y="87"/>
                        </a:lnTo>
                        <a:lnTo>
                          <a:pt x="2418" y="101"/>
                        </a:lnTo>
                        <a:lnTo>
                          <a:pt x="2419" y="114"/>
                        </a:lnTo>
                        <a:lnTo>
                          <a:pt x="2420" y="126"/>
                        </a:lnTo>
                        <a:lnTo>
                          <a:pt x="2421" y="139"/>
                        </a:lnTo>
                        <a:lnTo>
                          <a:pt x="2420" y="151"/>
                        </a:lnTo>
                        <a:lnTo>
                          <a:pt x="2419" y="164"/>
                        </a:lnTo>
                        <a:lnTo>
                          <a:pt x="2418" y="177"/>
                        </a:lnTo>
                        <a:lnTo>
                          <a:pt x="2414" y="202"/>
                        </a:lnTo>
                        <a:lnTo>
                          <a:pt x="2408" y="227"/>
                        </a:lnTo>
                        <a:lnTo>
                          <a:pt x="2400" y="251"/>
                        </a:lnTo>
                        <a:lnTo>
                          <a:pt x="2392" y="275"/>
                        </a:lnTo>
                        <a:lnTo>
                          <a:pt x="2372" y="325"/>
                        </a:lnTo>
                        <a:lnTo>
                          <a:pt x="2350" y="372"/>
                        </a:lnTo>
                        <a:lnTo>
                          <a:pt x="2329" y="419"/>
                        </a:lnTo>
                        <a:lnTo>
                          <a:pt x="2309" y="467"/>
                        </a:lnTo>
                        <a:lnTo>
                          <a:pt x="2295" y="503"/>
                        </a:lnTo>
                        <a:lnTo>
                          <a:pt x="2279" y="538"/>
                        </a:lnTo>
                        <a:lnTo>
                          <a:pt x="2262" y="570"/>
                        </a:lnTo>
                        <a:lnTo>
                          <a:pt x="2245" y="599"/>
                        </a:lnTo>
                        <a:lnTo>
                          <a:pt x="2236" y="614"/>
                        </a:lnTo>
                        <a:lnTo>
                          <a:pt x="2226" y="626"/>
                        </a:lnTo>
                        <a:lnTo>
                          <a:pt x="2217" y="639"/>
                        </a:lnTo>
                        <a:lnTo>
                          <a:pt x="2206" y="652"/>
                        </a:lnTo>
                        <a:lnTo>
                          <a:pt x="2196" y="663"/>
                        </a:lnTo>
                        <a:lnTo>
                          <a:pt x="2185" y="674"/>
                        </a:lnTo>
                        <a:lnTo>
                          <a:pt x="2175" y="684"/>
                        </a:lnTo>
                        <a:lnTo>
                          <a:pt x="2163" y="694"/>
                        </a:lnTo>
                        <a:lnTo>
                          <a:pt x="2152" y="703"/>
                        </a:lnTo>
                        <a:lnTo>
                          <a:pt x="2140" y="712"/>
                        </a:lnTo>
                        <a:lnTo>
                          <a:pt x="2127" y="720"/>
                        </a:lnTo>
                        <a:lnTo>
                          <a:pt x="2115" y="727"/>
                        </a:lnTo>
                        <a:lnTo>
                          <a:pt x="2102" y="734"/>
                        </a:lnTo>
                        <a:lnTo>
                          <a:pt x="2088" y="740"/>
                        </a:lnTo>
                        <a:lnTo>
                          <a:pt x="2075" y="745"/>
                        </a:lnTo>
                        <a:lnTo>
                          <a:pt x="2061" y="749"/>
                        </a:lnTo>
                        <a:lnTo>
                          <a:pt x="2046" y="754"/>
                        </a:lnTo>
                        <a:lnTo>
                          <a:pt x="2032" y="757"/>
                        </a:lnTo>
                        <a:lnTo>
                          <a:pt x="2017" y="760"/>
                        </a:lnTo>
                        <a:lnTo>
                          <a:pt x="2001" y="762"/>
                        </a:lnTo>
                        <a:lnTo>
                          <a:pt x="1985" y="763"/>
                        </a:lnTo>
                        <a:lnTo>
                          <a:pt x="1968" y="764"/>
                        </a:lnTo>
                        <a:lnTo>
                          <a:pt x="1951" y="764"/>
                        </a:lnTo>
                        <a:lnTo>
                          <a:pt x="1935" y="763"/>
                        </a:lnTo>
                        <a:lnTo>
                          <a:pt x="1687" y="765"/>
                        </a:lnTo>
                        <a:lnTo>
                          <a:pt x="1150" y="765"/>
                        </a:lnTo>
                        <a:lnTo>
                          <a:pt x="1031" y="1035"/>
                        </a:lnTo>
                        <a:lnTo>
                          <a:pt x="1262" y="1036"/>
                        </a:lnTo>
                        <a:lnTo>
                          <a:pt x="1144" y="1282"/>
                        </a:lnTo>
                        <a:lnTo>
                          <a:pt x="0" y="1282"/>
                        </a:lnTo>
                        <a:lnTo>
                          <a:pt x="105" y="1032"/>
                        </a:lnTo>
                        <a:lnTo>
                          <a:pt x="353" y="1032"/>
                        </a:lnTo>
                        <a:lnTo>
                          <a:pt x="708" y="235"/>
                        </a:lnTo>
                        <a:lnTo>
                          <a:pt x="459" y="235"/>
                        </a:lnTo>
                        <a:lnTo>
                          <a:pt x="556" y="2"/>
                        </a:lnTo>
                        <a:lnTo>
                          <a:pt x="1745" y="3"/>
                        </a:lnTo>
                        <a:lnTo>
                          <a:pt x="1773" y="3"/>
                        </a:lnTo>
                        <a:lnTo>
                          <a:pt x="1787" y="3"/>
                        </a:lnTo>
                        <a:lnTo>
                          <a:pt x="1789" y="3"/>
                        </a:lnTo>
                        <a:lnTo>
                          <a:pt x="1783" y="3"/>
                        </a:lnTo>
                        <a:lnTo>
                          <a:pt x="1771" y="3"/>
                        </a:lnTo>
                        <a:lnTo>
                          <a:pt x="1759" y="3"/>
                        </a:lnTo>
                        <a:lnTo>
                          <a:pt x="1749" y="3"/>
                        </a:lnTo>
                        <a:lnTo>
                          <a:pt x="1745" y="3"/>
                        </a:lnTo>
                        <a:lnTo>
                          <a:pt x="2266" y="0"/>
                        </a:lnTo>
                        <a:lnTo>
                          <a:pt x="2268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 u="sng"/>
                  </a:p>
                </p:txBody>
              </p:sp>
              <p:sp>
                <p:nvSpPr>
                  <p:cNvPr id="28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115185" y="2363680"/>
                    <a:ext cx="177463" cy="94746"/>
                  </a:xfrm>
                  <a:custGeom>
                    <a:avLst/>
                    <a:gdLst>
                      <a:gd name="T0" fmla="*/ 2147483647 w 2430"/>
                      <a:gd name="T1" fmla="*/ 2147483647 h 1297"/>
                      <a:gd name="T2" fmla="*/ 2147483647 w 2430"/>
                      <a:gd name="T3" fmla="*/ 2147483647 h 1297"/>
                      <a:gd name="T4" fmla="*/ 2147483647 w 2430"/>
                      <a:gd name="T5" fmla="*/ 2147483647 h 1297"/>
                      <a:gd name="T6" fmla="*/ 2147483647 w 2430"/>
                      <a:gd name="T7" fmla="*/ 2147483647 h 1297"/>
                      <a:gd name="T8" fmla="*/ 2147483647 w 2430"/>
                      <a:gd name="T9" fmla="*/ 2147483647 h 1297"/>
                      <a:gd name="T10" fmla="*/ 2147483647 w 2430"/>
                      <a:gd name="T11" fmla="*/ 2147483647 h 1297"/>
                      <a:gd name="T12" fmla="*/ 2147483647 w 2430"/>
                      <a:gd name="T13" fmla="*/ 2147483647 h 1297"/>
                      <a:gd name="T14" fmla="*/ 2147483647 w 2430"/>
                      <a:gd name="T15" fmla="*/ 2147483647 h 1297"/>
                      <a:gd name="T16" fmla="*/ 2147483647 w 2430"/>
                      <a:gd name="T17" fmla="*/ 2147483647 h 1297"/>
                      <a:gd name="T18" fmla="*/ 2147483647 w 2430"/>
                      <a:gd name="T19" fmla="*/ 2147483647 h 1297"/>
                      <a:gd name="T20" fmla="*/ 2147483647 w 2430"/>
                      <a:gd name="T21" fmla="*/ 2147483647 h 1297"/>
                      <a:gd name="T22" fmla="*/ 2147483647 w 2430"/>
                      <a:gd name="T23" fmla="*/ 2147483647 h 1297"/>
                      <a:gd name="T24" fmla="*/ 2147483647 w 2430"/>
                      <a:gd name="T25" fmla="*/ 2147483647 h 1297"/>
                      <a:gd name="T26" fmla="*/ 2147483647 w 2430"/>
                      <a:gd name="T27" fmla="*/ 2147483647 h 1297"/>
                      <a:gd name="T28" fmla="*/ 2147483647 w 2430"/>
                      <a:gd name="T29" fmla="*/ 2147483647 h 1297"/>
                      <a:gd name="T30" fmla="*/ 2147483647 w 2430"/>
                      <a:gd name="T31" fmla="*/ 2147483647 h 1297"/>
                      <a:gd name="T32" fmla="*/ 2147483647 w 2430"/>
                      <a:gd name="T33" fmla="*/ 2147483647 h 1297"/>
                      <a:gd name="T34" fmla="*/ 2147483647 w 2430"/>
                      <a:gd name="T35" fmla="*/ 2147483647 h 1297"/>
                      <a:gd name="T36" fmla="*/ 2147483647 w 2430"/>
                      <a:gd name="T37" fmla="*/ 2147483647 h 1297"/>
                      <a:gd name="T38" fmla="*/ 2147483647 w 2430"/>
                      <a:gd name="T39" fmla="*/ 2147483647 h 1297"/>
                      <a:gd name="T40" fmla="*/ 2147483647 w 2430"/>
                      <a:gd name="T41" fmla="*/ 2147483647 h 1297"/>
                      <a:gd name="T42" fmla="*/ 2147483647 w 2430"/>
                      <a:gd name="T43" fmla="*/ 2147483647 h 1297"/>
                      <a:gd name="T44" fmla="*/ 2147483647 w 2430"/>
                      <a:gd name="T45" fmla="*/ 2147483647 h 1297"/>
                      <a:gd name="T46" fmla="*/ 2147483647 w 2430"/>
                      <a:gd name="T47" fmla="*/ 2147483647 h 1297"/>
                      <a:gd name="T48" fmla="*/ 2147483647 w 2430"/>
                      <a:gd name="T49" fmla="*/ 2147483647 h 1297"/>
                      <a:gd name="T50" fmla="*/ 2147483647 w 2430"/>
                      <a:gd name="T51" fmla="*/ 2147483647 h 1297"/>
                      <a:gd name="T52" fmla="*/ 2147483647 w 2430"/>
                      <a:gd name="T53" fmla="*/ 2147483647 h 1297"/>
                      <a:gd name="T54" fmla="*/ 2147483647 w 2430"/>
                      <a:gd name="T55" fmla="*/ 2147483647 h 1297"/>
                      <a:gd name="T56" fmla="*/ 2147483647 w 2430"/>
                      <a:gd name="T57" fmla="*/ 2147483647 h 1297"/>
                      <a:gd name="T58" fmla="*/ 2147483647 w 2430"/>
                      <a:gd name="T59" fmla="*/ 2147483647 h 1297"/>
                      <a:gd name="T60" fmla="*/ 2147483647 w 2430"/>
                      <a:gd name="T61" fmla="*/ 2147483647 h 1297"/>
                      <a:gd name="T62" fmla="*/ 2147483647 w 2430"/>
                      <a:gd name="T63" fmla="*/ 2147483647 h 1297"/>
                      <a:gd name="T64" fmla="*/ 2147483647 w 2430"/>
                      <a:gd name="T65" fmla="*/ 2147483647 h 1297"/>
                      <a:gd name="T66" fmla="*/ 2147483647 w 2430"/>
                      <a:gd name="T67" fmla="*/ 2147483647 h 1297"/>
                      <a:gd name="T68" fmla="*/ 2147483647 w 2430"/>
                      <a:gd name="T69" fmla="*/ 2147483647 h 1297"/>
                      <a:gd name="T70" fmla="*/ 2147483647 w 2430"/>
                      <a:gd name="T71" fmla="*/ 2147483647 h 1297"/>
                      <a:gd name="T72" fmla="*/ 2147483647 w 2430"/>
                      <a:gd name="T73" fmla="*/ 2147483647 h 1297"/>
                      <a:gd name="T74" fmla="*/ 2147483647 w 2430"/>
                      <a:gd name="T75" fmla="*/ 2147483647 h 1297"/>
                      <a:gd name="T76" fmla="*/ 2147483647 w 2430"/>
                      <a:gd name="T77" fmla="*/ 2147483647 h 1297"/>
                      <a:gd name="T78" fmla="*/ 2147483647 w 2430"/>
                      <a:gd name="T79" fmla="*/ 2147483647 h 1297"/>
                      <a:gd name="T80" fmla="*/ 2147483647 w 2430"/>
                      <a:gd name="T81" fmla="*/ 2147483647 h 1297"/>
                      <a:gd name="T82" fmla="*/ 2147483647 w 2430"/>
                      <a:gd name="T83" fmla="*/ 2147483647 h 1297"/>
                      <a:gd name="T84" fmla="*/ 2147483647 w 2430"/>
                      <a:gd name="T85" fmla="*/ 2147483647 h 1297"/>
                      <a:gd name="T86" fmla="*/ 2147483647 w 2430"/>
                      <a:gd name="T87" fmla="*/ 2147483647 h 1297"/>
                      <a:gd name="T88" fmla="*/ 2147483647 w 2430"/>
                      <a:gd name="T89" fmla="*/ 2147483647 h 1297"/>
                      <a:gd name="T90" fmla="*/ 2147483647 w 2430"/>
                      <a:gd name="T91" fmla="*/ 2147483647 h 1297"/>
                      <a:gd name="T92" fmla="*/ 2147483647 w 2430"/>
                      <a:gd name="T93" fmla="*/ 2147483647 h 1297"/>
                      <a:gd name="T94" fmla="*/ 2147483647 w 2430"/>
                      <a:gd name="T95" fmla="*/ 2147483647 h 1297"/>
                      <a:gd name="T96" fmla="*/ 2147483647 w 2430"/>
                      <a:gd name="T97" fmla="*/ 2147483647 h 1297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430"/>
                      <a:gd name="T148" fmla="*/ 0 h 1297"/>
                      <a:gd name="T149" fmla="*/ 2430 w 2430"/>
                      <a:gd name="T150" fmla="*/ 1297 h 1297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430" h="1297">
                        <a:moveTo>
                          <a:pt x="1378" y="258"/>
                        </a:moveTo>
                        <a:lnTo>
                          <a:pt x="1528" y="258"/>
                        </a:lnTo>
                        <a:lnTo>
                          <a:pt x="1554" y="258"/>
                        </a:lnTo>
                        <a:lnTo>
                          <a:pt x="1579" y="259"/>
                        </a:lnTo>
                        <a:lnTo>
                          <a:pt x="1604" y="260"/>
                        </a:lnTo>
                        <a:lnTo>
                          <a:pt x="1629" y="263"/>
                        </a:lnTo>
                        <a:lnTo>
                          <a:pt x="1640" y="266"/>
                        </a:lnTo>
                        <a:lnTo>
                          <a:pt x="1652" y="268"/>
                        </a:lnTo>
                        <a:lnTo>
                          <a:pt x="1662" y="272"/>
                        </a:lnTo>
                        <a:lnTo>
                          <a:pt x="1673" y="275"/>
                        </a:lnTo>
                        <a:lnTo>
                          <a:pt x="1682" y="280"/>
                        </a:lnTo>
                        <a:lnTo>
                          <a:pt x="1692" y="285"/>
                        </a:lnTo>
                        <a:lnTo>
                          <a:pt x="1700" y="292"/>
                        </a:lnTo>
                        <a:lnTo>
                          <a:pt x="1708" y="298"/>
                        </a:lnTo>
                        <a:lnTo>
                          <a:pt x="1715" y="307"/>
                        </a:lnTo>
                        <a:lnTo>
                          <a:pt x="1721" y="316"/>
                        </a:lnTo>
                        <a:lnTo>
                          <a:pt x="1727" y="325"/>
                        </a:lnTo>
                        <a:lnTo>
                          <a:pt x="1731" y="337"/>
                        </a:lnTo>
                        <a:lnTo>
                          <a:pt x="1733" y="350"/>
                        </a:lnTo>
                        <a:lnTo>
                          <a:pt x="1735" y="363"/>
                        </a:lnTo>
                        <a:lnTo>
                          <a:pt x="1736" y="378"/>
                        </a:lnTo>
                        <a:lnTo>
                          <a:pt x="1736" y="395"/>
                        </a:lnTo>
                        <a:lnTo>
                          <a:pt x="1734" y="413"/>
                        </a:lnTo>
                        <a:lnTo>
                          <a:pt x="1731" y="432"/>
                        </a:lnTo>
                        <a:lnTo>
                          <a:pt x="1727" y="453"/>
                        </a:lnTo>
                        <a:lnTo>
                          <a:pt x="1720" y="475"/>
                        </a:lnTo>
                        <a:lnTo>
                          <a:pt x="1713" y="499"/>
                        </a:lnTo>
                        <a:lnTo>
                          <a:pt x="1703" y="524"/>
                        </a:lnTo>
                        <a:lnTo>
                          <a:pt x="1693" y="551"/>
                        </a:lnTo>
                        <a:lnTo>
                          <a:pt x="1680" y="581"/>
                        </a:lnTo>
                        <a:lnTo>
                          <a:pt x="1632" y="694"/>
                        </a:lnTo>
                        <a:lnTo>
                          <a:pt x="1589" y="792"/>
                        </a:lnTo>
                        <a:lnTo>
                          <a:pt x="1569" y="835"/>
                        </a:lnTo>
                        <a:lnTo>
                          <a:pt x="1549" y="874"/>
                        </a:lnTo>
                        <a:lnTo>
                          <a:pt x="1538" y="893"/>
                        </a:lnTo>
                        <a:lnTo>
                          <a:pt x="1527" y="910"/>
                        </a:lnTo>
                        <a:lnTo>
                          <a:pt x="1517" y="926"/>
                        </a:lnTo>
                        <a:lnTo>
                          <a:pt x="1506" y="941"/>
                        </a:lnTo>
                        <a:lnTo>
                          <a:pt x="1495" y="955"/>
                        </a:lnTo>
                        <a:lnTo>
                          <a:pt x="1483" y="969"/>
                        </a:lnTo>
                        <a:lnTo>
                          <a:pt x="1472" y="980"/>
                        </a:lnTo>
                        <a:lnTo>
                          <a:pt x="1459" y="992"/>
                        </a:lnTo>
                        <a:lnTo>
                          <a:pt x="1445" y="1002"/>
                        </a:lnTo>
                        <a:lnTo>
                          <a:pt x="1432" y="1011"/>
                        </a:lnTo>
                        <a:lnTo>
                          <a:pt x="1417" y="1019"/>
                        </a:lnTo>
                        <a:lnTo>
                          <a:pt x="1402" y="1026"/>
                        </a:lnTo>
                        <a:lnTo>
                          <a:pt x="1385" y="1033"/>
                        </a:lnTo>
                        <a:lnTo>
                          <a:pt x="1368" y="1038"/>
                        </a:lnTo>
                        <a:lnTo>
                          <a:pt x="1350" y="1042"/>
                        </a:lnTo>
                        <a:lnTo>
                          <a:pt x="1330" y="1044"/>
                        </a:lnTo>
                        <a:lnTo>
                          <a:pt x="1310" y="1046"/>
                        </a:lnTo>
                        <a:lnTo>
                          <a:pt x="1289" y="1048"/>
                        </a:lnTo>
                        <a:lnTo>
                          <a:pt x="1266" y="1048"/>
                        </a:lnTo>
                        <a:lnTo>
                          <a:pt x="1243" y="1046"/>
                        </a:lnTo>
                        <a:lnTo>
                          <a:pt x="1034" y="1038"/>
                        </a:lnTo>
                        <a:lnTo>
                          <a:pt x="1378" y="258"/>
                        </a:lnTo>
                        <a:close/>
                        <a:moveTo>
                          <a:pt x="2428" y="269"/>
                        </a:moveTo>
                        <a:lnTo>
                          <a:pt x="2429" y="294"/>
                        </a:lnTo>
                        <a:lnTo>
                          <a:pt x="2429" y="317"/>
                        </a:lnTo>
                        <a:lnTo>
                          <a:pt x="2428" y="340"/>
                        </a:lnTo>
                        <a:lnTo>
                          <a:pt x="2426" y="361"/>
                        </a:lnTo>
                        <a:lnTo>
                          <a:pt x="2423" y="383"/>
                        </a:lnTo>
                        <a:lnTo>
                          <a:pt x="2418" y="403"/>
                        </a:lnTo>
                        <a:lnTo>
                          <a:pt x="2412" y="423"/>
                        </a:lnTo>
                        <a:lnTo>
                          <a:pt x="2406" y="443"/>
                        </a:lnTo>
                        <a:lnTo>
                          <a:pt x="2391" y="483"/>
                        </a:lnTo>
                        <a:lnTo>
                          <a:pt x="2376" y="524"/>
                        </a:lnTo>
                        <a:lnTo>
                          <a:pt x="2358" y="567"/>
                        </a:lnTo>
                        <a:lnTo>
                          <a:pt x="2340" y="613"/>
                        </a:lnTo>
                        <a:lnTo>
                          <a:pt x="2326" y="651"/>
                        </a:lnTo>
                        <a:lnTo>
                          <a:pt x="2312" y="686"/>
                        </a:lnTo>
                        <a:lnTo>
                          <a:pt x="2300" y="719"/>
                        </a:lnTo>
                        <a:lnTo>
                          <a:pt x="2287" y="749"/>
                        </a:lnTo>
                        <a:lnTo>
                          <a:pt x="2273" y="779"/>
                        </a:lnTo>
                        <a:lnTo>
                          <a:pt x="2258" y="811"/>
                        </a:lnTo>
                        <a:lnTo>
                          <a:pt x="2240" y="844"/>
                        </a:lnTo>
                        <a:lnTo>
                          <a:pt x="2219" y="878"/>
                        </a:lnTo>
                        <a:lnTo>
                          <a:pt x="2196" y="912"/>
                        </a:lnTo>
                        <a:lnTo>
                          <a:pt x="2174" y="947"/>
                        </a:lnTo>
                        <a:lnTo>
                          <a:pt x="2151" y="979"/>
                        </a:lnTo>
                        <a:lnTo>
                          <a:pt x="2127" y="1012"/>
                        </a:lnTo>
                        <a:lnTo>
                          <a:pt x="2103" y="1043"/>
                        </a:lnTo>
                        <a:lnTo>
                          <a:pt x="2078" y="1073"/>
                        </a:lnTo>
                        <a:lnTo>
                          <a:pt x="2053" y="1101"/>
                        </a:lnTo>
                        <a:lnTo>
                          <a:pt x="2028" y="1128"/>
                        </a:lnTo>
                        <a:lnTo>
                          <a:pt x="2002" y="1154"/>
                        </a:lnTo>
                        <a:lnTo>
                          <a:pt x="1975" y="1177"/>
                        </a:lnTo>
                        <a:lnTo>
                          <a:pt x="1949" y="1198"/>
                        </a:lnTo>
                        <a:lnTo>
                          <a:pt x="1924" y="1217"/>
                        </a:lnTo>
                        <a:lnTo>
                          <a:pt x="1910" y="1226"/>
                        </a:lnTo>
                        <a:lnTo>
                          <a:pt x="1897" y="1234"/>
                        </a:lnTo>
                        <a:lnTo>
                          <a:pt x="1884" y="1241"/>
                        </a:lnTo>
                        <a:lnTo>
                          <a:pt x="1871" y="1247"/>
                        </a:lnTo>
                        <a:lnTo>
                          <a:pt x="1857" y="1254"/>
                        </a:lnTo>
                        <a:lnTo>
                          <a:pt x="1845" y="1259"/>
                        </a:lnTo>
                        <a:lnTo>
                          <a:pt x="1831" y="1263"/>
                        </a:lnTo>
                        <a:lnTo>
                          <a:pt x="1818" y="1266"/>
                        </a:lnTo>
                        <a:lnTo>
                          <a:pt x="1792" y="1272"/>
                        </a:lnTo>
                        <a:lnTo>
                          <a:pt x="1766" y="1278"/>
                        </a:lnTo>
                        <a:lnTo>
                          <a:pt x="1738" y="1282"/>
                        </a:lnTo>
                        <a:lnTo>
                          <a:pt x="1711" y="1286"/>
                        </a:lnTo>
                        <a:lnTo>
                          <a:pt x="1682" y="1289"/>
                        </a:lnTo>
                        <a:lnTo>
                          <a:pt x="1653" y="1291"/>
                        </a:lnTo>
                        <a:lnTo>
                          <a:pt x="1622" y="1293"/>
                        </a:lnTo>
                        <a:lnTo>
                          <a:pt x="1592" y="1295"/>
                        </a:lnTo>
                        <a:lnTo>
                          <a:pt x="1528" y="1297"/>
                        </a:lnTo>
                        <a:lnTo>
                          <a:pt x="1463" y="1296"/>
                        </a:lnTo>
                        <a:lnTo>
                          <a:pt x="1394" y="1295"/>
                        </a:lnTo>
                        <a:lnTo>
                          <a:pt x="1323" y="1293"/>
                        </a:lnTo>
                        <a:lnTo>
                          <a:pt x="0" y="1293"/>
                        </a:lnTo>
                        <a:lnTo>
                          <a:pt x="92" y="1052"/>
                        </a:lnTo>
                        <a:lnTo>
                          <a:pt x="343" y="1048"/>
                        </a:lnTo>
                        <a:lnTo>
                          <a:pt x="700" y="252"/>
                        </a:lnTo>
                        <a:lnTo>
                          <a:pt x="456" y="252"/>
                        </a:lnTo>
                        <a:lnTo>
                          <a:pt x="568" y="0"/>
                        </a:lnTo>
                        <a:lnTo>
                          <a:pt x="2135" y="2"/>
                        </a:lnTo>
                        <a:lnTo>
                          <a:pt x="2157" y="2"/>
                        </a:lnTo>
                        <a:lnTo>
                          <a:pt x="2180" y="4"/>
                        </a:lnTo>
                        <a:lnTo>
                          <a:pt x="2200" y="6"/>
                        </a:lnTo>
                        <a:lnTo>
                          <a:pt x="2221" y="9"/>
                        </a:lnTo>
                        <a:lnTo>
                          <a:pt x="2240" y="14"/>
                        </a:lnTo>
                        <a:lnTo>
                          <a:pt x="2259" y="21"/>
                        </a:lnTo>
                        <a:lnTo>
                          <a:pt x="2275" y="28"/>
                        </a:lnTo>
                        <a:lnTo>
                          <a:pt x="2292" y="36"/>
                        </a:lnTo>
                        <a:lnTo>
                          <a:pt x="2308" y="44"/>
                        </a:lnTo>
                        <a:lnTo>
                          <a:pt x="2323" y="52"/>
                        </a:lnTo>
                        <a:lnTo>
                          <a:pt x="2337" y="63"/>
                        </a:lnTo>
                        <a:lnTo>
                          <a:pt x="2350" y="74"/>
                        </a:lnTo>
                        <a:lnTo>
                          <a:pt x="2363" y="88"/>
                        </a:lnTo>
                        <a:lnTo>
                          <a:pt x="2373" y="103"/>
                        </a:lnTo>
                        <a:lnTo>
                          <a:pt x="2384" y="118"/>
                        </a:lnTo>
                        <a:lnTo>
                          <a:pt x="2393" y="135"/>
                        </a:lnTo>
                        <a:lnTo>
                          <a:pt x="2402" y="154"/>
                        </a:lnTo>
                        <a:lnTo>
                          <a:pt x="2409" y="173"/>
                        </a:lnTo>
                        <a:lnTo>
                          <a:pt x="2416" y="193"/>
                        </a:lnTo>
                        <a:lnTo>
                          <a:pt x="2421" y="214"/>
                        </a:lnTo>
                        <a:lnTo>
                          <a:pt x="2425" y="235"/>
                        </a:lnTo>
                        <a:lnTo>
                          <a:pt x="2428" y="257"/>
                        </a:lnTo>
                        <a:lnTo>
                          <a:pt x="2430" y="280"/>
                        </a:lnTo>
                        <a:lnTo>
                          <a:pt x="2430" y="303"/>
                        </a:lnTo>
                        <a:lnTo>
                          <a:pt x="2430" y="298"/>
                        </a:lnTo>
                        <a:lnTo>
                          <a:pt x="2429" y="285"/>
                        </a:lnTo>
                        <a:lnTo>
                          <a:pt x="2427" y="271"/>
                        </a:lnTo>
                        <a:lnTo>
                          <a:pt x="2426" y="255"/>
                        </a:lnTo>
                        <a:lnTo>
                          <a:pt x="2425" y="242"/>
                        </a:lnTo>
                        <a:lnTo>
                          <a:pt x="2425" y="239"/>
                        </a:lnTo>
                        <a:lnTo>
                          <a:pt x="2426" y="247"/>
                        </a:lnTo>
                        <a:lnTo>
                          <a:pt x="2428" y="269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 u="sng"/>
                  </a:p>
                </p:txBody>
              </p:sp>
            </p:grpSp>
          </p:grp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6937723" y="2314991"/>
                <a:ext cx="157088" cy="183570"/>
              </a:xfrm>
              <a:custGeom>
                <a:avLst/>
                <a:gdLst>
                  <a:gd name="T0" fmla="*/ 2147483647 w 2153"/>
                  <a:gd name="T1" fmla="*/ 2147483647 h 2511"/>
                  <a:gd name="T2" fmla="*/ 2147483647 w 2153"/>
                  <a:gd name="T3" fmla="*/ 2147483647 h 2511"/>
                  <a:gd name="T4" fmla="*/ 2147483647 w 2153"/>
                  <a:gd name="T5" fmla="*/ 2147483647 h 2511"/>
                  <a:gd name="T6" fmla="*/ 2147483647 w 2153"/>
                  <a:gd name="T7" fmla="*/ 2147483647 h 2511"/>
                  <a:gd name="T8" fmla="*/ 2147483647 w 2153"/>
                  <a:gd name="T9" fmla="*/ 2147483647 h 2511"/>
                  <a:gd name="T10" fmla="*/ 2147483647 w 2153"/>
                  <a:gd name="T11" fmla="*/ 2147483647 h 2511"/>
                  <a:gd name="T12" fmla="*/ 2147483647 w 2153"/>
                  <a:gd name="T13" fmla="*/ 2147483647 h 2511"/>
                  <a:gd name="T14" fmla="*/ 2147483647 w 2153"/>
                  <a:gd name="T15" fmla="*/ 2147483647 h 2511"/>
                  <a:gd name="T16" fmla="*/ 2147483647 w 2153"/>
                  <a:gd name="T17" fmla="*/ 2147483647 h 2511"/>
                  <a:gd name="T18" fmla="*/ 2147483647 w 2153"/>
                  <a:gd name="T19" fmla="*/ 2147483647 h 2511"/>
                  <a:gd name="T20" fmla="*/ 2147483647 w 2153"/>
                  <a:gd name="T21" fmla="*/ 2147483647 h 2511"/>
                  <a:gd name="T22" fmla="*/ 2147483647 w 2153"/>
                  <a:gd name="T23" fmla="*/ 2147483647 h 2511"/>
                  <a:gd name="T24" fmla="*/ 2147483647 w 2153"/>
                  <a:gd name="T25" fmla="*/ 2147483647 h 2511"/>
                  <a:gd name="T26" fmla="*/ 2147483647 w 2153"/>
                  <a:gd name="T27" fmla="*/ 2147483647 h 2511"/>
                  <a:gd name="T28" fmla="*/ 2147483647 w 2153"/>
                  <a:gd name="T29" fmla="*/ 2147483647 h 2511"/>
                  <a:gd name="T30" fmla="*/ 2147483647 w 2153"/>
                  <a:gd name="T31" fmla="*/ 2147483647 h 2511"/>
                  <a:gd name="T32" fmla="*/ 2147483647 w 2153"/>
                  <a:gd name="T33" fmla="*/ 2147483647 h 2511"/>
                  <a:gd name="T34" fmla="*/ 2147483647 w 2153"/>
                  <a:gd name="T35" fmla="*/ 2147483647 h 2511"/>
                  <a:gd name="T36" fmla="*/ 2147483647 w 2153"/>
                  <a:gd name="T37" fmla="*/ 2147483647 h 2511"/>
                  <a:gd name="T38" fmla="*/ 2147483647 w 2153"/>
                  <a:gd name="T39" fmla="*/ 2147483647 h 2511"/>
                  <a:gd name="T40" fmla="*/ 2147483647 w 2153"/>
                  <a:gd name="T41" fmla="*/ 2147483647 h 2511"/>
                  <a:gd name="T42" fmla="*/ 2147483647 w 2153"/>
                  <a:gd name="T43" fmla="*/ 2147483647 h 2511"/>
                  <a:gd name="T44" fmla="*/ 2147483647 w 2153"/>
                  <a:gd name="T45" fmla="*/ 2147483647 h 2511"/>
                  <a:gd name="T46" fmla="*/ 2147483647 w 2153"/>
                  <a:gd name="T47" fmla="*/ 2147483647 h 2511"/>
                  <a:gd name="T48" fmla="*/ 2147483647 w 2153"/>
                  <a:gd name="T49" fmla="*/ 2147483647 h 2511"/>
                  <a:gd name="T50" fmla="*/ 2147483647 w 2153"/>
                  <a:gd name="T51" fmla="*/ 2147483647 h 2511"/>
                  <a:gd name="T52" fmla="*/ 2147483647 w 2153"/>
                  <a:gd name="T53" fmla="*/ 2147483647 h 2511"/>
                  <a:gd name="T54" fmla="*/ 2147483647 w 2153"/>
                  <a:gd name="T55" fmla="*/ 2147483647 h 2511"/>
                  <a:gd name="T56" fmla="*/ 2147483647 w 2153"/>
                  <a:gd name="T57" fmla="*/ 2147483647 h 2511"/>
                  <a:gd name="T58" fmla="*/ 2147483647 w 2153"/>
                  <a:gd name="T59" fmla="*/ 2147483647 h 2511"/>
                  <a:gd name="T60" fmla="*/ 2147483647 w 2153"/>
                  <a:gd name="T61" fmla="*/ 2147483647 h 2511"/>
                  <a:gd name="T62" fmla="*/ 2147483647 w 2153"/>
                  <a:gd name="T63" fmla="*/ 2147483647 h 2511"/>
                  <a:gd name="T64" fmla="*/ 2147483647 w 2153"/>
                  <a:gd name="T65" fmla="*/ 2147483647 h 2511"/>
                  <a:gd name="T66" fmla="*/ 2147483647 w 2153"/>
                  <a:gd name="T67" fmla="*/ 2147483647 h 2511"/>
                  <a:gd name="T68" fmla="*/ 2147483647 w 2153"/>
                  <a:gd name="T69" fmla="*/ 2147483647 h 2511"/>
                  <a:gd name="T70" fmla="*/ 2147483647 w 2153"/>
                  <a:gd name="T71" fmla="*/ 2147483647 h 2511"/>
                  <a:gd name="T72" fmla="*/ 2147483647 w 2153"/>
                  <a:gd name="T73" fmla="*/ 2147483647 h 2511"/>
                  <a:gd name="T74" fmla="*/ 2147483647 w 2153"/>
                  <a:gd name="T75" fmla="*/ 2147483647 h 2511"/>
                  <a:gd name="T76" fmla="*/ 2147483647 w 2153"/>
                  <a:gd name="T77" fmla="*/ 2147483647 h 2511"/>
                  <a:gd name="T78" fmla="*/ 2147483647 w 2153"/>
                  <a:gd name="T79" fmla="*/ 2147483647 h 2511"/>
                  <a:gd name="T80" fmla="*/ 2147483647 w 2153"/>
                  <a:gd name="T81" fmla="*/ 2147483647 h 2511"/>
                  <a:gd name="T82" fmla="*/ 2147483647 w 2153"/>
                  <a:gd name="T83" fmla="*/ 2147483647 h 2511"/>
                  <a:gd name="T84" fmla="*/ 2147483647 w 2153"/>
                  <a:gd name="T85" fmla="*/ 2147483647 h 2511"/>
                  <a:gd name="T86" fmla="*/ 2147483647 w 2153"/>
                  <a:gd name="T87" fmla="*/ 2147483647 h 25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53"/>
                  <a:gd name="T133" fmla="*/ 0 h 2511"/>
                  <a:gd name="T134" fmla="*/ 2153 w 2153"/>
                  <a:gd name="T135" fmla="*/ 2511 h 25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53" h="2511">
                    <a:moveTo>
                      <a:pt x="2153" y="1258"/>
                    </a:moveTo>
                    <a:lnTo>
                      <a:pt x="1544" y="1626"/>
                    </a:lnTo>
                    <a:lnTo>
                      <a:pt x="439" y="2287"/>
                    </a:lnTo>
                    <a:lnTo>
                      <a:pt x="392" y="2316"/>
                    </a:lnTo>
                    <a:lnTo>
                      <a:pt x="346" y="2345"/>
                    </a:lnTo>
                    <a:lnTo>
                      <a:pt x="300" y="2373"/>
                    </a:lnTo>
                    <a:lnTo>
                      <a:pt x="253" y="2401"/>
                    </a:lnTo>
                    <a:lnTo>
                      <a:pt x="206" y="2429"/>
                    </a:lnTo>
                    <a:lnTo>
                      <a:pt x="158" y="2456"/>
                    </a:lnTo>
                    <a:lnTo>
                      <a:pt x="110" y="2484"/>
                    </a:lnTo>
                    <a:lnTo>
                      <a:pt x="61" y="2511"/>
                    </a:lnTo>
                    <a:lnTo>
                      <a:pt x="56" y="2505"/>
                    </a:lnTo>
                    <a:lnTo>
                      <a:pt x="81" y="2483"/>
                    </a:lnTo>
                    <a:lnTo>
                      <a:pt x="151" y="2421"/>
                    </a:lnTo>
                    <a:lnTo>
                      <a:pt x="250" y="2333"/>
                    </a:lnTo>
                    <a:lnTo>
                      <a:pt x="366" y="2231"/>
                    </a:lnTo>
                    <a:lnTo>
                      <a:pt x="484" y="2126"/>
                    </a:lnTo>
                    <a:lnTo>
                      <a:pt x="592" y="2030"/>
                    </a:lnTo>
                    <a:lnTo>
                      <a:pt x="677" y="1954"/>
                    </a:lnTo>
                    <a:lnTo>
                      <a:pt x="724" y="1911"/>
                    </a:lnTo>
                    <a:lnTo>
                      <a:pt x="724" y="1907"/>
                    </a:lnTo>
                    <a:lnTo>
                      <a:pt x="723" y="1903"/>
                    </a:lnTo>
                    <a:lnTo>
                      <a:pt x="722" y="1901"/>
                    </a:lnTo>
                    <a:lnTo>
                      <a:pt x="721" y="1899"/>
                    </a:lnTo>
                    <a:lnTo>
                      <a:pt x="717" y="1898"/>
                    </a:lnTo>
                    <a:lnTo>
                      <a:pt x="711" y="1898"/>
                    </a:lnTo>
                    <a:lnTo>
                      <a:pt x="705" y="1899"/>
                    </a:lnTo>
                    <a:lnTo>
                      <a:pt x="699" y="1900"/>
                    </a:lnTo>
                    <a:lnTo>
                      <a:pt x="696" y="1900"/>
                    </a:lnTo>
                    <a:lnTo>
                      <a:pt x="693" y="1900"/>
                    </a:lnTo>
                    <a:lnTo>
                      <a:pt x="689" y="1899"/>
                    </a:lnTo>
                    <a:lnTo>
                      <a:pt x="687" y="1897"/>
                    </a:lnTo>
                    <a:lnTo>
                      <a:pt x="664" y="1898"/>
                    </a:lnTo>
                    <a:lnTo>
                      <a:pt x="641" y="1898"/>
                    </a:lnTo>
                    <a:lnTo>
                      <a:pt x="619" y="1898"/>
                    </a:lnTo>
                    <a:lnTo>
                      <a:pt x="597" y="1897"/>
                    </a:lnTo>
                    <a:lnTo>
                      <a:pt x="575" y="1895"/>
                    </a:lnTo>
                    <a:lnTo>
                      <a:pt x="552" y="1892"/>
                    </a:lnTo>
                    <a:lnTo>
                      <a:pt x="531" y="1889"/>
                    </a:lnTo>
                    <a:lnTo>
                      <a:pt x="510" y="1884"/>
                    </a:lnTo>
                    <a:lnTo>
                      <a:pt x="489" y="1879"/>
                    </a:lnTo>
                    <a:lnTo>
                      <a:pt x="468" y="1874"/>
                    </a:lnTo>
                    <a:lnTo>
                      <a:pt x="447" y="1868"/>
                    </a:lnTo>
                    <a:lnTo>
                      <a:pt x="427" y="1860"/>
                    </a:lnTo>
                    <a:lnTo>
                      <a:pt x="407" y="1853"/>
                    </a:lnTo>
                    <a:lnTo>
                      <a:pt x="387" y="1845"/>
                    </a:lnTo>
                    <a:lnTo>
                      <a:pt x="368" y="1836"/>
                    </a:lnTo>
                    <a:lnTo>
                      <a:pt x="349" y="1827"/>
                    </a:lnTo>
                    <a:lnTo>
                      <a:pt x="330" y="1816"/>
                    </a:lnTo>
                    <a:lnTo>
                      <a:pt x="312" y="1806"/>
                    </a:lnTo>
                    <a:lnTo>
                      <a:pt x="294" y="1794"/>
                    </a:lnTo>
                    <a:lnTo>
                      <a:pt x="276" y="1783"/>
                    </a:lnTo>
                    <a:lnTo>
                      <a:pt x="259" y="1770"/>
                    </a:lnTo>
                    <a:lnTo>
                      <a:pt x="243" y="1756"/>
                    </a:lnTo>
                    <a:lnTo>
                      <a:pt x="227" y="1743"/>
                    </a:lnTo>
                    <a:lnTo>
                      <a:pt x="211" y="1729"/>
                    </a:lnTo>
                    <a:lnTo>
                      <a:pt x="195" y="1714"/>
                    </a:lnTo>
                    <a:lnTo>
                      <a:pt x="179" y="1698"/>
                    </a:lnTo>
                    <a:lnTo>
                      <a:pt x="165" y="1683"/>
                    </a:lnTo>
                    <a:lnTo>
                      <a:pt x="151" y="1667"/>
                    </a:lnTo>
                    <a:lnTo>
                      <a:pt x="137" y="1650"/>
                    </a:lnTo>
                    <a:lnTo>
                      <a:pt x="124" y="1632"/>
                    </a:lnTo>
                    <a:lnTo>
                      <a:pt x="111" y="1614"/>
                    </a:lnTo>
                    <a:lnTo>
                      <a:pt x="99" y="1597"/>
                    </a:lnTo>
                    <a:lnTo>
                      <a:pt x="87" y="1578"/>
                    </a:lnTo>
                    <a:lnTo>
                      <a:pt x="76" y="1558"/>
                    </a:lnTo>
                    <a:lnTo>
                      <a:pt x="66" y="1538"/>
                    </a:lnTo>
                    <a:lnTo>
                      <a:pt x="56" y="1517"/>
                    </a:lnTo>
                    <a:lnTo>
                      <a:pt x="47" y="1497"/>
                    </a:lnTo>
                    <a:lnTo>
                      <a:pt x="39" y="1475"/>
                    </a:lnTo>
                    <a:lnTo>
                      <a:pt x="32" y="1454"/>
                    </a:lnTo>
                    <a:lnTo>
                      <a:pt x="26" y="1431"/>
                    </a:lnTo>
                    <a:lnTo>
                      <a:pt x="19" y="1409"/>
                    </a:lnTo>
                    <a:lnTo>
                      <a:pt x="14" y="1387"/>
                    </a:lnTo>
                    <a:lnTo>
                      <a:pt x="10" y="1365"/>
                    </a:lnTo>
                    <a:lnTo>
                      <a:pt x="7" y="1342"/>
                    </a:lnTo>
                    <a:lnTo>
                      <a:pt x="3" y="1319"/>
                    </a:lnTo>
                    <a:lnTo>
                      <a:pt x="2" y="1297"/>
                    </a:lnTo>
                    <a:lnTo>
                      <a:pt x="1" y="1274"/>
                    </a:lnTo>
                    <a:lnTo>
                      <a:pt x="0" y="1251"/>
                    </a:lnTo>
                    <a:lnTo>
                      <a:pt x="1" y="1228"/>
                    </a:lnTo>
                    <a:lnTo>
                      <a:pt x="2" y="1204"/>
                    </a:lnTo>
                    <a:lnTo>
                      <a:pt x="3" y="1182"/>
                    </a:lnTo>
                    <a:lnTo>
                      <a:pt x="7" y="1159"/>
                    </a:lnTo>
                    <a:lnTo>
                      <a:pt x="10" y="1136"/>
                    </a:lnTo>
                    <a:lnTo>
                      <a:pt x="14" y="1114"/>
                    </a:lnTo>
                    <a:lnTo>
                      <a:pt x="19" y="1092"/>
                    </a:lnTo>
                    <a:lnTo>
                      <a:pt x="26" y="1070"/>
                    </a:lnTo>
                    <a:lnTo>
                      <a:pt x="32" y="1048"/>
                    </a:lnTo>
                    <a:lnTo>
                      <a:pt x="39" y="1027"/>
                    </a:lnTo>
                    <a:lnTo>
                      <a:pt x="47" y="1005"/>
                    </a:lnTo>
                    <a:lnTo>
                      <a:pt x="56" y="984"/>
                    </a:lnTo>
                    <a:lnTo>
                      <a:pt x="66" y="964"/>
                    </a:lnTo>
                    <a:lnTo>
                      <a:pt x="76" y="944"/>
                    </a:lnTo>
                    <a:lnTo>
                      <a:pt x="87" y="924"/>
                    </a:lnTo>
                    <a:lnTo>
                      <a:pt x="99" y="905"/>
                    </a:lnTo>
                    <a:lnTo>
                      <a:pt x="113" y="884"/>
                    </a:lnTo>
                    <a:lnTo>
                      <a:pt x="128" y="864"/>
                    </a:lnTo>
                    <a:lnTo>
                      <a:pt x="143" y="845"/>
                    </a:lnTo>
                    <a:lnTo>
                      <a:pt x="158" y="827"/>
                    </a:lnTo>
                    <a:lnTo>
                      <a:pt x="173" y="809"/>
                    </a:lnTo>
                    <a:lnTo>
                      <a:pt x="190" y="794"/>
                    </a:lnTo>
                    <a:lnTo>
                      <a:pt x="206" y="778"/>
                    </a:lnTo>
                    <a:lnTo>
                      <a:pt x="223" y="762"/>
                    </a:lnTo>
                    <a:lnTo>
                      <a:pt x="239" y="748"/>
                    </a:lnTo>
                    <a:lnTo>
                      <a:pt x="257" y="735"/>
                    </a:lnTo>
                    <a:lnTo>
                      <a:pt x="275" y="722"/>
                    </a:lnTo>
                    <a:lnTo>
                      <a:pt x="293" y="709"/>
                    </a:lnTo>
                    <a:lnTo>
                      <a:pt x="312" y="699"/>
                    </a:lnTo>
                    <a:lnTo>
                      <a:pt x="330" y="688"/>
                    </a:lnTo>
                    <a:lnTo>
                      <a:pt x="350" y="678"/>
                    </a:lnTo>
                    <a:lnTo>
                      <a:pt x="369" y="669"/>
                    </a:lnTo>
                    <a:lnTo>
                      <a:pt x="389" y="661"/>
                    </a:lnTo>
                    <a:lnTo>
                      <a:pt x="409" y="653"/>
                    </a:lnTo>
                    <a:lnTo>
                      <a:pt x="429" y="646"/>
                    </a:lnTo>
                    <a:lnTo>
                      <a:pt x="449" y="640"/>
                    </a:lnTo>
                    <a:lnTo>
                      <a:pt x="470" y="634"/>
                    </a:lnTo>
                    <a:lnTo>
                      <a:pt x="491" y="630"/>
                    </a:lnTo>
                    <a:lnTo>
                      <a:pt x="512" y="624"/>
                    </a:lnTo>
                    <a:lnTo>
                      <a:pt x="534" y="621"/>
                    </a:lnTo>
                    <a:lnTo>
                      <a:pt x="556" y="618"/>
                    </a:lnTo>
                    <a:lnTo>
                      <a:pt x="578" y="616"/>
                    </a:lnTo>
                    <a:lnTo>
                      <a:pt x="600" y="614"/>
                    </a:lnTo>
                    <a:lnTo>
                      <a:pt x="623" y="613"/>
                    </a:lnTo>
                    <a:lnTo>
                      <a:pt x="668" y="612"/>
                    </a:lnTo>
                    <a:lnTo>
                      <a:pt x="715" y="613"/>
                    </a:lnTo>
                    <a:lnTo>
                      <a:pt x="721" y="607"/>
                    </a:lnTo>
                    <a:lnTo>
                      <a:pt x="654" y="536"/>
                    </a:lnTo>
                    <a:lnTo>
                      <a:pt x="59" y="13"/>
                    </a:lnTo>
                    <a:lnTo>
                      <a:pt x="61" y="0"/>
                    </a:lnTo>
                    <a:lnTo>
                      <a:pt x="1014" y="566"/>
                    </a:lnTo>
                    <a:lnTo>
                      <a:pt x="2153" y="12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u="sng"/>
              </a:p>
            </p:txBody>
          </p:sp>
          <p:sp>
            <p:nvSpPr>
              <p:cNvPr id="14" name="Freeform 25"/>
              <p:cNvSpPr>
                <a:spLocks/>
              </p:cNvSpPr>
              <p:nvPr/>
            </p:nvSpPr>
            <p:spPr bwMode="auto">
              <a:xfrm>
                <a:off x="6937723" y="2314991"/>
                <a:ext cx="157088" cy="183570"/>
              </a:xfrm>
              <a:custGeom>
                <a:avLst/>
                <a:gdLst>
                  <a:gd name="T0" fmla="*/ 2147483647 w 2153"/>
                  <a:gd name="T1" fmla="*/ 2147483647 h 2511"/>
                  <a:gd name="T2" fmla="*/ 2147483647 w 2153"/>
                  <a:gd name="T3" fmla="*/ 2147483647 h 2511"/>
                  <a:gd name="T4" fmla="*/ 2147483647 w 2153"/>
                  <a:gd name="T5" fmla="*/ 2147483647 h 2511"/>
                  <a:gd name="T6" fmla="*/ 2147483647 w 2153"/>
                  <a:gd name="T7" fmla="*/ 2147483647 h 2511"/>
                  <a:gd name="T8" fmla="*/ 2147483647 w 2153"/>
                  <a:gd name="T9" fmla="*/ 2147483647 h 2511"/>
                  <a:gd name="T10" fmla="*/ 2147483647 w 2153"/>
                  <a:gd name="T11" fmla="*/ 2147483647 h 2511"/>
                  <a:gd name="T12" fmla="*/ 2147483647 w 2153"/>
                  <a:gd name="T13" fmla="*/ 2147483647 h 2511"/>
                  <a:gd name="T14" fmla="*/ 2147483647 w 2153"/>
                  <a:gd name="T15" fmla="*/ 2147483647 h 2511"/>
                  <a:gd name="T16" fmla="*/ 2147483647 w 2153"/>
                  <a:gd name="T17" fmla="*/ 2147483647 h 2511"/>
                  <a:gd name="T18" fmla="*/ 2147483647 w 2153"/>
                  <a:gd name="T19" fmla="*/ 2147483647 h 2511"/>
                  <a:gd name="T20" fmla="*/ 2147483647 w 2153"/>
                  <a:gd name="T21" fmla="*/ 2147483647 h 2511"/>
                  <a:gd name="T22" fmla="*/ 2147483647 w 2153"/>
                  <a:gd name="T23" fmla="*/ 2147483647 h 2511"/>
                  <a:gd name="T24" fmla="*/ 2147483647 w 2153"/>
                  <a:gd name="T25" fmla="*/ 2147483647 h 2511"/>
                  <a:gd name="T26" fmla="*/ 2147483647 w 2153"/>
                  <a:gd name="T27" fmla="*/ 2147483647 h 2511"/>
                  <a:gd name="T28" fmla="*/ 2147483647 w 2153"/>
                  <a:gd name="T29" fmla="*/ 2147483647 h 2511"/>
                  <a:gd name="T30" fmla="*/ 2147483647 w 2153"/>
                  <a:gd name="T31" fmla="*/ 2147483647 h 2511"/>
                  <a:gd name="T32" fmla="*/ 2147483647 w 2153"/>
                  <a:gd name="T33" fmla="*/ 2147483647 h 2511"/>
                  <a:gd name="T34" fmla="*/ 2147483647 w 2153"/>
                  <a:gd name="T35" fmla="*/ 2147483647 h 2511"/>
                  <a:gd name="T36" fmla="*/ 2147483647 w 2153"/>
                  <a:gd name="T37" fmla="*/ 2147483647 h 2511"/>
                  <a:gd name="T38" fmla="*/ 2147483647 w 2153"/>
                  <a:gd name="T39" fmla="*/ 2147483647 h 2511"/>
                  <a:gd name="T40" fmla="*/ 2147483647 w 2153"/>
                  <a:gd name="T41" fmla="*/ 2147483647 h 2511"/>
                  <a:gd name="T42" fmla="*/ 2147483647 w 2153"/>
                  <a:gd name="T43" fmla="*/ 2147483647 h 2511"/>
                  <a:gd name="T44" fmla="*/ 2147483647 w 2153"/>
                  <a:gd name="T45" fmla="*/ 2147483647 h 2511"/>
                  <a:gd name="T46" fmla="*/ 2147483647 w 2153"/>
                  <a:gd name="T47" fmla="*/ 2147483647 h 2511"/>
                  <a:gd name="T48" fmla="*/ 2147483647 w 2153"/>
                  <a:gd name="T49" fmla="*/ 2147483647 h 2511"/>
                  <a:gd name="T50" fmla="*/ 2147483647 w 2153"/>
                  <a:gd name="T51" fmla="*/ 2147483647 h 2511"/>
                  <a:gd name="T52" fmla="*/ 2147483647 w 2153"/>
                  <a:gd name="T53" fmla="*/ 2147483647 h 2511"/>
                  <a:gd name="T54" fmla="*/ 2147483647 w 2153"/>
                  <a:gd name="T55" fmla="*/ 2147483647 h 2511"/>
                  <a:gd name="T56" fmla="*/ 2147483647 w 2153"/>
                  <a:gd name="T57" fmla="*/ 2147483647 h 2511"/>
                  <a:gd name="T58" fmla="*/ 2147483647 w 2153"/>
                  <a:gd name="T59" fmla="*/ 2147483647 h 2511"/>
                  <a:gd name="T60" fmla="*/ 2147483647 w 2153"/>
                  <a:gd name="T61" fmla="*/ 2147483647 h 2511"/>
                  <a:gd name="T62" fmla="*/ 2147483647 w 2153"/>
                  <a:gd name="T63" fmla="*/ 2147483647 h 2511"/>
                  <a:gd name="T64" fmla="*/ 2147483647 w 2153"/>
                  <a:gd name="T65" fmla="*/ 2147483647 h 2511"/>
                  <a:gd name="T66" fmla="*/ 2147483647 w 2153"/>
                  <a:gd name="T67" fmla="*/ 2147483647 h 2511"/>
                  <a:gd name="T68" fmla="*/ 2147483647 w 2153"/>
                  <a:gd name="T69" fmla="*/ 2147483647 h 2511"/>
                  <a:gd name="T70" fmla="*/ 2147483647 w 2153"/>
                  <a:gd name="T71" fmla="*/ 2147483647 h 2511"/>
                  <a:gd name="T72" fmla="*/ 2147483647 w 2153"/>
                  <a:gd name="T73" fmla="*/ 2147483647 h 2511"/>
                  <a:gd name="T74" fmla="*/ 2147483647 w 2153"/>
                  <a:gd name="T75" fmla="*/ 2147483647 h 2511"/>
                  <a:gd name="T76" fmla="*/ 2147483647 w 2153"/>
                  <a:gd name="T77" fmla="*/ 2147483647 h 2511"/>
                  <a:gd name="T78" fmla="*/ 2147483647 w 2153"/>
                  <a:gd name="T79" fmla="*/ 2147483647 h 2511"/>
                  <a:gd name="T80" fmla="*/ 2147483647 w 2153"/>
                  <a:gd name="T81" fmla="*/ 2147483647 h 2511"/>
                  <a:gd name="T82" fmla="*/ 2147483647 w 2153"/>
                  <a:gd name="T83" fmla="*/ 2147483647 h 2511"/>
                  <a:gd name="T84" fmla="*/ 2147483647 w 2153"/>
                  <a:gd name="T85" fmla="*/ 2147483647 h 2511"/>
                  <a:gd name="T86" fmla="*/ 2147483647 w 2153"/>
                  <a:gd name="T87" fmla="*/ 2147483647 h 25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53"/>
                  <a:gd name="T133" fmla="*/ 0 h 2511"/>
                  <a:gd name="T134" fmla="*/ 2153 w 2153"/>
                  <a:gd name="T135" fmla="*/ 2511 h 25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53" h="2511">
                    <a:moveTo>
                      <a:pt x="2153" y="1258"/>
                    </a:moveTo>
                    <a:lnTo>
                      <a:pt x="1544" y="1626"/>
                    </a:lnTo>
                    <a:lnTo>
                      <a:pt x="439" y="2287"/>
                    </a:lnTo>
                    <a:lnTo>
                      <a:pt x="392" y="2316"/>
                    </a:lnTo>
                    <a:lnTo>
                      <a:pt x="346" y="2345"/>
                    </a:lnTo>
                    <a:lnTo>
                      <a:pt x="300" y="2373"/>
                    </a:lnTo>
                    <a:lnTo>
                      <a:pt x="253" y="2401"/>
                    </a:lnTo>
                    <a:lnTo>
                      <a:pt x="206" y="2429"/>
                    </a:lnTo>
                    <a:lnTo>
                      <a:pt x="158" y="2456"/>
                    </a:lnTo>
                    <a:lnTo>
                      <a:pt x="110" y="2484"/>
                    </a:lnTo>
                    <a:lnTo>
                      <a:pt x="61" y="2511"/>
                    </a:lnTo>
                    <a:lnTo>
                      <a:pt x="56" y="2505"/>
                    </a:lnTo>
                    <a:lnTo>
                      <a:pt x="81" y="2483"/>
                    </a:lnTo>
                    <a:lnTo>
                      <a:pt x="151" y="2421"/>
                    </a:lnTo>
                    <a:lnTo>
                      <a:pt x="250" y="2333"/>
                    </a:lnTo>
                    <a:lnTo>
                      <a:pt x="366" y="2231"/>
                    </a:lnTo>
                    <a:lnTo>
                      <a:pt x="484" y="2126"/>
                    </a:lnTo>
                    <a:lnTo>
                      <a:pt x="592" y="2030"/>
                    </a:lnTo>
                    <a:lnTo>
                      <a:pt x="677" y="1954"/>
                    </a:lnTo>
                    <a:lnTo>
                      <a:pt x="724" y="1911"/>
                    </a:lnTo>
                    <a:lnTo>
                      <a:pt x="724" y="1907"/>
                    </a:lnTo>
                    <a:lnTo>
                      <a:pt x="723" y="1903"/>
                    </a:lnTo>
                    <a:lnTo>
                      <a:pt x="722" y="1901"/>
                    </a:lnTo>
                    <a:lnTo>
                      <a:pt x="721" y="1899"/>
                    </a:lnTo>
                    <a:lnTo>
                      <a:pt x="717" y="1898"/>
                    </a:lnTo>
                    <a:lnTo>
                      <a:pt x="711" y="1898"/>
                    </a:lnTo>
                    <a:lnTo>
                      <a:pt x="705" y="1899"/>
                    </a:lnTo>
                    <a:lnTo>
                      <a:pt x="699" y="1900"/>
                    </a:lnTo>
                    <a:lnTo>
                      <a:pt x="696" y="1900"/>
                    </a:lnTo>
                    <a:lnTo>
                      <a:pt x="693" y="1900"/>
                    </a:lnTo>
                    <a:lnTo>
                      <a:pt x="689" y="1899"/>
                    </a:lnTo>
                    <a:lnTo>
                      <a:pt x="687" y="1897"/>
                    </a:lnTo>
                    <a:lnTo>
                      <a:pt x="664" y="1898"/>
                    </a:lnTo>
                    <a:lnTo>
                      <a:pt x="641" y="1898"/>
                    </a:lnTo>
                    <a:lnTo>
                      <a:pt x="619" y="1898"/>
                    </a:lnTo>
                    <a:lnTo>
                      <a:pt x="597" y="1897"/>
                    </a:lnTo>
                    <a:lnTo>
                      <a:pt x="575" y="1895"/>
                    </a:lnTo>
                    <a:lnTo>
                      <a:pt x="552" y="1892"/>
                    </a:lnTo>
                    <a:lnTo>
                      <a:pt x="531" y="1889"/>
                    </a:lnTo>
                    <a:lnTo>
                      <a:pt x="510" y="1884"/>
                    </a:lnTo>
                    <a:lnTo>
                      <a:pt x="489" y="1879"/>
                    </a:lnTo>
                    <a:lnTo>
                      <a:pt x="468" y="1874"/>
                    </a:lnTo>
                    <a:lnTo>
                      <a:pt x="447" y="1868"/>
                    </a:lnTo>
                    <a:lnTo>
                      <a:pt x="427" y="1860"/>
                    </a:lnTo>
                    <a:lnTo>
                      <a:pt x="407" y="1853"/>
                    </a:lnTo>
                    <a:lnTo>
                      <a:pt x="387" y="1845"/>
                    </a:lnTo>
                    <a:lnTo>
                      <a:pt x="368" y="1836"/>
                    </a:lnTo>
                    <a:lnTo>
                      <a:pt x="349" y="1827"/>
                    </a:lnTo>
                    <a:lnTo>
                      <a:pt x="330" y="1816"/>
                    </a:lnTo>
                    <a:lnTo>
                      <a:pt x="312" y="1806"/>
                    </a:lnTo>
                    <a:lnTo>
                      <a:pt x="294" y="1794"/>
                    </a:lnTo>
                    <a:lnTo>
                      <a:pt x="276" y="1783"/>
                    </a:lnTo>
                    <a:lnTo>
                      <a:pt x="259" y="1770"/>
                    </a:lnTo>
                    <a:lnTo>
                      <a:pt x="243" y="1756"/>
                    </a:lnTo>
                    <a:lnTo>
                      <a:pt x="227" y="1743"/>
                    </a:lnTo>
                    <a:lnTo>
                      <a:pt x="211" y="1729"/>
                    </a:lnTo>
                    <a:lnTo>
                      <a:pt x="195" y="1714"/>
                    </a:lnTo>
                    <a:lnTo>
                      <a:pt x="179" y="1698"/>
                    </a:lnTo>
                    <a:lnTo>
                      <a:pt x="165" y="1683"/>
                    </a:lnTo>
                    <a:lnTo>
                      <a:pt x="151" y="1667"/>
                    </a:lnTo>
                    <a:lnTo>
                      <a:pt x="137" y="1650"/>
                    </a:lnTo>
                    <a:lnTo>
                      <a:pt x="124" y="1632"/>
                    </a:lnTo>
                    <a:lnTo>
                      <a:pt x="111" y="1614"/>
                    </a:lnTo>
                    <a:lnTo>
                      <a:pt x="99" y="1597"/>
                    </a:lnTo>
                    <a:lnTo>
                      <a:pt x="87" y="1578"/>
                    </a:lnTo>
                    <a:lnTo>
                      <a:pt x="76" y="1558"/>
                    </a:lnTo>
                    <a:lnTo>
                      <a:pt x="66" y="1538"/>
                    </a:lnTo>
                    <a:lnTo>
                      <a:pt x="56" y="1517"/>
                    </a:lnTo>
                    <a:lnTo>
                      <a:pt x="47" y="1497"/>
                    </a:lnTo>
                    <a:lnTo>
                      <a:pt x="39" y="1475"/>
                    </a:lnTo>
                    <a:lnTo>
                      <a:pt x="32" y="1454"/>
                    </a:lnTo>
                    <a:lnTo>
                      <a:pt x="26" y="1431"/>
                    </a:lnTo>
                    <a:lnTo>
                      <a:pt x="19" y="1409"/>
                    </a:lnTo>
                    <a:lnTo>
                      <a:pt x="14" y="1387"/>
                    </a:lnTo>
                    <a:lnTo>
                      <a:pt x="10" y="1365"/>
                    </a:lnTo>
                    <a:lnTo>
                      <a:pt x="7" y="1342"/>
                    </a:lnTo>
                    <a:lnTo>
                      <a:pt x="3" y="1319"/>
                    </a:lnTo>
                    <a:lnTo>
                      <a:pt x="2" y="1297"/>
                    </a:lnTo>
                    <a:lnTo>
                      <a:pt x="1" y="1274"/>
                    </a:lnTo>
                    <a:lnTo>
                      <a:pt x="0" y="1251"/>
                    </a:lnTo>
                    <a:lnTo>
                      <a:pt x="1" y="1228"/>
                    </a:lnTo>
                    <a:lnTo>
                      <a:pt x="2" y="1204"/>
                    </a:lnTo>
                    <a:lnTo>
                      <a:pt x="3" y="1182"/>
                    </a:lnTo>
                    <a:lnTo>
                      <a:pt x="7" y="1159"/>
                    </a:lnTo>
                    <a:lnTo>
                      <a:pt x="10" y="1136"/>
                    </a:lnTo>
                    <a:lnTo>
                      <a:pt x="14" y="1114"/>
                    </a:lnTo>
                    <a:lnTo>
                      <a:pt x="19" y="1092"/>
                    </a:lnTo>
                    <a:lnTo>
                      <a:pt x="26" y="1070"/>
                    </a:lnTo>
                    <a:lnTo>
                      <a:pt x="32" y="1048"/>
                    </a:lnTo>
                    <a:lnTo>
                      <a:pt x="39" y="1027"/>
                    </a:lnTo>
                    <a:lnTo>
                      <a:pt x="47" y="1005"/>
                    </a:lnTo>
                    <a:lnTo>
                      <a:pt x="56" y="984"/>
                    </a:lnTo>
                    <a:lnTo>
                      <a:pt x="66" y="964"/>
                    </a:lnTo>
                    <a:lnTo>
                      <a:pt x="76" y="944"/>
                    </a:lnTo>
                    <a:lnTo>
                      <a:pt x="87" y="924"/>
                    </a:lnTo>
                    <a:lnTo>
                      <a:pt x="99" y="905"/>
                    </a:lnTo>
                    <a:lnTo>
                      <a:pt x="113" y="884"/>
                    </a:lnTo>
                    <a:lnTo>
                      <a:pt x="128" y="864"/>
                    </a:lnTo>
                    <a:lnTo>
                      <a:pt x="143" y="845"/>
                    </a:lnTo>
                    <a:lnTo>
                      <a:pt x="158" y="827"/>
                    </a:lnTo>
                    <a:lnTo>
                      <a:pt x="173" y="809"/>
                    </a:lnTo>
                    <a:lnTo>
                      <a:pt x="190" y="794"/>
                    </a:lnTo>
                    <a:lnTo>
                      <a:pt x="206" y="778"/>
                    </a:lnTo>
                    <a:lnTo>
                      <a:pt x="223" y="762"/>
                    </a:lnTo>
                    <a:lnTo>
                      <a:pt x="239" y="748"/>
                    </a:lnTo>
                    <a:lnTo>
                      <a:pt x="257" y="735"/>
                    </a:lnTo>
                    <a:lnTo>
                      <a:pt x="275" y="722"/>
                    </a:lnTo>
                    <a:lnTo>
                      <a:pt x="293" y="709"/>
                    </a:lnTo>
                    <a:lnTo>
                      <a:pt x="312" y="699"/>
                    </a:lnTo>
                    <a:lnTo>
                      <a:pt x="330" y="688"/>
                    </a:lnTo>
                    <a:lnTo>
                      <a:pt x="350" y="678"/>
                    </a:lnTo>
                    <a:lnTo>
                      <a:pt x="369" y="669"/>
                    </a:lnTo>
                    <a:lnTo>
                      <a:pt x="389" y="661"/>
                    </a:lnTo>
                    <a:lnTo>
                      <a:pt x="409" y="653"/>
                    </a:lnTo>
                    <a:lnTo>
                      <a:pt x="429" y="646"/>
                    </a:lnTo>
                    <a:lnTo>
                      <a:pt x="449" y="640"/>
                    </a:lnTo>
                    <a:lnTo>
                      <a:pt x="470" y="634"/>
                    </a:lnTo>
                    <a:lnTo>
                      <a:pt x="491" y="630"/>
                    </a:lnTo>
                    <a:lnTo>
                      <a:pt x="512" y="624"/>
                    </a:lnTo>
                    <a:lnTo>
                      <a:pt x="534" y="621"/>
                    </a:lnTo>
                    <a:lnTo>
                      <a:pt x="556" y="618"/>
                    </a:lnTo>
                    <a:lnTo>
                      <a:pt x="578" y="616"/>
                    </a:lnTo>
                    <a:lnTo>
                      <a:pt x="600" y="614"/>
                    </a:lnTo>
                    <a:lnTo>
                      <a:pt x="623" y="613"/>
                    </a:lnTo>
                    <a:lnTo>
                      <a:pt x="668" y="612"/>
                    </a:lnTo>
                    <a:lnTo>
                      <a:pt x="715" y="613"/>
                    </a:lnTo>
                    <a:lnTo>
                      <a:pt x="721" y="607"/>
                    </a:lnTo>
                    <a:lnTo>
                      <a:pt x="654" y="536"/>
                    </a:lnTo>
                    <a:lnTo>
                      <a:pt x="59" y="13"/>
                    </a:lnTo>
                    <a:lnTo>
                      <a:pt x="61" y="0"/>
                    </a:lnTo>
                    <a:lnTo>
                      <a:pt x="1014" y="566"/>
                    </a:lnTo>
                    <a:lnTo>
                      <a:pt x="2153" y="1258"/>
                    </a:lnTo>
                    <a:close/>
                  </a:path>
                </a:pathLst>
              </a:custGeom>
              <a:noFill/>
              <a:ln w="6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u="sng"/>
              </a:p>
            </p:txBody>
          </p:sp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6950868" y="2363023"/>
                <a:ext cx="88732" cy="87508"/>
              </a:xfrm>
              <a:custGeom>
                <a:avLst/>
                <a:gdLst>
                  <a:gd name="T0" fmla="*/ 2147483647 w 1211"/>
                  <a:gd name="T1" fmla="*/ 2147483647 h 1202"/>
                  <a:gd name="T2" fmla="*/ 2147483647 w 1211"/>
                  <a:gd name="T3" fmla="*/ 2147483647 h 1202"/>
                  <a:gd name="T4" fmla="*/ 2147483647 w 1211"/>
                  <a:gd name="T5" fmla="*/ 2147483647 h 1202"/>
                  <a:gd name="T6" fmla="*/ 2147483647 w 1211"/>
                  <a:gd name="T7" fmla="*/ 2147483647 h 1202"/>
                  <a:gd name="T8" fmla="*/ 2147483647 w 1211"/>
                  <a:gd name="T9" fmla="*/ 2147483647 h 1202"/>
                  <a:gd name="T10" fmla="*/ 2147483647 w 1211"/>
                  <a:gd name="T11" fmla="*/ 2147483647 h 1202"/>
                  <a:gd name="T12" fmla="*/ 2147483647 w 1211"/>
                  <a:gd name="T13" fmla="*/ 2147483647 h 1202"/>
                  <a:gd name="T14" fmla="*/ 2147483647 w 1211"/>
                  <a:gd name="T15" fmla="*/ 2147483647 h 1202"/>
                  <a:gd name="T16" fmla="*/ 2147483647 w 1211"/>
                  <a:gd name="T17" fmla="*/ 2147483647 h 1202"/>
                  <a:gd name="T18" fmla="*/ 2147483647 w 1211"/>
                  <a:gd name="T19" fmla="*/ 2147483647 h 1202"/>
                  <a:gd name="T20" fmla="*/ 2147483647 w 1211"/>
                  <a:gd name="T21" fmla="*/ 0 h 1202"/>
                  <a:gd name="T22" fmla="*/ 2147483647 w 1211"/>
                  <a:gd name="T23" fmla="*/ 2147483647 h 1202"/>
                  <a:gd name="T24" fmla="*/ 2147483647 w 1211"/>
                  <a:gd name="T25" fmla="*/ 2147483647 h 1202"/>
                  <a:gd name="T26" fmla="*/ 2147483647 w 1211"/>
                  <a:gd name="T27" fmla="*/ 2147483647 h 1202"/>
                  <a:gd name="T28" fmla="*/ 2147483647 w 1211"/>
                  <a:gd name="T29" fmla="*/ 2147483647 h 1202"/>
                  <a:gd name="T30" fmla="*/ 2147483647 w 1211"/>
                  <a:gd name="T31" fmla="*/ 2147483647 h 1202"/>
                  <a:gd name="T32" fmla="*/ 2147483647 w 1211"/>
                  <a:gd name="T33" fmla="*/ 2147483647 h 1202"/>
                  <a:gd name="T34" fmla="*/ 2147483647 w 1211"/>
                  <a:gd name="T35" fmla="*/ 2147483647 h 1202"/>
                  <a:gd name="T36" fmla="*/ 2147483647 w 1211"/>
                  <a:gd name="T37" fmla="*/ 2147483647 h 1202"/>
                  <a:gd name="T38" fmla="*/ 2147483647 w 1211"/>
                  <a:gd name="T39" fmla="*/ 2147483647 h 1202"/>
                  <a:gd name="T40" fmla="*/ 2147483647 w 1211"/>
                  <a:gd name="T41" fmla="*/ 2147483647 h 1202"/>
                  <a:gd name="T42" fmla="*/ 2147483647 w 1211"/>
                  <a:gd name="T43" fmla="*/ 2147483647 h 1202"/>
                  <a:gd name="T44" fmla="*/ 2147483647 w 1211"/>
                  <a:gd name="T45" fmla="*/ 2147483647 h 1202"/>
                  <a:gd name="T46" fmla="*/ 2147483647 w 1211"/>
                  <a:gd name="T47" fmla="*/ 2147483647 h 1202"/>
                  <a:gd name="T48" fmla="*/ 2147483647 w 1211"/>
                  <a:gd name="T49" fmla="*/ 2147483647 h 1202"/>
                  <a:gd name="T50" fmla="*/ 2147483647 w 1211"/>
                  <a:gd name="T51" fmla="*/ 2147483647 h 1202"/>
                  <a:gd name="T52" fmla="*/ 2147483647 w 1211"/>
                  <a:gd name="T53" fmla="*/ 2147483647 h 1202"/>
                  <a:gd name="T54" fmla="*/ 2147483647 w 1211"/>
                  <a:gd name="T55" fmla="*/ 2147483647 h 1202"/>
                  <a:gd name="T56" fmla="*/ 2147483647 w 1211"/>
                  <a:gd name="T57" fmla="*/ 2147483647 h 1202"/>
                  <a:gd name="T58" fmla="*/ 2147483647 w 1211"/>
                  <a:gd name="T59" fmla="*/ 2147483647 h 1202"/>
                  <a:gd name="T60" fmla="*/ 2147483647 w 1211"/>
                  <a:gd name="T61" fmla="*/ 2147483647 h 1202"/>
                  <a:gd name="T62" fmla="*/ 2147483647 w 1211"/>
                  <a:gd name="T63" fmla="*/ 2147483647 h 1202"/>
                  <a:gd name="T64" fmla="*/ 2147483647 w 1211"/>
                  <a:gd name="T65" fmla="*/ 2147483647 h 1202"/>
                  <a:gd name="T66" fmla="*/ 2147483647 w 1211"/>
                  <a:gd name="T67" fmla="*/ 2147483647 h 1202"/>
                  <a:gd name="T68" fmla="*/ 2147483647 w 1211"/>
                  <a:gd name="T69" fmla="*/ 2147483647 h 1202"/>
                  <a:gd name="T70" fmla="*/ 2147483647 w 1211"/>
                  <a:gd name="T71" fmla="*/ 2147483647 h 1202"/>
                  <a:gd name="T72" fmla="*/ 2147483647 w 1211"/>
                  <a:gd name="T73" fmla="*/ 2147483647 h 1202"/>
                  <a:gd name="T74" fmla="*/ 2147483647 w 1211"/>
                  <a:gd name="T75" fmla="*/ 2147483647 h 1202"/>
                  <a:gd name="T76" fmla="*/ 2147483647 w 1211"/>
                  <a:gd name="T77" fmla="*/ 2147483647 h 1202"/>
                  <a:gd name="T78" fmla="*/ 2147483647 w 1211"/>
                  <a:gd name="T79" fmla="*/ 2147483647 h 1202"/>
                  <a:gd name="T80" fmla="*/ 2147483647 w 1211"/>
                  <a:gd name="T81" fmla="*/ 2147483647 h 1202"/>
                  <a:gd name="T82" fmla="*/ 2147483647 w 1211"/>
                  <a:gd name="T83" fmla="*/ 2147483647 h 1202"/>
                  <a:gd name="T84" fmla="*/ 0 w 1211"/>
                  <a:gd name="T85" fmla="*/ 2147483647 h 12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11"/>
                  <a:gd name="T130" fmla="*/ 0 h 1202"/>
                  <a:gd name="T131" fmla="*/ 1211 w 1211"/>
                  <a:gd name="T132" fmla="*/ 1202 h 12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11" h="1202">
                    <a:moveTo>
                      <a:pt x="0" y="601"/>
                    </a:moveTo>
                    <a:lnTo>
                      <a:pt x="1" y="571"/>
                    </a:lnTo>
                    <a:lnTo>
                      <a:pt x="3" y="539"/>
                    </a:lnTo>
                    <a:lnTo>
                      <a:pt x="7" y="510"/>
                    </a:lnTo>
                    <a:lnTo>
                      <a:pt x="12" y="480"/>
                    </a:lnTo>
                    <a:lnTo>
                      <a:pt x="19" y="451"/>
                    </a:lnTo>
                    <a:lnTo>
                      <a:pt x="27" y="422"/>
                    </a:lnTo>
                    <a:lnTo>
                      <a:pt x="37" y="394"/>
                    </a:lnTo>
                    <a:lnTo>
                      <a:pt x="47" y="367"/>
                    </a:lnTo>
                    <a:lnTo>
                      <a:pt x="60" y="340"/>
                    </a:lnTo>
                    <a:lnTo>
                      <a:pt x="72" y="314"/>
                    </a:lnTo>
                    <a:lnTo>
                      <a:pt x="87" y="289"/>
                    </a:lnTo>
                    <a:lnTo>
                      <a:pt x="103" y="265"/>
                    </a:lnTo>
                    <a:lnTo>
                      <a:pt x="120" y="242"/>
                    </a:lnTo>
                    <a:lnTo>
                      <a:pt x="138" y="218"/>
                    </a:lnTo>
                    <a:lnTo>
                      <a:pt x="157" y="196"/>
                    </a:lnTo>
                    <a:lnTo>
                      <a:pt x="177" y="176"/>
                    </a:lnTo>
                    <a:lnTo>
                      <a:pt x="198" y="156"/>
                    </a:lnTo>
                    <a:lnTo>
                      <a:pt x="220" y="138"/>
                    </a:lnTo>
                    <a:lnTo>
                      <a:pt x="243" y="120"/>
                    </a:lnTo>
                    <a:lnTo>
                      <a:pt x="266" y="103"/>
                    </a:lnTo>
                    <a:lnTo>
                      <a:pt x="292" y="87"/>
                    </a:lnTo>
                    <a:lnTo>
                      <a:pt x="317" y="72"/>
                    </a:lnTo>
                    <a:lnTo>
                      <a:pt x="343" y="60"/>
                    </a:lnTo>
                    <a:lnTo>
                      <a:pt x="369" y="47"/>
                    </a:lnTo>
                    <a:lnTo>
                      <a:pt x="397" y="37"/>
                    </a:lnTo>
                    <a:lnTo>
                      <a:pt x="425" y="27"/>
                    </a:lnTo>
                    <a:lnTo>
                      <a:pt x="454" y="19"/>
                    </a:lnTo>
                    <a:lnTo>
                      <a:pt x="483" y="12"/>
                    </a:lnTo>
                    <a:lnTo>
                      <a:pt x="513" y="7"/>
                    </a:lnTo>
                    <a:lnTo>
                      <a:pt x="543" y="3"/>
                    </a:lnTo>
                    <a:lnTo>
                      <a:pt x="574" y="1"/>
                    </a:lnTo>
                    <a:lnTo>
                      <a:pt x="605" y="0"/>
                    </a:lnTo>
                    <a:lnTo>
                      <a:pt x="636" y="1"/>
                    </a:lnTo>
                    <a:lnTo>
                      <a:pt x="668" y="3"/>
                    </a:lnTo>
                    <a:lnTo>
                      <a:pt x="697" y="7"/>
                    </a:lnTo>
                    <a:lnTo>
                      <a:pt x="728" y="12"/>
                    </a:lnTo>
                    <a:lnTo>
                      <a:pt x="756" y="19"/>
                    </a:lnTo>
                    <a:lnTo>
                      <a:pt x="786" y="27"/>
                    </a:lnTo>
                    <a:lnTo>
                      <a:pt x="813" y="37"/>
                    </a:lnTo>
                    <a:lnTo>
                      <a:pt x="841" y="47"/>
                    </a:lnTo>
                    <a:lnTo>
                      <a:pt x="868" y="60"/>
                    </a:lnTo>
                    <a:lnTo>
                      <a:pt x="894" y="72"/>
                    </a:lnTo>
                    <a:lnTo>
                      <a:pt x="919" y="87"/>
                    </a:lnTo>
                    <a:lnTo>
                      <a:pt x="944" y="103"/>
                    </a:lnTo>
                    <a:lnTo>
                      <a:pt x="968" y="120"/>
                    </a:lnTo>
                    <a:lnTo>
                      <a:pt x="990" y="138"/>
                    </a:lnTo>
                    <a:lnTo>
                      <a:pt x="1012" y="156"/>
                    </a:lnTo>
                    <a:lnTo>
                      <a:pt x="1033" y="176"/>
                    </a:lnTo>
                    <a:lnTo>
                      <a:pt x="1053" y="196"/>
                    </a:lnTo>
                    <a:lnTo>
                      <a:pt x="1072" y="218"/>
                    </a:lnTo>
                    <a:lnTo>
                      <a:pt x="1090" y="242"/>
                    </a:lnTo>
                    <a:lnTo>
                      <a:pt x="1107" y="265"/>
                    </a:lnTo>
                    <a:lnTo>
                      <a:pt x="1123" y="289"/>
                    </a:lnTo>
                    <a:lnTo>
                      <a:pt x="1138" y="314"/>
                    </a:lnTo>
                    <a:lnTo>
                      <a:pt x="1151" y="340"/>
                    </a:lnTo>
                    <a:lnTo>
                      <a:pt x="1163" y="367"/>
                    </a:lnTo>
                    <a:lnTo>
                      <a:pt x="1174" y="394"/>
                    </a:lnTo>
                    <a:lnTo>
                      <a:pt x="1184" y="422"/>
                    </a:lnTo>
                    <a:lnTo>
                      <a:pt x="1191" y="451"/>
                    </a:lnTo>
                    <a:lnTo>
                      <a:pt x="1199" y="480"/>
                    </a:lnTo>
                    <a:lnTo>
                      <a:pt x="1204" y="510"/>
                    </a:lnTo>
                    <a:lnTo>
                      <a:pt x="1208" y="539"/>
                    </a:lnTo>
                    <a:lnTo>
                      <a:pt x="1210" y="571"/>
                    </a:lnTo>
                    <a:lnTo>
                      <a:pt x="1211" y="601"/>
                    </a:lnTo>
                    <a:lnTo>
                      <a:pt x="1210" y="631"/>
                    </a:lnTo>
                    <a:lnTo>
                      <a:pt x="1208" y="662"/>
                    </a:lnTo>
                    <a:lnTo>
                      <a:pt x="1204" y="692"/>
                    </a:lnTo>
                    <a:lnTo>
                      <a:pt x="1199" y="722"/>
                    </a:lnTo>
                    <a:lnTo>
                      <a:pt x="1191" y="751"/>
                    </a:lnTo>
                    <a:lnTo>
                      <a:pt x="1184" y="780"/>
                    </a:lnTo>
                    <a:lnTo>
                      <a:pt x="1174" y="808"/>
                    </a:lnTo>
                    <a:lnTo>
                      <a:pt x="1163" y="835"/>
                    </a:lnTo>
                    <a:lnTo>
                      <a:pt x="1151" y="862"/>
                    </a:lnTo>
                    <a:lnTo>
                      <a:pt x="1138" y="888"/>
                    </a:lnTo>
                    <a:lnTo>
                      <a:pt x="1123" y="913"/>
                    </a:lnTo>
                    <a:lnTo>
                      <a:pt x="1107" y="937"/>
                    </a:lnTo>
                    <a:lnTo>
                      <a:pt x="1090" y="960"/>
                    </a:lnTo>
                    <a:lnTo>
                      <a:pt x="1072" y="984"/>
                    </a:lnTo>
                    <a:lnTo>
                      <a:pt x="1053" y="1005"/>
                    </a:lnTo>
                    <a:lnTo>
                      <a:pt x="1033" y="1026"/>
                    </a:lnTo>
                    <a:lnTo>
                      <a:pt x="1012" y="1046"/>
                    </a:lnTo>
                    <a:lnTo>
                      <a:pt x="990" y="1065"/>
                    </a:lnTo>
                    <a:lnTo>
                      <a:pt x="968" y="1082"/>
                    </a:lnTo>
                    <a:lnTo>
                      <a:pt x="944" y="1099"/>
                    </a:lnTo>
                    <a:lnTo>
                      <a:pt x="919" y="1115"/>
                    </a:lnTo>
                    <a:lnTo>
                      <a:pt x="894" y="1130"/>
                    </a:lnTo>
                    <a:lnTo>
                      <a:pt x="868" y="1142"/>
                    </a:lnTo>
                    <a:lnTo>
                      <a:pt x="841" y="1155"/>
                    </a:lnTo>
                    <a:lnTo>
                      <a:pt x="813" y="1165"/>
                    </a:lnTo>
                    <a:lnTo>
                      <a:pt x="786" y="1175"/>
                    </a:lnTo>
                    <a:lnTo>
                      <a:pt x="756" y="1183"/>
                    </a:lnTo>
                    <a:lnTo>
                      <a:pt x="728" y="1190"/>
                    </a:lnTo>
                    <a:lnTo>
                      <a:pt x="697" y="1195"/>
                    </a:lnTo>
                    <a:lnTo>
                      <a:pt x="668" y="1199"/>
                    </a:lnTo>
                    <a:lnTo>
                      <a:pt x="636" y="1201"/>
                    </a:lnTo>
                    <a:lnTo>
                      <a:pt x="605" y="1202"/>
                    </a:lnTo>
                    <a:lnTo>
                      <a:pt x="574" y="1201"/>
                    </a:lnTo>
                    <a:lnTo>
                      <a:pt x="543" y="1199"/>
                    </a:lnTo>
                    <a:lnTo>
                      <a:pt x="513" y="1195"/>
                    </a:lnTo>
                    <a:lnTo>
                      <a:pt x="483" y="1190"/>
                    </a:lnTo>
                    <a:lnTo>
                      <a:pt x="454" y="1183"/>
                    </a:lnTo>
                    <a:lnTo>
                      <a:pt x="425" y="1175"/>
                    </a:lnTo>
                    <a:lnTo>
                      <a:pt x="397" y="1165"/>
                    </a:lnTo>
                    <a:lnTo>
                      <a:pt x="369" y="1155"/>
                    </a:lnTo>
                    <a:lnTo>
                      <a:pt x="343" y="1142"/>
                    </a:lnTo>
                    <a:lnTo>
                      <a:pt x="317" y="1130"/>
                    </a:lnTo>
                    <a:lnTo>
                      <a:pt x="292" y="1115"/>
                    </a:lnTo>
                    <a:lnTo>
                      <a:pt x="266" y="1099"/>
                    </a:lnTo>
                    <a:lnTo>
                      <a:pt x="243" y="1082"/>
                    </a:lnTo>
                    <a:lnTo>
                      <a:pt x="220" y="1065"/>
                    </a:lnTo>
                    <a:lnTo>
                      <a:pt x="198" y="1046"/>
                    </a:lnTo>
                    <a:lnTo>
                      <a:pt x="177" y="1026"/>
                    </a:lnTo>
                    <a:lnTo>
                      <a:pt x="157" y="1005"/>
                    </a:lnTo>
                    <a:lnTo>
                      <a:pt x="138" y="984"/>
                    </a:lnTo>
                    <a:lnTo>
                      <a:pt x="120" y="960"/>
                    </a:lnTo>
                    <a:lnTo>
                      <a:pt x="103" y="937"/>
                    </a:lnTo>
                    <a:lnTo>
                      <a:pt x="87" y="913"/>
                    </a:lnTo>
                    <a:lnTo>
                      <a:pt x="72" y="888"/>
                    </a:lnTo>
                    <a:lnTo>
                      <a:pt x="60" y="862"/>
                    </a:lnTo>
                    <a:lnTo>
                      <a:pt x="47" y="835"/>
                    </a:lnTo>
                    <a:lnTo>
                      <a:pt x="37" y="808"/>
                    </a:lnTo>
                    <a:lnTo>
                      <a:pt x="27" y="780"/>
                    </a:lnTo>
                    <a:lnTo>
                      <a:pt x="19" y="751"/>
                    </a:lnTo>
                    <a:lnTo>
                      <a:pt x="12" y="722"/>
                    </a:lnTo>
                    <a:lnTo>
                      <a:pt x="7" y="692"/>
                    </a:lnTo>
                    <a:lnTo>
                      <a:pt x="3" y="662"/>
                    </a:lnTo>
                    <a:lnTo>
                      <a:pt x="1" y="631"/>
                    </a:lnTo>
                    <a:lnTo>
                      <a:pt x="0" y="601"/>
                    </a:lnTo>
                    <a:close/>
                  </a:path>
                </a:pathLst>
              </a:custGeom>
              <a:solidFill>
                <a:srgbClr val="FEE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u="sng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6950868" y="2363023"/>
                <a:ext cx="88732" cy="87508"/>
              </a:xfrm>
              <a:custGeom>
                <a:avLst/>
                <a:gdLst>
                  <a:gd name="T0" fmla="*/ 2147483647 w 1211"/>
                  <a:gd name="T1" fmla="*/ 2147483647 h 1202"/>
                  <a:gd name="T2" fmla="*/ 2147483647 w 1211"/>
                  <a:gd name="T3" fmla="*/ 2147483647 h 1202"/>
                  <a:gd name="T4" fmla="*/ 2147483647 w 1211"/>
                  <a:gd name="T5" fmla="*/ 2147483647 h 1202"/>
                  <a:gd name="T6" fmla="*/ 2147483647 w 1211"/>
                  <a:gd name="T7" fmla="*/ 2147483647 h 1202"/>
                  <a:gd name="T8" fmla="*/ 2147483647 w 1211"/>
                  <a:gd name="T9" fmla="*/ 2147483647 h 1202"/>
                  <a:gd name="T10" fmla="*/ 2147483647 w 1211"/>
                  <a:gd name="T11" fmla="*/ 2147483647 h 1202"/>
                  <a:gd name="T12" fmla="*/ 2147483647 w 1211"/>
                  <a:gd name="T13" fmla="*/ 2147483647 h 1202"/>
                  <a:gd name="T14" fmla="*/ 2147483647 w 1211"/>
                  <a:gd name="T15" fmla="*/ 2147483647 h 1202"/>
                  <a:gd name="T16" fmla="*/ 2147483647 w 1211"/>
                  <a:gd name="T17" fmla="*/ 2147483647 h 1202"/>
                  <a:gd name="T18" fmla="*/ 2147483647 w 1211"/>
                  <a:gd name="T19" fmla="*/ 2147483647 h 1202"/>
                  <a:gd name="T20" fmla="*/ 2147483647 w 1211"/>
                  <a:gd name="T21" fmla="*/ 0 h 1202"/>
                  <a:gd name="T22" fmla="*/ 2147483647 w 1211"/>
                  <a:gd name="T23" fmla="*/ 2147483647 h 1202"/>
                  <a:gd name="T24" fmla="*/ 2147483647 w 1211"/>
                  <a:gd name="T25" fmla="*/ 2147483647 h 1202"/>
                  <a:gd name="T26" fmla="*/ 2147483647 w 1211"/>
                  <a:gd name="T27" fmla="*/ 2147483647 h 1202"/>
                  <a:gd name="T28" fmla="*/ 2147483647 w 1211"/>
                  <a:gd name="T29" fmla="*/ 2147483647 h 1202"/>
                  <a:gd name="T30" fmla="*/ 2147483647 w 1211"/>
                  <a:gd name="T31" fmla="*/ 2147483647 h 1202"/>
                  <a:gd name="T32" fmla="*/ 2147483647 w 1211"/>
                  <a:gd name="T33" fmla="*/ 2147483647 h 1202"/>
                  <a:gd name="T34" fmla="*/ 2147483647 w 1211"/>
                  <a:gd name="T35" fmla="*/ 2147483647 h 1202"/>
                  <a:gd name="T36" fmla="*/ 2147483647 w 1211"/>
                  <a:gd name="T37" fmla="*/ 2147483647 h 1202"/>
                  <a:gd name="T38" fmla="*/ 2147483647 w 1211"/>
                  <a:gd name="T39" fmla="*/ 2147483647 h 1202"/>
                  <a:gd name="T40" fmla="*/ 2147483647 w 1211"/>
                  <a:gd name="T41" fmla="*/ 2147483647 h 1202"/>
                  <a:gd name="T42" fmla="*/ 2147483647 w 1211"/>
                  <a:gd name="T43" fmla="*/ 2147483647 h 1202"/>
                  <a:gd name="T44" fmla="*/ 2147483647 w 1211"/>
                  <a:gd name="T45" fmla="*/ 2147483647 h 1202"/>
                  <a:gd name="T46" fmla="*/ 2147483647 w 1211"/>
                  <a:gd name="T47" fmla="*/ 2147483647 h 1202"/>
                  <a:gd name="T48" fmla="*/ 2147483647 w 1211"/>
                  <a:gd name="T49" fmla="*/ 2147483647 h 1202"/>
                  <a:gd name="T50" fmla="*/ 2147483647 w 1211"/>
                  <a:gd name="T51" fmla="*/ 2147483647 h 1202"/>
                  <a:gd name="T52" fmla="*/ 2147483647 w 1211"/>
                  <a:gd name="T53" fmla="*/ 2147483647 h 1202"/>
                  <a:gd name="T54" fmla="*/ 2147483647 w 1211"/>
                  <a:gd name="T55" fmla="*/ 2147483647 h 1202"/>
                  <a:gd name="T56" fmla="*/ 2147483647 w 1211"/>
                  <a:gd name="T57" fmla="*/ 2147483647 h 1202"/>
                  <a:gd name="T58" fmla="*/ 2147483647 w 1211"/>
                  <a:gd name="T59" fmla="*/ 2147483647 h 1202"/>
                  <a:gd name="T60" fmla="*/ 2147483647 w 1211"/>
                  <a:gd name="T61" fmla="*/ 2147483647 h 1202"/>
                  <a:gd name="T62" fmla="*/ 2147483647 w 1211"/>
                  <a:gd name="T63" fmla="*/ 2147483647 h 1202"/>
                  <a:gd name="T64" fmla="*/ 2147483647 w 1211"/>
                  <a:gd name="T65" fmla="*/ 2147483647 h 1202"/>
                  <a:gd name="T66" fmla="*/ 2147483647 w 1211"/>
                  <a:gd name="T67" fmla="*/ 2147483647 h 1202"/>
                  <a:gd name="T68" fmla="*/ 2147483647 w 1211"/>
                  <a:gd name="T69" fmla="*/ 2147483647 h 1202"/>
                  <a:gd name="T70" fmla="*/ 2147483647 w 1211"/>
                  <a:gd name="T71" fmla="*/ 2147483647 h 1202"/>
                  <a:gd name="T72" fmla="*/ 2147483647 w 1211"/>
                  <a:gd name="T73" fmla="*/ 2147483647 h 1202"/>
                  <a:gd name="T74" fmla="*/ 2147483647 w 1211"/>
                  <a:gd name="T75" fmla="*/ 2147483647 h 1202"/>
                  <a:gd name="T76" fmla="*/ 2147483647 w 1211"/>
                  <a:gd name="T77" fmla="*/ 2147483647 h 1202"/>
                  <a:gd name="T78" fmla="*/ 2147483647 w 1211"/>
                  <a:gd name="T79" fmla="*/ 2147483647 h 1202"/>
                  <a:gd name="T80" fmla="*/ 2147483647 w 1211"/>
                  <a:gd name="T81" fmla="*/ 2147483647 h 1202"/>
                  <a:gd name="T82" fmla="*/ 2147483647 w 1211"/>
                  <a:gd name="T83" fmla="*/ 2147483647 h 1202"/>
                  <a:gd name="T84" fmla="*/ 0 w 1211"/>
                  <a:gd name="T85" fmla="*/ 2147483647 h 12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11"/>
                  <a:gd name="T130" fmla="*/ 0 h 1202"/>
                  <a:gd name="T131" fmla="*/ 1211 w 1211"/>
                  <a:gd name="T132" fmla="*/ 1202 h 12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11" h="1202">
                    <a:moveTo>
                      <a:pt x="0" y="601"/>
                    </a:moveTo>
                    <a:lnTo>
                      <a:pt x="1" y="571"/>
                    </a:lnTo>
                    <a:lnTo>
                      <a:pt x="3" y="539"/>
                    </a:lnTo>
                    <a:lnTo>
                      <a:pt x="7" y="510"/>
                    </a:lnTo>
                    <a:lnTo>
                      <a:pt x="12" y="480"/>
                    </a:lnTo>
                    <a:lnTo>
                      <a:pt x="19" y="451"/>
                    </a:lnTo>
                    <a:lnTo>
                      <a:pt x="27" y="422"/>
                    </a:lnTo>
                    <a:lnTo>
                      <a:pt x="37" y="394"/>
                    </a:lnTo>
                    <a:lnTo>
                      <a:pt x="47" y="367"/>
                    </a:lnTo>
                    <a:lnTo>
                      <a:pt x="60" y="340"/>
                    </a:lnTo>
                    <a:lnTo>
                      <a:pt x="72" y="314"/>
                    </a:lnTo>
                    <a:lnTo>
                      <a:pt x="87" y="289"/>
                    </a:lnTo>
                    <a:lnTo>
                      <a:pt x="103" y="265"/>
                    </a:lnTo>
                    <a:lnTo>
                      <a:pt x="120" y="242"/>
                    </a:lnTo>
                    <a:lnTo>
                      <a:pt x="138" y="218"/>
                    </a:lnTo>
                    <a:lnTo>
                      <a:pt x="157" y="196"/>
                    </a:lnTo>
                    <a:lnTo>
                      <a:pt x="177" y="176"/>
                    </a:lnTo>
                    <a:lnTo>
                      <a:pt x="198" y="156"/>
                    </a:lnTo>
                    <a:lnTo>
                      <a:pt x="220" y="138"/>
                    </a:lnTo>
                    <a:lnTo>
                      <a:pt x="243" y="120"/>
                    </a:lnTo>
                    <a:lnTo>
                      <a:pt x="266" y="103"/>
                    </a:lnTo>
                    <a:lnTo>
                      <a:pt x="292" y="87"/>
                    </a:lnTo>
                    <a:lnTo>
                      <a:pt x="317" y="72"/>
                    </a:lnTo>
                    <a:lnTo>
                      <a:pt x="343" y="60"/>
                    </a:lnTo>
                    <a:lnTo>
                      <a:pt x="369" y="47"/>
                    </a:lnTo>
                    <a:lnTo>
                      <a:pt x="397" y="37"/>
                    </a:lnTo>
                    <a:lnTo>
                      <a:pt x="425" y="27"/>
                    </a:lnTo>
                    <a:lnTo>
                      <a:pt x="454" y="19"/>
                    </a:lnTo>
                    <a:lnTo>
                      <a:pt x="483" y="12"/>
                    </a:lnTo>
                    <a:lnTo>
                      <a:pt x="513" y="7"/>
                    </a:lnTo>
                    <a:lnTo>
                      <a:pt x="543" y="3"/>
                    </a:lnTo>
                    <a:lnTo>
                      <a:pt x="574" y="1"/>
                    </a:lnTo>
                    <a:lnTo>
                      <a:pt x="605" y="0"/>
                    </a:lnTo>
                    <a:lnTo>
                      <a:pt x="636" y="1"/>
                    </a:lnTo>
                    <a:lnTo>
                      <a:pt x="668" y="3"/>
                    </a:lnTo>
                    <a:lnTo>
                      <a:pt x="697" y="7"/>
                    </a:lnTo>
                    <a:lnTo>
                      <a:pt x="728" y="12"/>
                    </a:lnTo>
                    <a:lnTo>
                      <a:pt x="756" y="19"/>
                    </a:lnTo>
                    <a:lnTo>
                      <a:pt x="786" y="27"/>
                    </a:lnTo>
                    <a:lnTo>
                      <a:pt x="813" y="37"/>
                    </a:lnTo>
                    <a:lnTo>
                      <a:pt x="841" y="47"/>
                    </a:lnTo>
                    <a:lnTo>
                      <a:pt x="868" y="60"/>
                    </a:lnTo>
                    <a:lnTo>
                      <a:pt x="894" y="72"/>
                    </a:lnTo>
                    <a:lnTo>
                      <a:pt x="919" y="87"/>
                    </a:lnTo>
                    <a:lnTo>
                      <a:pt x="944" y="103"/>
                    </a:lnTo>
                    <a:lnTo>
                      <a:pt x="968" y="120"/>
                    </a:lnTo>
                    <a:lnTo>
                      <a:pt x="990" y="138"/>
                    </a:lnTo>
                    <a:lnTo>
                      <a:pt x="1012" y="156"/>
                    </a:lnTo>
                    <a:lnTo>
                      <a:pt x="1033" y="176"/>
                    </a:lnTo>
                    <a:lnTo>
                      <a:pt x="1053" y="196"/>
                    </a:lnTo>
                    <a:lnTo>
                      <a:pt x="1072" y="218"/>
                    </a:lnTo>
                    <a:lnTo>
                      <a:pt x="1090" y="242"/>
                    </a:lnTo>
                    <a:lnTo>
                      <a:pt x="1107" y="265"/>
                    </a:lnTo>
                    <a:lnTo>
                      <a:pt x="1123" y="289"/>
                    </a:lnTo>
                    <a:lnTo>
                      <a:pt x="1138" y="314"/>
                    </a:lnTo>
                    <a:lnTo>
                      <a:pt x="1151" y="340"/>
                    </a:lnTo>
                    <a:lnTo>
                      <a:pt x="1163" y="367"/>
                    </a:lnTo>
                    <a:lnTo>
                      <a:pt x="1174" y="394"/>
                    </a:lnTo>
                    <a:lnTo>
                      <a:pt x="1184" y="422"/>
                    </a:lnTo>
                    <a:lnTo>
                      <a:pt x="1191" y="451"/>
                    </a:lnTo>
                    <a:lnTo>
                      <a:pt x="1199" y="480"/>
                    </a:lnTo>
                    <a:lnTo>
                      <a:pt x="1204" y="510"/>
                    </a:lnTo>
                    <a:lnTo>
                      <a:pt x="1208" y="539"/>
                    </a:lnTo>
                    <a:lnTo>
                      <a:pt x="1210" y="571"/>
                    </a:lnTo>
                    <a:lnTo>
                      <a:pt x="1211" y="601"/>
                    </a:lnTo>
                    <a:lnTo>
                      <a:pt x="1210" y="631"/>
                    </a:lnTo>
                    <a:lnTo>
                      <a:pt x="1208" y="662"/>
                    </a:lnTo>
                    <a:lnTo>
                      <a:pt x="1204" y="692"/>
                    </a:lnTo>
                    <a:lnTo>
                      <a:pt x="1199" y="722"/>
                    </a:lnTo>
                    <a:lnTo>
                      <a:pt x="1191" y="751"/>
                    </a:lnTo>
                    <a:lnTo>
                      <a:pt x="1184" y="780"/>
                    </a:lnTo>
                    <a:lnTo>
                      <a:pt x="1174" y="808"/>
                    </a:lnTo>
                    <a:lnTo>
                      <a:pt x="1163" y="835"/>
                    </a:lnTo>
                    <a:lnTo>
                      <a:pt x="1151" y="862"/>
                    </a:lnTo>
                    <a:lnTo>
                      <a:pt x="1138" y="888"/>
                    </a:lnTo>
                    <a:lnTo>
                      <a:pt x="1123" y="913"/>
                    </a:lnTo>
                    <a:lnTo>
                      <a:pt x="1107" y="937"/>
                    </a:lnTo>
                    <a:lnTo>
                      <a:pt x="1090" y="960"/>
                    </a:lnTo>
                    <a:lnTo>
                      <a:pt x="1072" y="984"/>
                    </a:lnTo>
                    <a:lnTo>
                      <a:pt x="1053" y="1005"/>
                    </a:lnTo>
                    <a:lnTo>
                      <a:pt x="1033" y="1026"/>
                    </a:lnTo>
                    <a:lnTo>
                      <a:pt x="1012" y="1046"/>
                    </a:lnTo>
                    <a:lnTo>
                      <a:pt x="990" y="1065"/>
                    </a:lnTo>
                    <a:lnTo>
                      <a:pt x="968" y="1082"/>
                    </a:lnTo>
                    <a:lnTo>
                      <a:pt x="944" y="1099"/>
                    </a:lnTo>
                    <a:lnTo>
                      <a:pt x="919" y="1115"/>
                    </a:lnTo>
                    <a:lnTo>
                      <a:pt x="894" y="1130"/>
                    </a:lnTo>
                    <a:lnTo>
                      <a:pt x="868" y="1142"/>
                    </a:lnTo>
                    <a:lnTo>
                      <a:pt x="841" y="1155"/>
                    </a:lnTo>
                    <a:lnTo>
                      <a:pt x="813" y="1165"/>
                    </a:lnTo>
                    <a:lnTo>
                      <a:pt x="786" y="1175"/>
                    </a:lnTo>
                    <a:lnTo>
                      <a:pt x="756" y="1183"/>
                    </a:lnTo>
                    <a:lnTo>
                      <a:pt x="728" y="1190"/>
                    </a:lnTo>
                    <a:lnTo>
                      <a:pt x="697" y="1195"/>
                    </a:lnTo>
                    <a:lnTo>
                      <a:pt x="668" y="1199"/>
                    </a:lnTo>
                    <a:lnTo>
                      <a:pt x="636" y="1201"/>
                    </a:lnTo>
                    <a:lnTo>
                      <a:pt x="605" y="1202"/>
                    </a:lnTo>
                    <a:lnTo>
                      <a:pt x="574" y="1201"/>
                    </a:lnTo>
                    <a:lnTo>
                      <a:pt x="543" y="1199"/>
                    </a:lnTo>
                    <a:lnTo>
                      <a:pt x="513" y="1195"/>
                    </a:lnTo>
                    <a:lnTo>
                      <a:pt x="483" y="1190"/>
                    </a:lnTo>
                    <a:lnTo>
                      <a:pt x="454" y="1183"/>
                    </a:lnTo>
                    <a:lnTo>
                      <a:pt x="425" y="1175"/>
                    </a:lnTo>
                    <a:lnTo>
                      <a:pt x="397" y="1165"/>
                    </a:lnTo>
                    <a:lnTo>
                      <a:pt x="369" y="1155"/>
                    </a:lnTo>
                    <a:lnTo>
                      <a:pt x="343" y="1142"/>
                    </a:lnTo>
                    <a:lnTo>
                      <a:pt x="317" y="1130"/>
                    </a:lnTo>
                    <a:lnTo>
                      <a:pt x="292" y="1115"/>
                    </a:lnTo>
                    <a:lnTo>
                      <a:pt x="266" y="1099"/>
                    </a:lnTo>
                    <a:lnTo>
                      <a:pt x="243" y="1082"/>
                    </a:lnTo>
                    <a:lnTo>
                      <a:pt x="220" y="1065"/>
                    </a:lnTo>
                    <a:lnTo>
                      <a:pt x="198" y="1046"/>
                    </a:lnTo>
                    <a:lnTo>
                      <a:pt x="177" y="1026"/>
                    </a:lnTo>
                    <a:lnTo>
                      <a:pt x="157" y="1005"/>
                    </a:lnTo>
                    <a:lnTo>
                      <a:pt x="138" y="984"/>
                    </a:lnTo>
                    <a:lnTo>
                      <a:pt x="120" y="960"/>
                    </a:lnTo>
                    <a:lnTo>
                      <a:pt x="103" y="937"/>
                    </a:lnTo>
                    <a:lnTo>
                      <a:pt x="87" y="913"/>
                    </a:lnTo>
                    <a:lnTo>
                      <a:pt x="72" y="888"/>
                    </a:lnTo>
                    <a:lnTo>
                      <a:pt x="60" y="862"/>
                    </a:lnTo>
                    <a:lnTo>
                      <a:pt x="47" y="835"/>
                    </a:lnTo>
                    <a:lnTo>
                      <a:pt x="37" y="808"/>
                    </a:lnTo>
                    <a:lnTo>
                      <a:pt x="27" y="780"/>
                    </a:lnTo>
                    <a:lnTo>
                      <a:pt x="19" y="751"/>
                    </a:lnTo>
                    <a:lnTo>
                      <a:pt x="12" y="722"/>
                    </a:lnTo>
                    <a:lnTo>
                      <a:pt x="7" y="692"/>
                    </a:lnTo>
                    <a:lnTo>
                      <a:pt x="3" y="662"/>
                    </a:lnTo>
                    <a:lnTo>
                      <a:pt x="1" y="631"/>
                    </a:lnTo>
                    <a:lnTo>
                      <a:pt x="0" y="601"/>
                    </a:lnTo>
                    <a:close/>
                  </a:path>
                </a:pathLst>
              </a:custGeom>
              <a:noFill/>
              <a:ln w="6">
                <a:solidFill>
                  <a:srgbClr val="FEE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u="sng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6958098" y="2387367"/>
                <a:ext cx="76900" cy="38162"/>
              </a:xfrm>
              <a:custGeom>
                <a:avLst/>
                <a:gdLst>
                  <a:gd name="T0" fmla="*/ 2147483647 w 1051"/>
                  <a:gd name="T1" fmla="*/ 2147483647 h 517"/>
                  <a:gd name="T2" fmla="*/ 2147483647 w 1051"/>
                  <a:gd name="T3" fmla="*/ 2147483647 h 517"/>
                  <a:gd name="T4" fmla="*/ 2147483647 w 1051"/>
                  <a:gd name="T5" fmla="*/ 2147483647 h 517"/>
                  <a:gd name="T6" fmla="*/ 2147483647 w 1051"/>
                  <a:gd name="T7" fmla="*/ 2147483647 h 517"/>
                  <a:gd name="T8" fmla="*/ 2147483647 w 1051"/>
                  <a:gd name="T9" fmla="*/ 2147483647 h 517"/>
                  <a:gd name="T10" fmla="*/ 2147483647 w 1051"/>
                  <a:gd name="T11" fmla="*/ 2147483647 h 517"/>
                  <a:gd name="T12" fmla="*/ 2147483647 w 1051"/>
                  <a:gd name="T13" fmla="*/ 2147483647 h 517"/>
                  <a:gd name="T14" fmla="*/ 2147483647 w 1051"/>
                  <a:gd name="T15" fmla="*/ 2147483647 h 517"/>
                  <a:gd name="T16" fmla="*/ 2147483647 w 1051"/>
                  <a:gd name="T17" fmla="*/ 2147483647 h 517"/>
                  <a:gd name="T18" fmla="*/ 2147483647 w 1051"/>
                  <a:gd name="T19" fmla="*/ 2147483647 h 517"/>
                  <a:gd name="T20" fmla="*/ 2147483647 w 1051"/>
                  <a:gd name="T21" fmla="*/ 2147483647 h 517"/>
                  <a:gd name="T22" fmla="*/ 2147483647 w 1051"/>
                  <a:gd name="T23" fmla="*/ 2147483647 h 517"/>
                  <a:gd name="T24" fmla="*/ 2147483647 w 1051"/>
                  <a:gd name="T25" fmla="*/ 2147483647 h 517"/>
                  <a:gd name="T26" fmla="*/ 2147483647 w 1051"/>
                  <a:gd name="T27" fmla="*/ 2147483647 h 517"/>
                  <a:gd name="T28" fmla="*/ 2147483647 w 1051"/>
                  <a:gd name="T29" fmla="*/ 2147483647 h 517"/>
                  <a:gd name="T30" fmla="*/ 2147483647 w 1051"/>
                  <a:gd name="T31" fmla="*/ 2147483647 h 517"/>
                  <a:gd name="T32" fmla="*/ 2147483647 w 1051"/>
                  <a:gd name="T33" fmla="*/ 2147483647 h 517"/>
                  <a:gd name="T34" fmla="*/ 2147483647 w 1051"/>
                  <a:gd name="T35" fmla="*/ 2147483647 h 517"/>
                  <a:gd name="T36" fmla="*/ 2147483647 w 1051"/>
                  <a:gd name="T37" fmla="*/ 2147483647 h 517"/>
                  <a:gd name="T38" fmla="*/ 2147483647 w 1051"/>
                  <a:gd name="T39" fmla="*/ 2147483647 h 517"/>
                  <a:gd name="T40" fmla="*/ 2147483647 w 1051"/>
                  <a:gd name="T41" fmla="*/ 2147483647 h 517"/>
                  <a:gd name="T42" fmla="*/ 2147483647 w 1051"/>
                  <a:gd name="T43" fmla="*/ 2147483647 h 517"/>
                  <a:gd name="T44" fmla="*/ 2147483647 w 1051"/>
                  <a:gd name="T45" fmla="*/ 2147483647 h 517"/>
                  <a:gd name="T46" fmla="*/ 2147483647 w 1051"/>
                  <a:gd name="T47" fmla="*/ 2147483647 h 517"/>
                  <a:gd name="T48" fmla="*/ 2147483647 w 1051"/>
                  <a:gd name="T49" fmla="*/ 2147483647 h 517"/>
                  <a:gd name="T50" fmla="*/ 2147483647 w 1051"/>
                  <a:gd name="T51" fmla="*/ 2147483647 h 517"/>
                  <a:gd name="T52" fmla="*/ 2147483647 w 1051"/>
                  <a:gd name="T53" fmla="*/ 2147483647 h 517"/>
                  <a:gd name="T54" fmla="*/ 2147483647 w 1051"/>
                  <a:gd name="T55" fmla="*/ 2147483647 h 517"/>
                  <a:gd name="T56" fmla="*/ 2147483647 w 1051"/>
                  <a:gd name="T57" fmla="*/ 2147483647 h 517"/>
                  <a:gd name="T58" fmla="*/ 2147483647 w 1051"/>
                  <a:gd name="T59" fmla="*/ 2147483647 h 517"/>
                  <a:gd name="T60" fmla="*/ 2147483647 w 1051"/>
                  <a:gd name="T61" fmla="*/ 2147483647 h 517"/>
                  <a:gd name="T62" fmla="*/ 2147483647 w 1051"/>
                  <a:gd name="T63" fmla="*/ 2147483647 h 517"/>
                  <a:gd name="T64" fmla="*/ 2147483647 w 1051"/>
                  <a:gd name="T65" fmla="*/ 2147483647 h 517"/>
                  <a:gd name="T66" fmla="*/ 2147483647 w 1051"/>
                  <a:gd name="T67" fmla="*/ 0 h 5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51"/>
                  <a:gd name="T103" fmla="*/ 0 h 517"/>
                  <a:gd name="T104" fmla="*/ 1051 w 1051"/>
                  <a:gd name="T105" fmla="*/ 517 h 5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51" h="517">
                    <a:moveTo>
                      <a:pt x="730" y="1"/>
                    </a:moveTo>
                    <a:lnTo>
                      <a:pt x="819" y="1"/>
                    </a:lnTo>
                    <a:lnTo>
                      <a:pt x="825" y="1"/>
                    </a:lnTo>
                    <a:lnTo>
                      <a:pt x="840" y="1"/>
                    </a:lnTo>
                    <a:lnTo>
                      <a:pt x="852" y="4"/>
                    </a:lnTo>
                    <a:lnTo>
                      <a:pt x="865" y="6"/>
                    </a:lnTo>
                    <a:lnTo>
                      <a:pt x="879" y="10"/>
                    </a:lnTo>
                    <a:lnTo>
                      <a:pt x="895" y="14"/>
                    </a:lnTo>
                    <a:lnTo>
                      <a:pt x="911" y="21"/>
                    </a:lnTo>
                    <a:lnTo>
                      <a:pt x="928" y="31"/>
                    </a:lnTo>
                    <a:lnTo>
                      <a:pt x="946" y="41"/>
                    </a:lnTo>
                    <a:lnTo>
                      <a:pt x="964" y="55"/>
                    </a:lnTo>
                    <a:lnTo>
                      <a:pt x="972" y="63"/>
                    </a:lnTo>
                    <a:lnTo>
                      <a:pt x="981" y="72"/>
                    </a:lnTo>
                    <a:lnTo>
                      <a:pt x="990" y="81"/>
                    </a:lnTo>
                    <a:lnTo>
                      <a:pt x="999" y="92"/>
                    </a:lnTo>
                    <a:lnTo>
                      <a:pt x="1006" y="102"/>
                    </a:lnTo>
                    <a:lnTo>
                      <a:pt x="1014" y="115"/>
                    </a:lnTo>
                    <a:lnTo>
                      <a:pt x="1023" y="128"/>
                    </a:lnTo>
                    <a:lnTo>
                      <a:pt x="1030" y="141"/>
                    </a:lnTo>
                    <a:lnTo>
                      <a:pt x="1033" y="146"/>
                    </a:lnTo>
                    <a:lnTo>
                      <a:pt x="1040" y="162"/>
                    </a:lnTo>
                    <a:lnTo>
                      <a:pt x="1043" y="174"/>
                    </a:lnTo>
                    <a:lnTo>
                      <a:pt x="1046" y="186"/>
                    </a:lnTo>
                    <a:lnTo>
                      <a:pt x="1049" y="202"/>
                    </a:lnTo>
                    <a:lnTo>
                      <a:pt x="1051" y="218"/>
                    </a:lnTo>
                    <a:lnTo>
                      <a:pt x="1051" y="237"/>
                    </a:lnTo>
                    <a:lnTo>
                      <a:pt x="1051" y="256"/>
                    </a:lnTo>
                    <a:lnTo>
                      <a:pt x="1048" y="277"/>
                    </a:lnTo>
                    <a:lnTo>
                      <a:pt x="1044" y="298"/>
                    </a:lnTo>
                    <a:lnTo>
                      <a:pt x="1041" y="308"/>
                    </a:lnTo>
                    <a:lnTo>
                      <a:pt x="1036" y="320"/>
                    </a:lnTo>
                    <a:lnTo>
                      <a:pt x="1032" y="331"/>
                    </a:lnTo>
                    <a:lnTo>
                      <a:pt x="1027" y="343"/>
                    </a:lnTo>
                    <a:lnTo>
                      <a:pt x="1021" y="355"/>
                    </a:lnTo>
                    <a:lnTo>
                      <a:pt x="1014" y="366"/>
                    </a:lnTo>
                    <a:lnTo>
                      <a:pt x="1006" y="378"/>
                    </a:lnTo>
                    <a:lnTo>
                      <a:pt x="997" y="389"/>
                    </a:lnTo>
                    <a:lnTo>
                      <a:pt x="994" y="393"/>
                    </a:lnTo>
                    <a:lnTo>
                      <a:pt x="984" y="406"/>
                    </a:lnTo>
                    <a:lnTo>
                      <a:pt x="975" y="417"/>
                    </a:lnTo>
                    <a:lnTo>
                      <a:pt x="965" y="427"/>
                    </a:lnTo>
                    <a:lnTo>
                      <a:pt x="952" y="439"/>
                    </a:lnTo>
                    <a:lnTo>
                      <a:pt x="937" y="450"/>
                    </a:lnTo>
                    <a:lnTo>
                      <a:pt x="919" y="463"/>
                    </a:lnTo>
                    <a:lnTo>
                      <a:pt x="899" y="474"/>
                    </a:lnTo>
                    <a:lnTo>
                      <a:pt x="876" y="486"/>
                    </a:lnTo>
                    <a:lnTo>
                      <a:pt x="851" y="495"/>
                    </a:lnTo>
                    <a:lnTo>
                      <a:pt x="836" y="501"/>
                    </a:lnTo>
                    <a:lnTo>
                      <a:pt x="822" y="504"/>
                    </a:lnTo>
                    <a:lnTo>
                      <a:pt x="807" y="508"/>
                    </a:lnTo>
                    <a:lnTo>
                      <a:pt x="790" y="511"/>
                    </a:lnTo>
                    <a:lnTo>
                      <a:pt x="773" y="513"/>
                    </a:lnTo>
                    <a:lnTo>
                      <a:pt x="755" y="515"/>
                    </a:lnTo>
                    <a:lnTo>
                      <a:pt x="736" y="517"/>
                    </a:lnTo>
                    <a:lnTo>
                      <a:pt x="717" y="517"/>
                    </a:lnTo>
                    <a:lnTo>
                      <a:pt x="0" y="516"/>
                    </a:lnTo>
                    <a:lnTo>
                      <a:pt x="47" y="388"/>
                    </a:lnTo>
                    <a:lnTo>
                      <a:pt x="70" y="388"/>
                    </a:lnTo>
                    <a:lnTo>
                      <a:pt x="106" y="389"/>
                    </a:lnTo>
                    <a:lnTo>
                      <a:pt x="141" y="389"/>
                    </a:lnTo>
                    <a:lnTo>
                      <a:pt x="161" y="389"/>
                    </a:lnTo>
                    <a:lnTo>
                      <a:pt x="242" y="150"/>
                    </a:lnTo>
                    <a:lnTo>
                      <a:pt x="88" y="150"/>
                    </a:lnTo>
                    <a:lnTo>
                      <a:pt x="111" y="107"/>
                    </a:lnTo>
                    <a:lnTo>
                      <a:pt x="135" y="58"/>
                    </a:lnTo>
                    <a:lnTo>
                      <a:pt x="154" y="17"/>
                    </a:lnTo>
                    <a:lnTo>
                      <a:pt x="162" y="0"/>
                    </a:lnTo>
                    <a:lnTo>
                      <a:pt x="730" y="1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u="sng"/>
              </a:p>
            </p:txBody>
          </p:sp>
          <p:sp>
            <p:nvSpPr>
              <p:cNvPr id="18" name="Freeform 30"/>
              <p:cNvSpPr>
                <a:spLocks/>
              </p:cNvSpPr>
              <p:nvPr/>
            </p:nvSpPr>
            <p:spPr bwMode="auto">
              <a:xfrm>
                <a:off x="6993590" y="2398552"/>
                <a:ext cx="18403" cy="17107"/>
              </a:xfrm>
              <a:custGeom>
                <a:avLst/>
                <a:gdLst>
                  <a:gd name="T0" fmla="*/ 2147483647 w 256"/>
                  <a:gd name="T1" fmla="*/ 2147483647 h 230"/>
                  <a:gd name="T2" fmla="*/ 2147483647 w 256"/>
                  <a:gd name="T3" fmla="*/ 2147483647 h 230"/>
                  <a:gd name="T4" fmla="*/ 2147483647 w 256"/>
                  <a:gd name="T5" fmla="*/ 2147483647 h 230"/>
                  <a:gd name="T6" fmla="*/ 2147483647 w 256"/>
                  <a:gd name="T7" fmla="*/ 2147483647 h 230"/>
                  <a:gd name="T8" fmla="*/ 2147483647 w 256"/>
                  <a:gd name="T9" fmla="*/ 2147483647 h 230"/>
                  <a:gd name="T10" fmla="*/ 2147483647 w 256"/>
                  <a:gd name="T11" fmla="*/ 2147483647 h 230"/>
                  <a:gd name="T12" fmla="*/ 2147483647 w 256"/>
                  <a:gd name="T13" fmla="*/ 2147483647 h 230"/>
                  <a:gd name="T14" fmla="*/ 2147483647 w 256"/>
                  <a:gd name="T15" fmla="*/ 2147483647 h 230"/>
                  <a:gd name="T16" fmla="*/ 2147483647 w 256"/>
                  <a:gd name="T17" fmla="*/ 2147483647 h 230"/>
                  <a:gd name="T18" fmla="*/ 2147483647 w 256"/>
                  <a:gd name="T19" fmla="*/ 2147483647 h 230"/>
                  <a:gd name="T20" fmla="*/ 2147483647 w 256"/>
                  <a:gd name="T21" fmla="*/ 2147483647 h 230"/>
                  <a:gd name="T22" fmla="*/ 2147483647 w 256"/>
                  <a:gd name="T23" fmla="*/ 2147483647 h 230"/>
                  <a:gd name="T24" fmla="*/ 2147483647 w 256"/>
                  <a:gd name="T25" fmla="*/ 2147483647 h 230"/>
                  <a:gd name="T26" fmla="*/ 2147483647 w 256"/>
                  <a:gd name="T27" fmla="*/ 2147483647 h 230"/>
                  <a:gd name="T28" fmla="*/ 2147483647 w 256"/>
                  <a:gd name="T29" fmla="*/ 2147483647 h 230"/>
                  <a:gd name="T30" fmla="*/ 2147483647 w 256"/>
                  <a:gd name="T31" fmla="*/ 2147483647 h 230"/>
                  <a:gd name="T32" fmla="*/ 2147483647 w 256"/>
                  <a:gd name="T33" fmla="*/ 2147483647 h 230"/>
                  <a:gd name="T34" fmla="*/ 2147483647 w 256"/>
                  <a:gd name="T35" fmla="*/ 2147483647 h 230"/>
                  <a:gd name="T36" fmla="*/ 2147483647 w 256"/>
                  <a:gd name="T37" fmla="*/ 2147483647 h 230"/>
                  <a:gd name="T38" fmla="*/ 2147483647 w 256"/>
                  <a:gd name="T39" fmla="*/ 2147483647 h 230"/>
                  <a:gd name="T40" fmla="*/ 2147483647 w 256"/>
                  <a:gd name="T41" fmla="*/ 2147483647 h 230"/>
                  <a:gd name="T42" fmla="*/ 2147483647 w 256"/>
                  <a:gd name="T43" fmla="*/ 2147483647 h 230"/>
                  <a:gd name="T44" fmla="*/ 0 w 256"/>
                  <a:gd name="T45" fmla="*/ 2147483647 h 230"/>
                  <a:gd name="T46" fmla="*/ 2147483647 w 256"/>
                  <a:gd name="T47" fmla="*/ 2147483647 h 230"/>
                  <a:gd name="T48" fmla="*/ 2147483647 w 256"/>
                  <a:gd name="T49" fmla="*/ 2147483647 h 230"/>
                  <a:gd name="T50" fmla="*/ 2147483647 w 256"/>
                  <a:gd name="T51" fmla="*/ 2147483647 h 230"/>
                  <a:gd name="T52" fmla="*/ 2147483647 w 256"/>
                  <a:gd name="T53" fmla="*/ 2147483647 h 230"/>
                  <a:gd name="T54" fmla="*/ 2147483647 w 256"/>
                  <a:gd name="T55" fmla="*/ 2147483647 h 230"/>
                  <a:gd name="T56" fmla="*/ 2147483647 w 256"/>
                  <a:gd name="T57" fmla="*/ 2147483647 h 230"/>
                  <a:gd name="T58" fmla="*/ 2147483647 w 256"/>
                  <a:gd name="T59" fmla="*/ 2147483647 h 230"/>
                  <a:gd name="T60" fmla="*/ 2147483647 w 256"/>
                  <a:gd name="T61" fmla="*/ 0 h 230"/>
                  <a:gd name="T62" fmla="*/ 2147483647 w 256"/>
                  <a:gd name="T63" fmla="*/ 2147483647 h 230"/>
                  <a:gd name="T64" fmla="*/ 2147483647 w 256"/>
                  <a:gd name="T65" fmla="*/ 2147483647 h 230"/>
                  <a:gd name="T66" fmla="*/ 2147483647 w 256"/>
                  <a:gd name="T67" fmla="*/ 2147483647 h 230"/>
                  <a:gd name="T68" fmla="*/ 2147483647 w 256"/>
                  <a:gd name="T69" fmla="*/ 2147483647 h 230"/>
                  <a:gd name="T70" fmla="*/ 2147483647 w 256"/>
                  <a:gd name="T71" fmla="*/ 2147483647 h 230"/>
                  <a:gd name="T72" fmla="*/ 2147483647 w 256"/>
                  <a:gd name="T73" fmla="*/ 2147483647 h 230"/>
                  <a:gd name="T74" fmla="*/ 2147483647 w 256"/>
                  <a:gd name="T75" fmla="*/ 2147483647 h 230"/>
                  <a:gd name="T76" fmla="*/ 2147483647 w 256"/>
                  <a:gd name="T77" fmla="*/ 2147483647 h 230"/>
                  <a:gd name="T78" fmla="*/ 2147483647 w 256"/>
                  <a:gd name="T79" fmla="*/ 2147483647 h 230"/>
                  <a:gd name="T80" fmla="*/ 2147483647 w 256"/>
                  <a:gd name="T81" fmla="*/ 2147483647 h 230"/>
                  <a:gd name="T82" fmla="*/ 2147483647 w 256"/>
                  <a:gd name="T83" fmla="*/ 2147483647 h 230"/>
                  <a:gd name="T84" fmla="*/ 2147483647 w 256"/>
                  <a:gd name="T85" fmla="*/ 2147483647 h 2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6"/>
                  <a:gd name="T130" fmla="*/ 0 h 230"/>
                  <a:gd name="T131" fmla="*/ 256 w 256"/>
                  <a:gd name="T132" fmla="*/ 230 h 2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6" h="230">
                    <a:moveTo>
                      <a:pt x="250" y="45"/>
                    </a:moveTo>
                    <a:lnTo>
                      <a:pt x="254" y="58"/>
                    </a:lnTo>
                    <a:lnTo>
                      <a:pt x="256" y="70"/>
                    </a:lnTo>
                    <a:lnTo>
                      <a:pt x="256" y="84"/>
                    </a:lnTo>
                    <a:lnTo>
                      <a:pt x="256" y="98"/>
                    </a:lnTo>
                    <a:lnTo>
                      <a:pt x="254" y="111"/>
                    </a:lnTo>
                    <a:lnTo>
                      <a:pt x="250" y="125"/>
                    </a:lnTo>
                    <a:lnTo>
                      <a:pt x="246" y="137"/>
                    </a:lnTo>
                    <a:lnTo>
                      <a:pt x="239" y="149"/>
                    </a:lnTo>
                    <a:lnTo>
                      <a:pt x="229" y="165"/>
                    </a:lnTo>
                    <a:lnTo>
                      <a:pt x="218" y="177"/>
                    </a:lnTo>
                    <a:lnTo>
                      <a:pt x="207" y="189"/>
                    </a:lnTo>
                    <a:lnTo>
                      <a:pt x="194" y="198"/>
                    </a:lnTo>
                    <a:lnTo>
                      <a:pt x="179" y="207"/>
                    </a:lnTo>
                    <a:lnTo>
                      <a:pt x="166" y="213"/>
                    </a:lnTo>
                    <a:lnTo>
                      <a:pt x="150" y="218"/>
                    </a:lnTo>
                    <a:lnTo>
                      <a:pt x="134" y="223"/>
                    </a:lnTo>
                    <a:lnTo>
                      <a:pt x="118" y="226"/>
                    </a:lnTo>
                    <a:lnTo>
                      <a:pt x="101" y="228"/>
                    </a:lnTo>
                    <a:lnTo>
                      <a:pt x="85" y="230"/>
                    </a:lnTo>
                    <a:lnTo>
                      <a:pt x="68" y="230"/>
                    </a:lnTo>
                    <a:lnTo>
                      <a:pt x="34" y="230"/>
                    </a:lnTo>
                    <a:lnTo>
                      <a:pt x="0" y="229"/>
                    </a:lnTo>
                    <a:lnTo>
                      <a:pt x="14" y="197"/>
                    </a:lnTo>
                    <a:lnTo>
                      <a:pt x="29" y="161"/>
                    </a:lnTo>
                    <a:lnTo>
                      <a:pt x="44" y="123"/>
                    </a:lnTo>
                    <a:lnTo>
                      <a:pt x="58" y="85"/>
                    </a:lnTo>
                    <a:lnTo>
                      <a:pt x="71" y="52"/>
                    </a:lnTo>
                    <a:lnTo>
                      <a:pt x="81" y="25"/>
                    </a:lnTo>
                    <a:lnTo>
                      <a:pt x="89" y="7"/>
                    </a:lnTo>
                    <a:lnTo>
                      <a:pt x="91" y="0"/>
                    </a:lnTo>
                    <a:lnTo>
                      <a:pt x="110" y="1"/>
                    </a:lnTo>
                    <a:lnTo>
                      <a:pt x="132" y="1"/>
                    </a:lnTo>
                    <a:lnTo>
                      <a:pt x="155" y="2"/>
                    </a:lnTo>
                    <a:lnTo>
                      <a:pt x="178" y="4"/>
                    </a:lnTo>
                    <a:lnTo>
                      <a:pt x="190" y="6"/>
                    </a:lnTo>
                    <a:lnTo>
                      <a:pt x="200" y="9"/>
                    </a:lnTo>
                    <a:lnTo>
                      <a:pt x="211" y="12"/>
                    </a:lnTo>
                    <a:lnTo>
                      <a:pt x="221" y="17"/>
                    </a:lnTo>
                    <a:lnTo>
                      <a:pt x="230" y="22"/>
                    </a:lnTo>
                    <a:lnTo>
                      <a:pt x="237" y="28"/>
                    </a:lnTo>
                    <a:lnTo>
                      <a:pt x="245" y="37"/>
                    </a:lnTo>
                    <a:lnTo>
                      <a:pt x="250" y="45"/>
                    </a:lnTo>
                    <a:close/>
                  </a:path>
                </a:pathLst>
              </a:custGeom>
              <a:solidFill>
                <a:srgbClr val="FEE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u="sng"/>
              </a:p>
            </p:txBody>
          </p:sp>
          <p:sp>
            <p:nvSpPr>
              <p:cNvPr id="19" name="Freeform 31"/>
              <p:cNvSpPr>
                <a:spLocks/>
              </p:cNvSpPr>
              <p:nvPr/>
            </p:nvSpPr>
            <p:spPr bwMode="auto">
              <a:xfrm>
                <a:off x="6993590" y="2398552"/>
                <a:ext cx="18403" cy="17107"/>
              </a:xfrm>
              <a:custGeom>
                <a:avLst/>
                <a:gdLst>
                  <a:gd name="T0" fmla="*/ 2147483647 w 256"/>
                  <a:gd name="T1" fmla="*/ 2147483647 h 230"/>
                  <a:gd name="T2" fmla="*/ 2147483647 w 256"/>
                  <a:gd name="T3" fmla="*/ 2147483647 h 230"/>
                  <a:gd name="T4" fmla="*/ 2147483647 w 256"/>
                  <a:gd name="T5" fmla="*/ 2147483647 h 230"/>
                  <a:gd name="T6" fmla="*/ 2147483647 w 256"/>
                  <a:gd name="T7" fmla="*/ 2147483647 h 230"/>
                  <a:gd name="T8" fmla="*/ 2147483647 w 256"/>
                  <a:gd name="T9" fmla="*/ 2147483647 h 230"/>
                  <a:gd name="T10" fmla="*/ 2147483647 w 256"/>
                  <a:gd name="T11" fmla="*/ 2147483647 h 230"/>
                  <a:gd name="T12" fmla="*/ 2147483647 w 256"/>
                  <a:gd name="T13" fmla="*/ 2147483647 h 230"/>
                  <a:gd name="T14" fmla="*/ 2147483647 w 256"/>
                  <a:gd name="T15" fmla="*/ 2147483647 h 230"/>
                  <a:gd name="T16" fmla="*/ 2147483647 w 256"/>
                  <a:gd name="T17" fmla="*/ 2147483647 h 230"/>
                  <a:gd name="T18" fmla="*/ 2147483647 w 256"/>
                  <a:gd name="T19" fmla="*/ 2147483647 h 230"/>
                  <a:gd name="T20" fmla="*/ 2147483647 w 256"/>
                  <a:gd name="T21" fmla="*/ 2147483647 h 230"/>
                  <a:gd name="T22" fmla="*/ 2147483647 w 256"/>
                  <a:gd name="T23" fmla="*/ 2147483647 h 230"/>
                  <a:gd name="T24" fmla="*/ 2147483647 w 256"/>
                  <a:gd name="T25" fmla="*/ 2147483647 h 230"/>
                  <a:gd name="T26" fmla="*/ 2147483647 w 256"/>
                  <a:gd name="T27" fmla="*/ 2147483647 h 230"/>
                  <a:gd name="T28" fmla="*/ 2147483647 w 256"/>
                  <a:gd name="T29" fmla="*/ 2147483647 h 230"/>
                  <a:gd name="T30" fmla="*/ 2147483647 w 256"/>
                  <a:gd name="T31" fmla="*/ 2147483647 h 230"/>
                  <a:gd name="T32" fmla="*/ 2147483647 w 256"/>
                  <a:gd name="T33" fmla="*/ 2147483647 h 230"/>
                  <a:gd name="T34" fmla="*/ 2147483647 w 256"/>
                  <a:gd name="T35" fmla="*/ 2147483647 h 230"/>
                  <a:gd name="T36" fmla="*/ 2147483647 w 256"/>
                  <a:gd name="T37" fmla="*/ 2147483647 h 230"/>
                  <a:gd name="T38" fmla="*/ 2147483647 w 256"/>
                  <a:gd name="T39" fmla="*/ 2147483647 h 230"/>
                  <a:gd name="T40" fmla="*/ 2147483647 w 256"/>
                  <a:gd name="T41" fmla="*/ 2147483647 h 230"/>
                  <a:gd name="T42" fmla="*/ 2147483647 w 256"/>
                  <a:gd name="T43" fmla="*/ 2147483647 h 230"/>
                  <a:gd name="T44" fmla="*/ 0 w 256"/>
                  <a:gd name="T45" fmla="*/ 2147483647 h 230"/>
                  <a:gd name="T46" fmla="*/ 2147483647 w 256"/>
                  <a:gd name="T47" fmla="*/ 2147483647 h 230"/>
                  <a:gd name="T48" fmla="*/ 2147483647 w 256"/>
                  <a:gd name="T49" fmla="*/ 2147483647 h 230"/>
                  <a:gd name="T50" fmla="*/ 2147483647 w 256"/>
                  <a:gd name="T51" fmla="*/ 2147483647 h 230"/>
                  <a:gd name="T52" fmla="*/ 2147483647 w 256"/>
                  <a:gd name="T53" fmla="*/ 2147483647 h 230"/>
                  <a:gd name="T54" fmla="*/ 2147483647 w 256"/>
                  <a:gd name="T55" fmla="*/ 2147483647 h 230"/>
                  <a:gd name="T56" fmla="*/ 2147483647 w 256"/>
                  <a:gd name="T57" fmla="*/ 2147483647 h 230"/>
                  <a:gd name="T58" fmla="*/ 2147483647 w 256"/>
                  <a:gd name="T59" fmla="*/ 2147483647 h 230"/>
                  <a:gd name="T60" fmla="*/ 2147483647 w 256"/>
                  <a:gd name="T61" fmla="*/ 0 h 230"/>
                  <a:gd name="T62" fmla="*/ 2147483647 w 256"/>
                  <a:gd name="T63" fmla="*/ 2147483647 h 230"/>
                  <a:gd name="T64" fmla="*/ 2147483647 w 256"/>
                  <a:gd name="T65" fmla="*/ 2147483647 h 230"/>
                  <a:gd name="T66" fmla="*/ 2147483647 w 256"/>
                  <a:gd name="T67" fmla="*/ 2147483647 h 230"/>
                  <a:gd name="T68" fmla="*/ 2147483647 w 256"/>
                  <a:gd name="T69" fmla="*/ 2147483647 h 230"/>
                  <a:gd name="T70" fmla="*/ 2147483647 w 256"/>
                  <a:gd name="T71" fmla="*/ 2147483647 h 230"/>
                  <a:gd name="T72" fmla="*/ 2147483647 w 256"/>
                  <a:gd name="T73" fmla="*/ 2147483647 h 230"/>
                  <a:gd name="T74" fmla="*/ 2147483647 w 256"/>
                  <a:gd name="T75" fmla="*/ 2147483647 h 230"/>
                  <a:gd name="T76" fmla="*/ 2147483647 w 256"/>
                  <a:gd name="T77" fmla="*/ 2147483647 h 230"/>
                  <a:gd name="T78" fmla="*/ 2147483647 w 256"/>
                  <a:gd name="T79" fmla="*/ 2147483647 h 230"/>
                  <a:gd name="T80" fmla="*/ 2147483647 w 256"/>
                  <a:gd name="T81" fmla="*/ 2147483647 h 230"/>
                  <a:gd name="T82" fmla="*/ 2147483647 w 256"/>
                  <a:gd name="T83" fmla="*/ 2147483647 h 230"/>
                  <a:gd name="T84" fmla="*/ 2147483647 w 256"/>
                  <a:gd name="T85" fmla="*/ 2147483647 h 2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6"/>
                  <a:gd name="T130" fmla="*/ 0 h 230"/>
                  <a:gd name="T131" fmla="*/ 256 w 256"/>
                  <a:gd name="T132" fmla="*/ 230 h 2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6" h="230">
                    <a:moveTo>
                      <a:pt x="250" y="45"/>
                    </a:moveTo>
                    <a:lnTo>
                      <a:pt x="254" y="58"/>
                    </a:lnTo>
                    <a:lnTo>
                      <a:pt x="256" y="70"/>
                    </a:lnTo>
                    <a:lnTo>
                      <a:pt x="256" y="84"/>
                    </a:lnTo>
                    <a:lnTo>
                      <a:pt x="256" y="98"/>
                    </a:lnTo>
                    <a:lnTo>
                      <a:pt x="254" y="111"/>
                    </a:lnTo>
                    <a:lnTo>
                      <a:pt x="250" y="125"/>
                    </a:lnTo>
                    <a:lnTo>
                      <a:pt x="246" y="137"/>
                    </a:lnTo>
                    <a:lnTo>
                      <a:pt x="239" y="149"/>
                    </a:lnTo>
                    <a:lnTo>
                      <a:pt x="229" y="165"/>
                    </a:lnTo>
                    <a:lnTo>
                      <a:pt x="218" y="177"/>
                    </a:lnTo>
                    <a:lnTo>
                      <a:pt x="207" y="189"/>
                    </a:lnTo>
                    <a:lnTo>
                      <a:pt x="194" y="198"/>
                    </a:lnTo>
                    <a:lnTo>
                      <a:pt x="179" y="207"/>
                    </a:lnTo>
                    <a:lnTo>
                      <a:pt x="166" y="213"/>
                    </a:lnTo>
                    <a:lnTo>
                      <a:pt x="150" y="218"/>
                    </a:lnTo>
                    <a:lnTo>
                      <a:pt x="134" y="223"/>
                    </a:lnTo>
                    <a:lnTo>
                      <a:pt x="118" y="226"/>
                    </a:lnTo>
                    <a:lnTo>
                      <a:pt x="101" y="228"/>
                    </a:lnTo>
                    <a:lnTo>
                      <a:pt x="85" y="230"/>
                    </a:lnTo>
                    <a:lnTo>
                      <a:pt x="68" y="230"/>
                    </a:lnTo>
                    <a:lnTo>
                      <a:pt x="34" y="230"/>
                    </a:lnTo>
                    <a:lnTo>
                      <a:pt x="0" y="229"/>
                    </a:lnTo>
                    <a:lnTo>
                      <a:pt x="14" y="197"/>
                    </a:lnTo>
                    <a:lnTo>
                      <a:pt x="29" y="161"/>
                    </a:lnTo>
                    <a:lnTo>
                      <a:pt x="44" y="123"/>
                    </a:lnTo>
                    <a:lnTo>
                      <a:pt x="58" y="85"/>
                    </a:lnTo>
                    <a:lnTo>
                      <a:pt x="71" y="52"/>
                    </a:lnTo>
                    <a:lnTo>
                      <a:pt x="81" y="25"/>
                    </a:lnTo>
                    <a:lnTo>
                      <a:pt x="89" y="7"/>
                    </a:lnTo>
                    <a:lnTo>
                      <a:pt x="91" y="0"/>
                    </a:lnTo>
                    <a:lnTo>
                      <a:pt x="110" y="1"/>
                    </a:lnTo>
                    <a:lnTo>
                      <a:pt x="132" y="1"/>
                    </a:lnTo>
                    <a:lnTo>
                      <a:pt x="155" y="2"/>
                    </a:lnTo>
                    <a:lnTo>
                      <a:pt x="178" y="4"/>
                    </a:lnTo>
                    <a:lnTo>
                      <a:pt x="190" y="6"/>
                    </a:lnTo>
                    <a:lnTo>
                      <a:pt x="200" y="9"/>
                    </a:lnTo>
                    <a:lnTo>
                      <a:pt x="211" y="12"/>
                    </a:lnTo>
                    <a:lnTo>
                      <a:pt x="221" y="17"/>
                    </a:lnTo>
                    <a:lnTo>
                      <a:pt x="230" y="22"/>
                    </a:lnTo>
                    <a:lnTo>
                      <a:pt x="237" y="28"/>
                    </a:lnTo>
                    <a:lnTo>
                      <a:pt x="245" y="37"/>
                    </a:lnTo>
                    <a:lnTo>
                      <a:pt x="250" y="45"/>
                    </a:lnTo>
                    <a:close/>
                  </a:path>
                </a:pathLst>
              </a:custGeom>
              <a:noFill/>
              <a:ln w="6">
                <a:solidFill>
                  <a:srgbClr val="DA25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u="sng"/>
              </a:p>
            </p:txBody>
          </p:sp>
          <p:sp>
            <p:nvSpPr>
              <p:cNvPr id="20" name="TextBox 78"/>
              <p:cNvSpPr txBox="1">
                <a:spLocks noChangeArrowheads="1"/>
              </p:cNvSpPr>
              <p:nvPr/>
            </p:nvSpPr>
            <p:spPr bwMode="auto">
              <a:xfrm>
                <a:off x="6915150" y="2520950"/>
                <a:ext cx="123303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b="1" dirty="0"/>
                  <a:t>32 countries in Africa</a:t>
                </a: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2500298" y="1357298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Apollo for passenger vehicles, commercial  </a:t>
            </a:r>
          </a:p>
          <a:p>
            <a:r>
              <a:rPr lang="en-US" sz="1600" dirty="0" smtClean="0">
                <a:latin typeface="Calibri" pitchFamily="34" charset="0"/>
              </a:rPr>
              <a:t>vehicles &amp; off highway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2500298" y="2227825"/>
            <a:ext cx="3789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Dunlop for passenger vehicles, commercial </a:t>
            </a:r>
          </a:p>
          <a:p>
            <a:r>
              <a:rPr lang="en-US" sz="1600" dirty="0" smtClean="0">
                <a:latin typeface="Calibri" pitchFamily="34" charset="0"/>
              </a:rPr>
              <a:t>vehicles &amp; off highway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00298" y="3286124"/>
            <a:ext cx="3727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alibri" pitchFamily="34" charset="0"/>
              </a:rPr>
              <a:t>Vredestein</a:t>
            </a:r>
            <a:r>
              <a:rPr lang="en-US" sz="1600" dirty="0" smtClean="0">
                <a:latin typeface="Calibri" pitchFamily="34" charset="0"/>
              </a:rPr>
              <a:t> for passenger vehicles, </a:t>
            </a:r>
          </a:p>
          <a:p>
            <a:r>
              <a:rPr lang="en-US" sz="1600" dirty="0" smtClean="0">
                <a:latin typeface="Calibri" pitchFamily="34" charset="0"/>
              </a:rPr>
              <a:t>commercial vehicles, off highway &amp; bicycle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00298" y="4299527"/>
            <a:ext cx="2685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alibri" pitchFamily="34" charset="0"/>
              </a:rPr>
              <a:t>Maloya</a:t>
            </a:r>
            <a:r>
              <a:rPr lang="en-US" sz="1600" dirty="0" smtClean="0">
                <a:latin typeface="Calibri" pitchFamily="34" charset="0"/>
              </a:rPr>
              <a:t> for passenger vehicles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00298" y="5013907"/>
            <a:ext cx="3941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Regal for passenger and commercial vehicles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00298" y="5728287"/>
            <a:ext cx="305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Kaizen for commercial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6 partners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7 About Chennai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2844" y="1547820"/>
            <a:ext cx="8786842" cy="50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277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130 Acre green campus located in the SIPCOT </a:t>
            </a:r>
            <a:endParaRPr lang="en-US" sz="1600" dirty="0" smtClean="0">
              <a:latin typeface="Calibri" pitchFamily="34" charset="0"/>
            </a:endParaRPr>
          </a:p>
          <a:p>
            <a:pPr marL="457200" indent="-277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     Industrial </a:t>
            </a:r>
            <a:r>
              <a:rPr lang="en-US" sz="1600" dirty="0">
                <a:latin typeface="Calibri" pitchFamily="34" charset="0"/>
              </a:rPr>
              <a:t>Area – 50 Km from Chennai City</a:t>
            </a:r>
          </a:p>
          <a:p>
            <a:pPr marL="457200" indent="-277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Capacity – PCR: 16000 </a:t>
            </a:r>
            <a:r>
              <a:rPr lang="en-US" sz="1600" dirty="0" err="1">
                <a:latin typeface="Calibri" pitchFamily="34" charset="0"/>
              </a:rPr>
              <a:t>Tyres</a:t>
            </a:r>
            <a:r>
              <a:rPr lang="en-US" sz="1600" dirty="0">
                <a:latin typeface="Calibri" pitchFamily="34" charset="0"/>
              </a:rPr>
              <a:t>/Day &amp; TBR: 6000 </a:t>
            </a:r>
            <a:r>
              <a:rPr lang="en-US" sz="1600" dirty="0" err="1">
                <a:latin typeface="Calibri" pitchFamily="34" charset="0"/>
              </a:rPr>
              <a:t>Tyres</a:t>
            </a:r>
            <a:r>
              <a:rPr lang="en-US" sz="1600" dirty="0">
                <a:latin typeface="Calibri" pitchFamily="34" charset="0"/>
              </a:rPr>
              <a:t> /day </a:t>
            </a:r>
            <a:endParaRPr lang="en-US" sz="1600" dirty="0" smtClean="0">
              <a:latin typeface="Calibri" pitchFamily="34" charset="0"/>
            </a:endParaRPr>
          </a:p>
          <a:p>
            <a:pPr marL="457200" indent="-277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     and </a:t>
            </a:r>
            <a:r>
              <a:rPr lang="en-US" sz="1600" dirty="0">
                <a:latin typeface="Calibri" pitchFamily="34" charset="0"/>
              </a:rPr>
              <a:t>Tonnage 500 MT/Day</a:t>
            </a:r>
          </a:p>
          <a:p>
            <a:pPr marL="457200" indent="-277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1,670 Employees</a:t>
            </a:r>
          </a:p>
          <a:p>
            <a:pPr marL="457200" indent="-277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 3 Level organizational structure</a:t>
            </a:r>
          </a:p>
          <a:p>
            <a:pPr marL="457200" indent="-277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State-of-the-art Technology and Machinery</a:t>
            </a:r>
          </a:p>
          <a:p>
            <a:pPr marL="457200" indent="-277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 I T -  Nerve Centre</a:t>
            </a:r>
          </a:p>
          <a:p>
            <a:pPr marL="457200" indent="-277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AGILE – Q Pillar -  TQM</a:t>
            </a:r>
          </a:p>
          <a:p>
            <a:pPr marL="457200" indent="-277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Safety – BBS was launched in November 2011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lide 9 Process Flow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7852" y="1621025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EXTRUSION</a:t>
            </a:r>
            <a:endParaRPr lang="en-IN" sz="1400" b="1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000372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MIXING</a:t>
            </a:r>
            <a:endParaRPr lang="en-IN" sz="1400" b="1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3357562"/>
            <a:ext cx="1253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CALENDERING</a:t>
            </a:r>
            <a:endParaRPr lang="en-IN" sz="1400" b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4643446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CUTTER</a:t>
            </a:r>
            <a:endParaRPr lang="en-IN" sz="1400" b="1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5929330"/>
            <a:ext cx="1027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BEAD APEX</a:t>
            </a:r>
            <a:endParaRPr lang="en-IN" sz="1400" b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4959" y="1478149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BUILDING</a:t>
            </a:r>
            <a:endParaRPr lang="en-IN" sz="1400" b="1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3941" y="2714620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CURING</a:t>
            </a:r>
            <a:endParaRPr lang="en-IN" sz="1400" b="1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4055" y="4000504"/>
            <a:ext cx="626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X-RAY</a:t>
            </a:r>
            <a:endParaRPr lang="en-IN" sz="1400" b="1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5598399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C2483"/>
                </a:solidFill>
                <a:latin typeface="+mj-lt"/>
              </a:rPr>
              <a:t>FINISHED TYRE</a:t>
            </a:r>
            <a:endParaRPr lang="en-IN" sz="2400" b="1" dirty="0">
              <a:solidFill>
                <a:srgbClr val="5C248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 8 Milestones..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442" y="4509323"/>
            <a:ext cx="1233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Ground Breaking</a:t>
            </a:r>
            <a:endParaRPr lang="en-GB" sz="1200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551515" y="4348517"/>
            <a:ext cx="636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1</a:t>
            </a:r>
            <a:r>
              <a:rPr lang="en-US" sz="1200" baseline="30000" dirty="0">
                <a:latin typeface="Calibri" pitchFamily="34" charset="0"/>
              </a:rPr>
              <a:t>st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err="1">
                <a:latin typeface="Calibri" pitchFamily="34" charset="0"/>
              </a:rPr>
              <a:t>Tyre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428992" y="3896029"/>
            <a:ext cx="1136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1</a:t>
            </a:r>
            <a:r>
              <a:rPr lang="en-US" sz="1200" baseline="30000" dirty="0" smtClean="0">
                <a:latin typeface="Calibri" pitchFamily="34" charset="0"/>
              </a:rPr>
              <a:t>st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Winter </a:t>
            </a:r>
            <a:r>
              <a:rPr lang="en-US" sz="1200" dirty="0" err="1">
                <a:latin typeface="Calibri" pitchFamily="34" charset="0"/>
              </a:rPr>
              <a:t>Tyre</a:t>
            </a:r>
            <a:r>
              <a:rPr lang="en-US" sz="1200" dirty="0">
                <a:latin typeface="Calibri" pitchFamily="34" charset="0"/>
              </a:rPr>
              <a:t> </a:t>
            </a:r>
          </a:p>
          <a:p>
            <a:pPr algn="ctr"/>
            <a:r>
              <a:rPr lang="en-US" sz="1200" dirty="0">
                <a:latin typeface="Calibri" pitchFamily="34" charset="0"/>
              </a:rPr>
              <a:t>produced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2527193" y="4148138"/>
            <a:ext cx="7774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1</a:t>
            </a:r>
            <a:r>
              <a:rPr lang="en-US" sz="1200" baseline="30000" dirty="0">
                <a:latin typeface="Calibri" pitchFamily="34" charset="0"/>
              </a:rPr>
              <a:t>st</a:t>
            </a:r>
            <a:r>
              <a:rPr lang="en-US" sz="1200" dirty="0">
                <a:latin typeface="Calibri" pitchFamily="34" charset="0"/>
              </a:rPr>
              <a:t> Q-Fest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631304" y="4010031"/>
            <a:ext cx="931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200" dirty="0">
                <a:latin typeface="Calibri" pitchFamily="34" charset="0"/>
              </a:rPr>
              <a:t>LTIFR – Zero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294314" y="3571876"/>
            <a:ext cx="1563702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Won Corporate </a:t>
            </a:r>
          </a:p>
          <a:p>
            <a:pPr marL="342900" indent="-342900" algn="ctr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Cricket Championship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643702" y="3437965"/>
            <a:ext cx="1176357" cy="2778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Ford Q1 Award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072330" y="2936557"/>
            <a:ext cx="2214578" cy="4924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CII EHS Award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– </a:t>
            </a:r>
          </a:p>
          <a:p>
            <a:pPr marL="342900" indent="-342900" algn="ctr"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Certificate of Commendation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807</Words>
  <Application>Microsoft Office PowerPoint</Application>
  <PresentationFormat>On-screen Show (4:3)</PresentationFormat>
  <Paragraphs>244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GP</dc:creator>
  <cp:lastModifiedBy>GP</cp:lastModifiedBy>
  <cp:revision>38</cp:revision>
  <dcterms:created xsi:type="dcterms:W3CDTF">2013-05-11T07:21:47Z</dcterms:created>
  <dcterms:modified xsi:type="dcterms:W3CDTF">2013-05-11T14:14:10Z</dcterms:modified>
</cp:coreProperties>
</file>