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2" r:id="rId1"/>
    <p:sldMasterId id="2147483663" r:id="rId2"/>
  </p:sldMasterIdLst>
  <p:notesMasterIdLst>
    <p:notesMasterId r:id="rId14"/>
  </p:notesMasterIdLst>
  <p:handoutMasterIdLst>
    <p:handoutMasterId r:id="rId15"/>
  </p:handoutMasterIdLst>
  <p:sldIdLst>
    <p:sldId id="358" r:id="rId3"/>
    <p:sldId id="441" r:id="rId4"/>
    <p:sldId id="373" r:id="rId5"/>
    <p:sldId id="444" r:id="rId6"/>
    <p:sldId id="450" r:id="rId7"/>
    <p:sldId id="356" r:id="rId8"/>
    <p:sldId id="446" r:id="rId9"/>
    <p:sldId id="447" r:id="rId10"/>
    <p:sldId id="448" r:id="rId11"/>
    <p:sldId id="449" r:id="rId12"/>
    <p:sldId id="442" r:id="rId13"/>
  </p:sldIdLst>
  <p:sldSz cx="9144000" cy="6858000" type="screen4x3"/>
  <p:notesSz cx="6881813" cy="9296400"/>
  <p:defaultTextStyle>
    <a:defPPr>
      <a:defRPr lang="en-US"/>
    </a:defPPr>
    <a:lvl1pPr algn="ctr" rtl="0" fontAlgn="base">
      <a:spcBef>
        <a:spcPct val="0"/>
      </a:spcBef>
      <a:spcAft>
        <a:spcPct val="0"/>
      </a:spcAft>
      <a:defRPr b="1" kern="1200">
        <a:solidFill>
          <a:schemeClr val="bg1"/>
        </a:solidFill>
        <a:latin typeface="Trebuchet MS" pitchFamily="34" charset="0"/>
        <a:ea typeface="ＭＳ Ｐゴシック" pitchFamily="34" charset="-128"/>
        <a:cs typeface="+mn-cs"/>
      </a:defRPr>
    </a:lvl1pPr>
    <a:lvl2pPr marL="457200" algn="ctr" rtl="0" fontAlgn="base">
      <a:spcBef>
        <a:spcPct val="0"/>
      </a:spcBef>
      <a:spcAft>
        <a:spcPct val="0"/>
      </a:spcAft>
      <a:defRPr b="1" kern="1200">
        <a:solidFill>
          <a:schemeClr val="bg1"/>
        </a:solidFill>
        <a:latin typeface="Trebuchet MS" pitchFamily="34" charset="0"/>
        <a:ea typeface="ＭＳ Ｐゴシック" pitchFamily="34" charset="-128"/>
        <a:cs typeface="+mn-cs"/>
      </a:defRPr>
    </a:lvl2pPr>
    <a:lvl3pPr marL="914400" algn="ctr" rtl="0" fontAlgn="base">
      <a:spcBef>
        <a:spcPct val="0"/>
      </a:spcBef>
      <a:spcAft>
        <a:spcPct val="0"/>
      </a:spcAft>
      <a:defRPr b="1" kern="1200">
        <a:solidFill>
          <a:schemeClr val="bg1"/>
        </a:solidFill>
        <a:latin typeface="Trebuchet MS" pitchFamily="34" charset="0"/>
        <a:ea typeface="ＭＳ Ｐゴシック" pitchFamily="34" charset="-128"/>
        <a:cs typeface="+mn-cs"/>
      </a:defRPr>
    </a:lvl3pPr>
    <a:lvl4pPr marL="1371600" algn="ctr" rtl="0" fontAlgn="base">
      <a:spcBef>
        <a:spcPct val="0"/>
      </a:spcBef>
      <a:spcAft>
        <a:spcPct val="0"/>
      </a:spcAft>
      <a:defRPr b="1" kern="1200">
        <a:solidFill>
          <a:schemeClr val="bg1"/>
        </a:solidFill>
        <a:latin typeface="Trebuchet MS" pitchFamily="34" charset="0"/>
        <a:ea typeface="ＭＳ Ｐゴシック" pitchFamily="34" charset="-128"/>
        <a:cs typeface="+mn-cs"/>
      </a:defRPr>
    </a:lvl4pPr>
    <a:lvl5pPr marL="1828800" algn="ctr" rtl="0" fontAlgn="base">
      <a:spcBef>
        <a:spcPct val="0"/>
      </a:spcBef>
      <a:spcAft>
        <a:spcPct val="0"/>
      </a:spcAft>
      <a:defRPr b="1" kern="1200">
        <a:solidFill>
          <a:schemeClr val="bg1"/>
        </a:solidFill>
        <a:latin typeface="Trebuchet MS" pitchFamily="34" charset="0"/>
        <a:ea typeface="ＭＳ Ｐゴシック" pitchFamily="34" charset="-128"/>
        <a:cs typeface="+mn-cs"/>
      </a:defRPr>
    </a:lvl5pPr>
    <a:lvl6pPr marL="2286000" algn="l" defTabSz="914400" rtl="0" eaLnBrk="1" latinLnBrk="0" hangingPunct="1">
      <a:defRPr b="1" kern="1200">
        <a:solidFill>
          <a:schemeClr val="bg1"/>
        </a:solidFill>
        <a:latin typeface="Trebuchet MS" pitchFamily="34" charset="0"/>
        <a:ea typeface="ＭＳ Ｐゴシック" pitchFamily="34" charset="-128"/>
        <a:cs typeface="+mn-cs"/>
      </a:defRPr>
    </a:lvl6pPr>
    <a:lvl7pPr marL="2743200" algn="l" defTabSz="914400" rtl="0" eaLnBrk="1" latinLnBrk="0" hangingPunct="1">
      <a:defRPr b="1" kern="1200">
        <a:solidFill>
          <a:schemeClr val="bg1"/>
        </a:solidFill>
        <a:latin typeface="Trebuchet MS" pitchFamily="34" charset="0"/>
        <a:ea typeface="ＭＳ Ｐゴシック" pitchFamily="34" charset="-128"/>
        <a:cs typeface="+mn-cs"/>
      </a:defRPr>
    </a:lvl7pPr>
    <a:lvl8pPr marL="3200400" algn="l" defTabSz="914400" rtl="0" eaLnBrk="1" latinLnBrk="0" hangingPunct="1">
      <a:defRPr b="1" kern="1200">
        <a:solidFill>
          <a:schemeClr val="bg1"/>
        </a:solidFill>
        <a:latin typeface="Trebuchet MS" pitchFamily="34" charset="0"/>
        <a:ea typeface="ＭＳ Ｐゴシック" pitchFamily="34" charset="-128"/>
        <a:cs typeface="+mn-cs"/>
      </a:defRPr>
    </a:lvl8pPr>
    <a:lvl9pPr marL="3657600" algn="l" defTabSz="914400" rtl="0" eaLnBrk="1" latinLnBrk="0" hangingPunct="1">
      <a:defRPr b="1" kern="1200">
        <a:solidFill>
          <a:schemeClr val="bg1"/>
        </a:solidFill>
        <a:latin typeface="Trebuchet MS"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9B0D25"/>
    <a:srgbClr val="C5CCC0"/>
    <a:srgbClr val="000000"/>
    <a:srgbClr val="B2B2B2"/>
    <a:srgbClr val="A50021"/>
    <a:srgbClr val="808080"/>
    <a:srgbClr val="BA10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951" autoAdjust="0"/>
    <p:restoredTop sz="75910" autoAdjust="0"/>
  </p:normalViewPr>
  <p:slideViewPr>
    <p:cSldViewPr snapToGrid="0">
      <p:cViewPr varScale="1">
        <p:scale>
          <a:sx n="75" d="100"/>
          <a:sy n="75" d="100"/>
        </p:scale>
        <p:origin x="-84" y="-84"/>
      </p:cViewPr>
      <p:guideLst>
        <p:guide orient="horz" pos="2160"/>
        <p:guide orient="horz" pos="1808"/>
        <p:guide pos="2880"/>
        <p:guide pos="32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l" eaLnBrk="0" hangingPunct="0">
              <a:defRPr sz="1200" b="0">
                <a:solidFill>
                  <a:schemeClr val="tx1"/>
                </a:solidFill>
                <a:latin typeface="Arial" charset="0"/>
              </a:defRPr>
            </a:lvl1pPr>
          </a:lstStyle>
          <a:p>
            <a:endParaRPr lang="en-US" dirty="0"/>
          </a:p>
        </p:txBody>
      </p:sp>
      <p:sp>
        <p:nvSpPr>
          <p:cNvPr id="121859" name="Rectangle 3"/>
          <p:cNvSpPr>
            <a:spLocks noGrp="1" noChangeArrowheads="1"/>
          </p:cNvSpPr>
          <p:nvPr>
            <p:ph type="dt" sz="quarter" idx="1"/>
          </p:nvPr>
        </p:nvSpPr>
        <p:spPr bwMode="auto">
          <a:xfrm>
            <a:off x="3899694"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eaLnBrk="0" hangingPunct="0">
              <a:defRPr sz="1200" b="0">
                <a:solidFill>
                  <a:schemeClr val="tx1"/>
                </a:solidFill>
                <a:latin typeface="Arial" charset="0"/>
              </a:defRPr>
            </a:lvl1pPr>
          </a:lstStyle>
          <a:p>
            <a:fld id="{D162C8FF-69E5-403B-852A-59D369E8BE83}" type="datetime1">
              <a:rPr lang="en-US"/>
              <a:pPr/>
              <a:t>12-Sep-13</a:t>
            </a:fld>
            <a:endParaRPr lang="en-US" dirty="0"/>
          </a:p>
        </p:txBody>
      </p:sp>
      <p:sp>
        <p:nvSpPr>
          <p:cNvPr id="121860" name="Rectangle 4"/>
          <p:cNvSpPr>
            <a:spLocks noGrp="1" noChangeArrowheads="1"/>
          </p:cNvSpPr>
          <p:nvPr>
            <p:ph type="ftr" sz="quarter" idx="2"/>
          </p:nvPr>
        </p:nvSpPr>
        <p:spPr bwMode="auto">
          <a:xfrm>
            <a:off x="0" y="8831580"/>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l" eaLnBrk="0" hangingPunct="0">
              <a:defRPr sz="1200" b="0">
                <a:solidFill>
                  <a:schemeClr val="tx1"/>
                </a:solidFill>
                <a:latin typeface="Arial" charset="0"/>
              </a:defRPr>
            </a:lvl1pPr>
          </a:lstStyle>
          <a:p>
            <a:endParaRPr lang="en-US" dirty="0"/>
          </a:p>
        </p:txBody>
      </p:sp>
      <p:sp>
        <p:nvSpPr>
          <p:cNvPr id="121861" name="Rectangle 5"/>
          <p:cNvSpPr>
            <a:spLocks noGrp="1" noChangeArrowheads="1"/>
          </p:cNvSpPr>
          <p:nvPr>
            <p:ph type="sldNum" sz="quarter" idx="3"/>
          </p:nvPr>
        </p:nvSpPr>
        <p:spPr bwMode="auto">
          <a:xfrm>
            <a:off x="3899694" y="8831580"/>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eaLnBrk="0" hangingPunct="0">
              <a:defRPr sz="1200" b="0">
                <a:solidFill>
                  <a:schemeClr val="tx1"/>
                </a:solidFill>
                <a:latin typeface="Arial" charset="0"/>
              </a:defRPr>
            </a:lvl1pPr>
          </a:lstStyle>
          <a:p>
            <a:fld id="{D63CB9EB-A66E-4154-95B6-033586CFDDBC}" type="slidenum">
              <a:rPr lang="en-US"/>
              <a:pPr/>
              <a:t>‹#›</a:t>
            </a:fld>
            <a:endParaRPr lang="en-US" dirty="0"/>
          </a:p>
        </p:txBody>
      </p:sp>
    </p:spTree>
    <p:extLst>
      <p:ext uri="{BB962C8B-B14F-4D97-AF65-F5344CB8AC3E}">
        <p14:creationId xmlns:p14="http://schemas.microsoft.com/office/powerpoint/2010/main" val="2704844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82119" cy="464820"/>
          </a:xfrm>
          <a:prstGeom prst="rect">
            <a:avLst/>
          </a:prstGeom>
          <a:noFill/>
          <a:ln w="9525">
            <a:noFill/>
            <a:miter lim="800000"/>
            <a:headEnd/>
            <a:tailEnd/>
          </a:ln>
        </p:spPr>
        <p:txBody>
          <a:bodyPr vert="horz" wrap="square" lIns="92446" tIns="46223" rIns="92446" bIns="46223" numCol="1" anchor="t" anchorCtr="0" compatLnSpc="1">
            <a:prstTxWarp prst="textNoShape">
              <a:avLst/>
            </a:prstTxWarp>
          </a:bodyPr>
          <a:lstStyle>
            <a:lvl1pPr algn="l" eaLnBrk="0" hangingPunct="0">
              <a:defRPr sz="1200" b="0">
                <a:solidFill>
                  <a:schemeClr val="tx1"/>
                </a:solidFill>
                <a:latin typeface="Arial" charset="0"/>
              </a:defRPr>
            </a:lvl1pPr>
          </a:lstStyle>
          <a:p>
            <a:endParaRPr lang="en-US" dirty="0"/>
          </a:p>
        </p:txBody>
      </p:sp>
      <p:sp>
        <p:nvSpPr>
          <p:cNvPr id="8195" name="Rectangle 3"/>
          <p:cNvSpPr>
            <a:spLocks noGrp="1" noChangeArrowheads="1"/>
          </p:cNvSpPr>
          <p:nvPr>
            <p:ph type="dt" idx="1"/>
          </p:nvPr>
        </p:nvSpPr>
        <p:spPr bwMode="auto">
          <a:xfrm>
            <a:off x="3899694" y="0"/>
            <a:ext cx="2982119" cy="464820"/>
          </a:xfrm>
          <a:prstGeom prst="rect">
            <a:avLst/>
          </a:prstGeom>
          <a:noFill/>
          <a:ln w="9525">
            <a:noFill/>
            <a:miter lim="800000"/>
            <a:headEnd/>
            <a:tailEnd/>
          </a:ln>
        </p:spPr>
        <p:txBody>
          <a:bodyPr vert="horz" wrap="square" lIns="92446" tIns="46223" rIns="92446" bIns="46223" numCol="1" anchor="t" anchorCtr="0" compatLnSpc="1">
            <a:prstTxWarp prst="textNoShape">
              <a:avLst/>
            </a:prstTxWarp>
          </a:bodyPr>
          <a:lstStyle>
            <a:lvl1pPr algn="r" eaLnBrk="0" hangingPunct="0">
              <a:defRPr sz="1200" b="0">
                <a:solidFill>
                  <a:schemeClr val="tx1"/>
                </a:solidFill>
                <a:latin typeface="Arial" charset="0"/>
              </a:defRPr>
            </a:lvl1pPr>
          </a:lstStyle>
          <a:p>
            <a:fld id="{9A698400-D177-4F29-B78C-A0DB1975D145}" type="datetime1">
              <a:rPr lang="en-US"/>
              <a:pPr/>
              <a:t>12-Sep-13</a:t>
            </a:fld>
            <a:endParaRPr lang="en-US" dirty="0"/>
          </a:p>
        </p:txBody>
      </p:sp>
      <p:sp>
        <p:nvSpPr>
          <p:cNvPr id="14340" name="Placeholder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7575" y="4415790"/>
            <a:ext cx="5046663" cy="4183380"/>
          </a:xfrm>
          <a:prstGeom prst="rect">
            <a:avLst/>
          </a:prstGeom>
          <a:noFill/>
          <a:ln w="9525">
            <a:noFill/>
            <a:miter lim="800000"/>
            <a:headEnd/>
            <a:tailEnd/>
          </a:ln>
        </p:spPr>
        <p:txBody>
          <a:bodyPr vert="horz" wrap="square" lIns="92446" tIns="46223" rIns="92446" bIns="4622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831580"/>
            <a:ext cx="2982119" cy="464820"/>
          </a:xfrm>
          <a:prstGeom prst="rect">
            <a:avLst/>
          </a:prstGeom>
          <a:noFill/>
          <a:ln w="9525">
            <a:noFill/>
            <a:miter lim="800000"/>
            <a:headEnd/>
            <a:tailEnd/>
          </a:ln>
        </p:spPr>
        <p:txBody>
          <a:bodyPr vert="horz" wrap="square" lIns="92446" tIns="46223" rIns="92446" bIns="46223" numCol="1" anchor="b" anchorCtr="0" compatLnSpc="1">
            <a:prstTxWarp prst="textNoShape">
              <a:avLst/>
            </a:prstTxWarp>
          </a:bodyPr>
          <a:lstStyle>
            <a:lvl1pPr algn="l" eaLnBrk="0" hangingPunct="0">
              <a:defRPr sz="1200" b="0">
                <a:solidFill>
                  <a:schemeClr val="tx1"/>
                </a:solidFill>
                <a:latin typeface="Arial" charset="0"/>
              </a:defRPr>
            </a:lvl1pPr>
          </a:lstStyle>
          <a:p>
            <a:endParaRPr lang="en-US" dirty="0"/>
          </a:p>
        </p:txBody>
      </p:sp>
      <p:sp>
        <p:nvSpPr>
          <p:cNvPr id="8199" name="Rectangle 7"/>
          <p:cNvSpPr>
            <a:spLocks noGrp="1" noChangeArrowheads="1"/>
          </p:cNvSpPr>
          <p:nvPr>
            <p:ph type="sldNum" sz="quarter" idx="5"/>
          </p:nvPr>
        </p:nvSpPr>
        <p:spPr bwMode="auto">
          <a:xfrm>
            <a:off x="3899694" y="8831580"/>
            <a:ext cx="2982119" cy="464820"/>
          </a:xfrm>
          <a:prstGeom prst="rect">
            <a:avLst/>
          </a:prstGeom>
          <a:noFill/>
          <a:ln w="9525">
            <a:noFill/>
            <a:miter lim="800000"/>
            <a:headEnd/>
            <a:tailEnd/>
          </a:ln>
        </p:spPr>
        <p:txBody>
          <a:bodyPr vert="horz" wrap="square" lIns="92446" tIns="46223" rIns="92446" bIns="46223" numCol="1" anchor="b" anchorCtr="0" compatLnSpc="1">
            <a:prstTxWarp prst="textNoShape">
              <a:avLst/>
            </a:prstTxWarp>
          </a:bodyPr>
          <a:lstStyle>
            <a:lvl1pPr algn="r" eaLnBrk="0" hangingPunct="0">
              <a:defRPr sz="1200" b="0">
                <a:solidFill>
                  <a:schemeClr val="tx1"/>
                </a:solidFill>
                <a:latin typeface="Arial" charset="0"/>
              </a:defRPr>
            </a:lvl1pPr>
          </a:lstStyle>
          <a:p>
            <a:fld id="{18967E76-89FD-479A-928B-97DD70E07995}" type="slidenum">
              <a:rPr lang="en-US"/>
              <a:pPr/>
              <a:t>‹#›</a:t>
            </a:fld>
            <a:endParaRPr lang="en-US" dirty="0"/>
          </a:p>
        </p:txBody>
      </p:sp>
    </p:spTree>
    <p:extLst>
      <p:ext uri="{BB962C8B-B14F-4D97-AF65-F5344CB8AC3E}">
        <p14:creationId xmlns:p14="http://schemas.microsoft.com/office/powerpoint/2010/main" val="320579095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fontAlgn="base">
      <a:spcBef>
        <a:spcPct val="30000"/>
      </a:spcBef>
      <a:spcAft>
        <a:spcPct val="0"/>
      </a:spcAft>
      <a:defRPr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endParaRPr lang="en-US" dirty="0"/>
          </a:p>
        </p:txBody>
      </p:sp>
      <p:sp>
        <p:nvSpPr>
          <p:cNvPr id="102403" name="Placeholder 2"/>
          <p:cNvSpPr>
            <a:spLocks noGrp="1" noRot="1" noChangeAspect="1" noChangeArrowheads="1" noTextEdit="1"/>
          </p:cNvSpPr>
          <p:nvPr>
            <p:ph type="sldImg"/>
          </p:nvPr>
        </p:nvSpPr>
        <p:spPr>
          <a:ln/>
        </p:spPr>
      </p:sp>
      <p:sp>
        <p:nvSpPr>
          <p:cNvPr id="102404" name="Placeholder 3"/>
          <p:cNvSpPr>
            <a:spLocks noGrp="1" noChangeArrowheads="1"/>
          </p:cNvSpPr>
          <p:nvPr>
            <p:ph type="body" idx="1"/>
          </p:nvPr>
        </p:nvSpPr>
        <p:spPr>
          <a:noFill/>
          <a:ln/>
        </p:spPr>
        <p:txBody>
          <a:bodyPr/>
          <a:lstStyle/>
          <a:p>
            <a:pPr eaLnBrk="1" hangingPunct="1"/>
            <a:endParaRPr lang="en-US" dirty="0" smtClean="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lIns="91494" tIns="45747" rIns="91494" bIns="45747"/>
          <a:lstStyle/>
          <a:p>
            <a:pPr defTabSz="938904"/>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8967E76-89FD-479A-928B-97DD70E07995}" type="slidenum">
              <a:rPr lang="en-US" smtClean="0"/>
              <a:pPr/>
              <a:t>2</a:t>
            </a:fld>
            <a:endParaRPr lang="en-US" dirty="0"/>
          </a:p>
        </p:txBody>
      </p:sp>
    </p:spTree>
    <p:extLst>
      <p:ext uri="{BB962C8B-B14F-4D97-AF65-F5344CB8AC3E}">
        <p14:creationId xmlns:p14="http://schemas.microsoft.com/office/powerpoint/2010/main" val="1327778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8967E76-89FD-479A-928B-97DD70E07995}" type="slidenum">
              <a:rPr lang="en-US" smtClean="0"/>
              <a:pPr/>
              <a:t>4</a:t>
            </a:fld>
            <a:endParaRPr lang="en-US" dirty="0"/>
          </a:p>
        </p:txBody>
      </p:sp>
    </p:spTree>
    <p:extLst>
      <p:ext uri="{BB962C8B-B14F-4D97-AF65-F5344CB8AC3E}">
        <p14:creationId xmlns:p14="http://schemas.microsoft.com/office/powerpoint/2010/main" val="1327778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23234"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22323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223236" name="Rectangle 4"/>
          <p:cNvSpPr>
            <a:spLocks noGrp="1" noChangeArrowheads="1"/>
          </p:cNvSpPr>
          <p:nvPr>
            <p:ph type="dt" sz="half" idx="2"/>
          </p:nvPr>
        </p:nvSpPr>
        <p:spPr/>
        <p:txBody>
          <a:bodyPr/>
          <a:lstStyle>
            <a:lvl1pPr>
              <a:defRPr/>
            </a:lvl1pPr>
          </a:lstStyle>
          <a:p>
            <a:fld id="{A4CC3400-A277-48A0-BA69-FCF5115CA9C7}" type="datetime1">
              <a:rPr lang="en-US" smtClean="0"/>
              <a:pPr/>
              <a:t>12-Sep-13</a:t>
            </a:fld>
            <a:endParaRPr lang="en-US" dirty="0"/>
          </a:p>
        </p:txBody>
      </p:sp>
      <p:sp>
        <p:nvSpPr>
          <p:cNvPr id="223237" name="Rectangle 5"/>
          <p:cNvSpPr>
            <a:spLocks noGrp="1" noChangeArrowheads="1"/>
          </p:cNvSpPr>
          <p:nvPr>
            <p:ph type="ftr" sz="quarter" idx="3"/>
          </p:nvPr>
        </p:nvSpPr>
        <p:spPr/>
        <p:txBody>
          <a:bodyPr/>
          <a:lstStyle>
            <a:lvl1pPr>
              <a:defRPr/>
            </a:lvl1pPr>
          </a:lstStyle>
          <a:p>
            <a:r>
              <a:rPr lang="en-US" dirty="0" smtClean="0"/>
              <a:t>sajai@jsalaw.com</a:t>
            </a:r>
            <a:endParaRPr lang="en-US" dirty="0"/>
          </a:p>
        </p:txBody>
      </p:sp>
      <p:sp>
        <p:nvSpPr>
          <p:cNvPr id="223238" name="Rectangle 6"/>
          <p:cNvSpPr>
            <a:spLocks noGrp="1" noChangeArrowheads="1"/>
          </p:cNvSpPr>
          <p:nvPr>
            <p:ph type="sldNum" sz="quarter" idx="4"/>
          </p:nvPr>
        </p:nvSpPr>
        <p:spPr/>
        <p:txBody>
          <a:bodyPr/>
          <a:lstStyle>
            <a:lvl1pPr>
              <a:defRPr/>
            </a:lvl1pPr>
          </a:lstStyle>
          <a:p>
            <a:fld id="{A627A8BC-998F-45CD-86C7-C7B45207BC55}" type="slidenum">
              <a:rPr lang="en-US"/>
              <a:pPr/>
              <a:t>‹#›</a:t>
            </a:fld>
            <a:endParaRPr lang="en-US" dirty="0"/>
          </a:p>
        </p:txBody>
      </p:sp>
      <p:pic>
        <p:nvPicPr>
          <p:cNvPr id="223239" name="Picture 7" descr="jsa"/>
          <p:cNvPicPr>
            <a:picLocks noChangeAspect="1" noChangeArrowheads="1"/>
          </p:cNvPicPr>
          <p:nvPr userDrawn="1"/>
        </p:nvPicPr>
        <p:blipFill>
          <a:blip r:embed="rId2"/>
          <a:srcRect/>
          <a:stretch>
            <a:fillRect/>
          </a:stretch>
        </p:blipFill>
        <p:spPr bwMode="auto">
          <a:xfrm>
            <a:off x="90488" y="90488"/>
            <a:ext cx="1281112" cy="1077912"/>
          </a:xfrm>
          <a:prstGeom prst="rect">
            <a:avLst/>
          </a:prstGeom>
          <a:noFill/>
          <a:ln w="9525">
            <a:noFill/>
            <a:miter lim="800000"/>
            <a:headEnd/>
            <a:tailEnd/>
          </a:ln>
        </p:spPr>
      </p:pic>
      <p:sp>
        <p:nvSpPr>
          <p:cNvPr id="223240" name="Rectangle 3"/>
          <p:cNvSpPr>
            <a:spLocks noChangeArrowheads="1"/>
          </p:cNvSpPr>
          <p:nvPr userDrawn="1"/>
        </p:nvSpPr>
        <p:spPr bwMode="auto">
          <a:xfrm>
            <a:off x="1600200" y="990600"/>
            <a:ext cx="2312988" cy="136525"/>
          </a:xfrm>
          <a:prstGeom prst="rect">
            <a:avLst/>
          </a:prstGeom>
          <a:solidFill>
            <a:srgbClr val="C5CCC0"/>
          </a:solidFill>
          <a:ln w="9525">
            <a:solidFill>
              <a:schemeClr val="tx1"/>
            </a:solidFill>
            <a:miter lim="800000"/>
            <a:headEnd/>
            <a:tailEnd/>
          </a:ln>
        </p:spPr>
        <p:txBody>
          <a:bodyPr wrap="none" anchor="ctr"/>
          <a:lstStyle/>
          <a:p>
            <a:endParaRPr lang="en-US" sz="3600" b="0" dirty="0">
              <a:solidFill>
                <a:schemeClr val="tx1"/>
              </a:solidFill>
              <a:latin typeface="Times New Roman" pitchFamily="18" charset="0"/>
            </a:endParaRPr>
          </a:p>
        </p:txBody>
      </p:sp>
      <p:sp>
        <p:nvSpPr>
          <p:cNvPr id="223241" name="Rectangle 6"/>
          <p:cNvSpPr>
            <a:spLocks noChangeArrowheads="1"/>
          </p:cNvSpPr>
          <p:nvPr userDrawn="1"/>
        </p:nvSpPr>
        <p:spPr bwMode="auto">
          <a:xfrm>
            <a:off x="3886200" y="990600"/>
            <a:ext cx="2438400" cy="136525"/>
          </a:xfrm>
          <a:prstGeom prst="rect">
            <a:avLst/>
          </a:prstGeom>
          <a:solidFill>
            <a:schemeClr val="tx2"/>
          </a:solidFill>
          <a:ln w="9525">
            <a:solidFill>
              <a:schemeClr val="tx1"/>
            </a:solidFill>
            <a:miter lim="800000"/>
            <a:headEnd/>
            <a:tailEnd/>
          </a:ln>
        </p:spPr>
        <p:txBody>
          <a:bodyPr wrap="none" anchor="ctr"/>
          <a:lstStyle/>
          <a:p>
            <a:pPr algn="l"/>
            <a:endParaRPr lang="en-US" b="0" dirty="0">
              <a:solidFill>
                <a:schemeClr val="tx1"/>
              </a:solidFill>
              <a:latin typeface="Times New Roman" pitchFamily="18" charset="0"/>
            </a:endParaRPr>
          </a:p>
        </p:txBody>
      </p:sp>
      <p:sp>
        <p:nvSpPr>
          <p:cNvPr id="223242" name="Rectangle 2"/>
          <p:cNvSpPr>
            <a:spLocks noChangeArrowheads="1"/>
          </p:cNvSpPr>
          <p:nvPr userDrawn="1"/>
        </p:nvSpPr>
        <p:spPr bwMode="auto">
          <a:xfrm>
            <a:off x="6324600" y="990600"/>
            <a:ext cx="2286000" cy="136525"/>
          </a:xfrm>
          <a:prstGeom prst="rect">
            <a:avLst/>
          </a:prstGeom>
          <a:solidFill>
            <a:srgbClr val="CC0000"/>
          </a:solidFill>
          <a:ln w="9525">
            <a:solidFill>
              <a:schemeClr val="tx1"/>
            </a:solidFill>
            <a:miter lim="800000"/>
            <a:headEnd/>
            <a:tailEnd/>
          </a:ln>
        </p:spPr>
        <p:txBody>
          <a:bodyPr wrap="none" anchor="ctr"/>
          <a:lstStyle/>
          <a:p>
            <a:pPr algn="l"/>
            <a:endParaRPr lang="en-US" b="0" dirty="0">
              <a:solidFill>
                <a:schemeClr val="tx1"/>
              </a:solidFill>
              <a:latin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ED5218E-6693-4265-A261-325E3118C367}" type="datetime1">
              <a:rPr lang="en-US" smtClean="0"/>
              <a:pPr/>
              <a:t>12-Sep-13</a:t>
            </a:fld>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sajai@jsalaw.com</a:t>
            </a:r>
            <a:endParaRPr lang="en-US" dirty="0"/>
          </a:p>
        </p:txBody>
      </p:sp>
      <p:sp>
        <p:nvSpPr>
          <p:cNvPr id="6" name="Slide Number Placeholder 5"/>
          <p:cNvSpPr>
            <a:spLocks noGrp="1"/>
          </p:cNvSpPr>
          <p:nvPr>
            <p:ph type="sldNum" sz="quarter" idx="12"/>
          </p:nvPr>
        </p:nvSpPr>
        <p:spPr/>
        <p:txBody>
          <a:bodyPr/>
          <a:lstStyle>
            <a:lvl1pPr>
              <a:defRPr/>
            </a:lvl1pPr>
          </a:lstStyle>
          <a:p>
            <a:fld id="{BC02285C-FDE2-46D3-A6D0-F5CAB5C222D0}"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C60DF22-7BE8-4146-9C12-13992E840ABB}" type="datetime1">
              <a:rPr lang="en-US" smtClean="0"/>
              <a:pPr/>
              <a:t>12-Sep-13</a:t>
            </a:fld>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sajai@jsalaw.com</a:t>
            </a:r>
            <a:endParaRPr lang="en-US" dirty="0"/>
          </a:p>
        </p:txBody>
      </p:sp>
      <p:sp>
        <p:nvSpPr>
          <p:cNvPr id="6" name="Slide Number Placeholder 5"/>
          <p:cNvSpPr>
            <a:spLocks noGrp="1"/>
          </p:cNvSpPr>
          <p:nvPr>
            <p:ph type="sldNum" sz="quarter" idx="12"/>
          </p:nvPr>
        </p:nvSpPr>
        <p:spPr/>
        <p:txBody>
          <a:bodyPr/>
          <a:lstStyle>
            <a:lvl1pPr>
              <a:defRPr/>
            </a:lvl1pPr>
          </a:lstStyle>
          <a:p>
            <a:fld id="{153DED3E-27B7-48A9-9EE9-0B452909570B}"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8D75B2C6-2BAC-426B-8B05-BD8657987906}" type="datetime1">
              <a:rPr lang="en-US" smtClean="0"/>
              <a:pPr/>
              <a:t>12-Sep-13</a:t>
            </a:fld>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sajai@jsalaw.com</a:t>
            </a:r>
            <a:endParaRPr lang="en-US" dirty="0"/>
          </a:p>
        </p:txBody>
      </p:sp>
      <p:sp>
        <p:nvSpPr>
          <p:cNvPr id="6" name="Slide Number Placeholder 5"/>
          <p:cNvSpPr>
            <a:spLocks noGrp="1"/>
          </p:cNvSpPr>
          <p:nvPr>
            <p:ph type="sldNum" sz="quarter" idx="12"/>
          </p:nvPr>
        </p:nvSpPr>
        <p:spPr/>
        <p:txBody>
          <a:bodyPr/>
          <a:lstStyle>
            <a:lvl1pPr>
              <a:defRPr/>
            </a:lvl1pPr>
          </a:lstStyle>
          <a:p>
            <a:fld id="{5E6CF60B-87A7-474A-AAB1-C78203B1D822}"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DE8D666-E645-4663-A9D3-889902402766}" type="datetime1">
              <a:rPr lang="en-US" smtClean="0"/>
              <a:pPr/>
              <a:t>12-Sep-13</a:t>
            </a:fld>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sajai@jsalaw.com</a:t>
            </a:r>
            <a:endParaRPr lang="en-US" dirty="0"/>
          </a:p>
        </p:txBody>
      </p:sp>
      <p:sp>
        <p:nvSpPr>
          <p:cNvPr id="6" name="Slide Number Placeholder 5"/>
          <p:cNvSpPr>
            <a:spLocks noGrp="1"/>
          </p:cNvSpPr>
          <p:nvPr>
            <p:ph type="sldNum" sz="quarter" idx="12"/>
          </p:nvPr>
        </p:nvSpPr>
        <p:spPr/>
        <p:txBody>
          <a:bodyPr/>
          <a:lstStyle>
            <a:lvl1pPr>
              <a:defRPr/>
            </a:lvl1pPr>
          </a:lstStyle>
          <a:p>
            <a:fld id="{1B3D3429-079D-4A46-8B08-A4A9A405BBCC}"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799C586-6942-4798-B0C3-30BBCF3BD6DD}" type="datetime1">
              <a:rPr lang="en-US" smtClean="0"/>
              <a:pPr/>
              <a:t>12-Sep-13</a:t>
            </a:fld>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sajai@jsalaw.com</a:t>
            </a:r>
            <a:endParaRPr lang="en-US" dirty="0"/>
          </a:p>
        </p:txBody>
      </p:sp>
      <p:sp>
        <p:nvSpPr>
          <p:cNvPr id="6" name="Slide Number Placeholder 5"/>
          <p:cNvSpPr>
            <a:spLocks noGrp="1"/>
          </p:cNvSpPr>
          <p:nvPr>
            <p:ph type="sldNum" sz="quarter" idx="12"/>
          </p:nvPr>
        </p:nvSpPr>
        <p:spPr/>
        <p:txBody>
          <a:bodyPr/>
          <a:lstStyle>
            <a:lvl1pPr>
              <a:defRPr/>
            </a:lvl1pPr>
          </a:lstStyle>
          <a:p>
            <a:fld id="{843E5DA1-E5EB-4937-80F3-483986BA39BC}"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2F78C715-DECA-42E0-82C0-EA8037A41A87}" type="datetime1">
              <a:rPr lang="en-US" smtClean="0"/>
              <a:pPr/>
              <a:t>12-Sep-13</a:t>
            </a:fld>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sajai@jsalaw.com</a:t>
            </a:r>
            <a:endParaRPr lang="en-US" dirty="0"/>
          </a:p>
        </p:txBody>
      </p:sp>
      <p:sp>
        <p:nvSpPr>
          <p:cNvPr id="7" name="Slide Number Placeholder 6"/>
          <p:cNvSpPr>
            <a:spLocks noGrp="1"/>
          </p:cNvSpPr>
          <p:nvPr>
            <p:ph type="sldNum" sz="quarter" idx="12"/>
          </p:nvPr>
        </p:nvSpPr>
        <p:spPr/>
        <p:txBody>
          <a:bodyPr/>
          <a:lstStyle>
            <a:lvl1pPr>
              <a:defRPr/>
            </a:lvl1pPr>
          </a:lstStyle>
          <a:p>
            <a:fld id="{CC5B3AB3-8037-49B7-B8AC-0AC0AF06E6BD}"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21C9C172-48E4-492F-BE6C-C42A8C896588}" type="datetime1">
              <a:rPr lang="en-US" smtClean="0"/>
              <a:pPr/>
              <a:t>12-Sep-13</a:t>
            </a:fld>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sajai@jsalaw.com</a:t>
            </a:r>
            <a:endParaRPr lang="en-US" dirty="0"/>
          </a:p>
        </p:txBody>
      </p:sp>
      <p:sp>
        <p:nvSpPr>
          <p:cNvPr id="9" name="Slide Number Placeholder 8"/>
          <p:cNvSpPr>
            <a:spLocks noGrp="1"/>
          </p:cNvSpPr>
          <p:nvPr>
            <p:ph type="sldNum" sz="quarter" idx="12"/>
          </p:nvPr>
        </p:nvSpPr>
        <p:spPr/>
        <p:txBody>
          <a:bodyPr/>
          <a:lstStyle>
            <a:lvl1pPr>
              <a:defRPr/>
            </a:lvl1pPr>
          </a:lstStyle>
          <a:p>
            <a:fld id="{A492B21F-D907-4BA4-9E6A-3A8EA1A657AE}" type="slidenum">
              <a:rPr lang="en-US"/>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735BACB5-BC46-44C1-889E-57D78118F3A7}" type="datetime1">
              <a:rPr lang="en-US" smtClean="0"/>
              <a:pPr/>
              <a:t>12-Sep-13</a:t>
            </a:fld>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sajai@jsalaw.com</a:t>
            </a:r>
            <a:endParaRPr lang="en-US" dirty="0"/>
          </a:p>
        </p:txBody>
      </p:sp>
      <p:sp>
        <p:nvSpPr>
          <p:cNvPr id="5" name="Slide Number Placeholder 4"/>
          <p:cNvSpPr>
            <a:spLocks noGrp="1"/>
          </p:cNvSpPr>
          <p:nvPr>
            <p:ph type="sldNum" sz="quarter" idx="12"/>
          </p:nvPr>
        </p:nvSpPr>
        <p:spPr/>
        <p:txBody>
          <a:bodyPr/>
          <a:lstStyle>
            <a:lvl1pPr>
              <a:defRPr/>
            </a:lvl1pPr>
          </a:lstStyle>
          <a:p>
            <a:fld id="{DC6584BC-4447-4FAE-BF19-E13DF3DFEE2D}" type="slidenum">
              <a:rPr lang="en-US"/>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4647BC6B-0B0E-4F21-A1C8-99EE65E046BF}" type="datetime1">
              <a:rPr lang="en-US" smtClean="0"/>
              <a:pPr/>
              <a:t>12-Sep-13</a:t>
            </a:fld>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sajai@jsalaw.com</a:t>
            </a:r>
            <a:endParaRPr lang="en-US" dirty="0"/>
          </a:p>
        </p:txBody>
      </p:sp>
      <p:sp>
        <p:nvSpPr>
          <p:cNvPr id="4" name="Slide Number Placeholder 3"/>
          <p:cNvSpPr>
            <a:spLocks noGrp="1"/>
          </p:cNvSpPr>
          <p:nvPr>
            <p:ph type="sldNum" sz="quarter" idx="12"/>
          </p:nvPr>
        </p:nvSpPr>
        <p:spPr/>
        <p:txBody>
          <a:bodyPr/>
          <a:lstStyle>
            <a:lvl1pPr>
              <a:defRPr/>
            </a:lvl1pPr>
          </a:lstStyle>
          <a:p>
            <a:fld id="{642832B0-D9B8-41FF-AFB6-3E4BB7611592}" type="slidenum">
              <a:rPr lang="en-US"/>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F13E633F-9A5A-4AA9-A3C6-A5EBF3484DCB}" type="datetime1">
              <a:rPr lang="en-US" smtClean="0"/>
              <a:pPr/>
              <a:t>12-Sep-13</a:t>
            </a:fld>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sajai@jsalaw.com</a:t>
            </a:r>
            <a:endParaRPr lang="en-US" dirty="0"/>
          </a:p>
        </p:txBody>
      </p:sp>
      <p:sp>
        <p:nvSpPr>
          <p:cNvPr id="7" name="Slide Number Placeholder 6"/>
          <p:cNvSpPr>
            <a:spLocks noGrp="1"/>
          </p:cNvSpPr>
          <p:nvPr>
            <p:ph type="sldNum" sz="quarter" idx="12"/>
          </p:nvPr>
        </p:nvSpPr>
        <p:spPr/>
        <p:txBody>
          <a:bodyPr/>
          <a:lstStyle>
            <a:lvl1pPr>
              <a:defRPr/>
            </a:lvl1pPr>
          </a:lstStyle>
          <a:p>
            <a:fld id="{44272F9B-0ED9-46BB-89F1-FE24EDBE6BF3}"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92E138B-3A45-4FB9-8CA7-0470A83D8617}" type="datetime1">
              <a:rPr lang="en-US" smtClean="0"/>
              <a:pPr/>
              <a:t>12-Sep-13</a:t>
            </a:fld>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sajai@jsalaw.com</a:t>
            </a:r>
            <a:endParaRPr lang="en-US" dirty="0"/>
          </a:p>
        </p:txBody>
      </p:sp>
      <p:sp>
        <p:nvSpPr>
          <p:cNvPr id="6" name="Slide Number Placeholder 5"/>
          <p:cNvSpPr>
            <a:spLocks noGrp="1"/>
          </p:cNvSpPr>
          <p:nvPr>
            <p:ph type="sldNum" sz="quarter" idx="12"/>
          </p:nvPr>
        </p:nvSpPr>
        <p:spPr/>
        <p:txBody>
          <a:bodyPr/>
          <a:lstStyle>
            <a:lvl1pPr>
              <a:defRPr/>
            </a:lvl1pPr>
          </a:lstStyle>
          <a:p>
            <a:fld id="{C22B5DA3-B72C-452F-BC18-C77699A1F3AD}" type="slidenum">
              <a:rPr lang="en-US"/>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6BE3893-9372-49A5-A90D-A2DF07D2AF70}" type="datetime1">
              <a:rPr lang="en-US" smtClean="0"/>
              <a:pPr/>
              <a:t>12-Sep-13</a:t>
            </a:fld>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sajai@jsalaw.com</a:t>
            </a:r>
            <a:endParaRPr lang="en-US" dirty="0"/>
          </a:p>
        </p:txBody>
      </p:sp>
      <p:sp>
        <p:nvSpPr>
          <p:cNvPr id="7" name="Slide Number Placeholder 6"/>
          <p:cNvSpPr>
            <a:spLocks noGrp="1"/>
          </p:cNvSpPr>
          <p:nvPr>
            <p:ph type="sldNum" sz="quarter" idx="12"/>
          </p:nvPr>
        </p:nvSpPr>
        <p:spPr/>
        <p:txBody>
          <a:bodyPr/>
          <a:lstStyle>
            <a:lvl1pPr>
              <a:defRPr/>
            </a:lvl1pPr>
          </a:lstStyle>
          <a:p>
            <a:fld id="{EF1FD894-5236-430B-B8C4-9800BC30B3D8}" type="slidenum">
              <a:rPr lang="en-US"/>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694EB5A-3311-4495-8E6B-FAAC8B33B01C}" type="datetime1">
              <a:rPr lang="en-US" smtClean="0"/>
              <a:pPr/>
              <a:t>12-Sep-13</a:t>
            </a:fld>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sajai@jsalaw.com</a:t>
            </a:r>
            <a:endParaRPr lang="en-US" dirty="0"/>
          </a:p>
        </p:txBody>
      </p:sp>
      <p:sp>
        <p:nvSpPr>
          <p:cNvPr id="6" name="Slide Number Placeholder 5"/>
          <p:cNvSpPr>
            <a:spLocks noGrp="1"/>
          </p:cNvSpPr>
          <p:nvPr>
            <p:ph type="sldNum" sz="quarter" idx="12"/>
          </p:nvPr>
        </p:nvSpPr>
        <p:spPr/>
        <p:txBody>
          <a:bodyPr/>
          <a:lstStyle>
            <a:lvl1pPr>
              <a:defRPr/>
            </a:lvl1pPr>
          </a:lstStyle>
          <a:p>
            <a:fld id="{5FBB5404-CFF9-4CFB-9654-8F9209D962B6}" type="slidenum">
              <a:rPr lang="en-US"/>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318055E-A63F-40B9-9EA3-F92AC6A4EEA2}" type="datetime1">
              <a:rPr lang="en-US" smtClean="0"/>
              <a:pPr/>
              <a:t>12-Sep-13</a:t>
            </a:fld>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sajai@jsalaw.com</a:t>
            </a:r>
            <a:endParaRPr lang="en-US" dirty="0"/>
          </a:p>
        </p:txBody>
      </p:sp>
      <p:sp>
        <p:nvSpPr>
          <p:cNvPr id="6" name="Slide Number Placeholder 5"/>
          <p:cNvSpPr>
            <a:spLocks noGrp="1"/>
          </p:cNvSpPr>
          <p:nvPr>
            <p:ph type="sldNum" sz="quarter" idx="12"/>
          </p:nvPr>
        </p:nvSpPr>
        <p:spPr/>
        <p:txBody>
          <a:bodyPr/>
          <a:lstStyle>
            <a:lvl1pPr>
              <a:defRPr/>
            </a:lvl1pPr>
          </a:lstStyle>
          <a:p>
            <a:fld id="{68FE4C7D-762F-40B8-B50B-C85F01C223FA}"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F9DFB241-E8D6-4ED8-BAA3-DBD7EE3936E5}" type="datetime1">
              <a:rPr lang="en-US" smtClean="0"/>
              <a:pPr/>
              <a:t>12-Sep-13</a:t>
            </a:fld>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sajai@jsalaw.com</a:t>
            </a:r>
            <a:endParaRPr lang="en-US" dirty="0"/>
          </a:p>
        </p:txBody>
      </p:sp>
      <p:sp>
        <p:nvSpPr>
          <p:cNvPr id="6" name="Slide Number Placeholder 5"/>
          <p:cNvSpPr>
            <a:spLocks noGrp="1"/>
          </p:cNvSpPr>
          <p:nvPr>
            <p:ph type="sldNum" sz="quarter" idx="12"/>
          </p:nvPr>
        </p:nvSpPr>
        <p:spPr/>
        <p:txBody>
          <a:bodyPr/>
          <a:lstStyle>
            <a:lvl1pPr>
              <a:defRPr/>
            </a:lvl1pPr>
          </a:lstStyle>
          <a:p>
            <a:fld id="{345DFA3D-631E-4C8A-BA54-4E38510A7687}"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941F27D8-ABCA-4FBA-AB7A-41C75900FAE9}" type="datetime1">
              <a:rPr lang="en-US" smtClean="0"/>
              <a:pPr/>
              <a:t>12-Sep-13</a:t>
            </a:fld>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sajai@jsalaw.com</a:t>
            </a:r>
            <a:endParaRPr lang="en-US" dirty="0"/>
          </a:p>
        </p:txBody>
      </p:sp>
      <p:sp>
        <p:nvSpPr>
          <p:cNvPr id="7" name="Slide Number Placeholder 6"/>
          <p:cNvSpPr>
            <a:spLocks noGrp="1"/>
          </p:cNvSpPr>
          <p:nvPr>
            <p:ph type="sldNum" sz="quarter" idx="12"/>
          </p:nvPr>
        </p:nvSpPr>
        <p:spPr/>
        <p:txBody>
          <a:bodyPr/>
          <a:lstStyle>
            <a:lvl1pPr>
              <a:defRPr/>
            </a:lvl1pPr>
          </a:lstStyle>
          <a:p>
            <a:fld id="{14829CD5-1FEE-4035-9DB6-2D224D9F61FB}"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C112F702-F364-4155-A896-84CC5EBB137F}" type="datetime1">
              <a:rPr lang="en-US" smtClean="0"/>
              <a:pPr/>
              <a:t>12-Sep-13</a:t>
            </a:fld>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sajai@jsalaw.com</a:t>
            </a:r>
            <a:endParaRPr lang="en-US" dirty="0"/>
          </a:p>
        </p:txBody>
      </p:sp>
      <p:sp>
        <p:nvSpPr>
          <p:cNvPr id="9" name="Slide Number Placeholder 8"/>
          <p:cNvSpPr>
            <a:spLocks noGrp="1"/>
          </p:cNvSpPr>
          <p:nvPr>
            <p:ph type="sldNum" sz="quarter" idx="12"/>
          </p:nvPr>
        </p:nvSpPr>
        <p:spPr/>
        <p:txBody>
          <a:bodyPr/>
          <a:lstStyle>
            <a:lvl1pPr>
              <a:defRPr/>
            </a:lvl1pPr>
          </a:lstStyle>
          <a:p>
            <a:fld id="{91547B0B-4DB1-4C9B-984D-69A39A196199}"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945CD66E-46A7-45D6-8B67-4D1235053A83}" type="datetime1">
              <a:rPr lang="en-US" smtClean="0"/>
              <a:pPr/>
              <a:t>12-Sep-13</a:t>
            </a:fld>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sajai@jsalaw.com</a:t>
            </a:r>
            <a:endParaRPr lang="en-US" dirty="0"/>
          </a:p>
        </p:txBody>
      </p:sp>
      <p:sp>
        <p:nvSpPr>
          <p:cNvPr id="5" name="Slide Number Placeholder 4"/>
          <p:cNvSpPr>
            <a:spLocks noGrp="1"/>
          </p:cNvSpPr>
          <p:nvPr>
            <p:ph type="sldNum" sz="quarter" idx="12"/>
          </p:nvPr>
        </p:nvSpPr>
        <p:spPr/>
        <p:txBody>
          <a:bodyPr/>
          <a:lstStyle>
            <a:lvl1pPr>
              <a:defRPr/>
            </a:lvl1pPr>
          </a:lstStyle>
          <a:p>
            <a:fld id="{59AC6EFD-B98E-469A-8929-C0A6B74B7F9B}"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64FDF2F-C309-4296-82A0-501E3FA887CE}" type="datetime1">
              <a:rPr lang="en-US" smtClean="0"/>
              <a:pPr/>
              <a:t>12-Sep-13</a:t>
            </a:fld>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sajai@jsalaw.com</a:t>
            </a:r>
            <a:endParaRPr lang="en-US" dirty="0"/>
          </a:p>
        </p:txBody>
      </p:sp>
      <p:sp>
        <p:nvSpPr>
          <p:cNvPr id="4" name="Slide Number Placeholder 3"/>
          <p:cNvSpPr>
            <a:spLocks noGrp="1"/>
          </p:cNvSpPr>
          <p:nvPr>
            <p:ph type="sldNum" sz="quarter" idx="12"/>
          </p:nvPr>
        </p:nvSpPr>
        <p:spPr/>
        <p:txBody>
          <a:bodyPr/>
          <a:lstStyle>
            <a:lvl1pPr>
              <a:defRPr/>
            </a:lvl1pPr>
          </a:lstStyle>
          <a:p>
            <a:fld id="{EFA1DB9F-D544-41F2-9750-7D6335DDE9B2}"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4A43FBC-80A7-4713-89E4-3CC39B84FA1D}" type="datetime1">
              <a:rPr lang="en-US" smtClean="0"/>
              <a:pPr/>
              <a:t>12-Sep-13</a:t>
            </a:fld>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sajai@jsalaw.com</a:t>
            </a:r>
            <a:endParaRPr lang="en-US" dirty="0"/>
          </a:p>
        </p:txBody>
      </p:sp>
      <p:sp>
        <p:nvSpPr>
          <p:cNvPr id="7" name="Slide Number Placeholder 6"/>
          <p:cNvSpPr>
            <a:spLocks noGrp="1"/>
          </p:cNvSpPr>
          <p:nvPr>
            <p:ph type="sldNum" sz="quarter" idx="12"/>
          </p:nvPr>
        </p:nvSpPr>
        <p:spPr/>
        <p:txBody>
          <a:bodyPr/>
          <a:lstStyle>
            <a:lvl1pPr>
              <a:defRPr/>
            </a:lvl1pPr>
          </a:lstStyle>
          <a:p>
            <a:fld id="{94DF5CEF-7E35-49EA-8ABB-416343C5DEA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BE05BEE-2CD7-4D8D-80D7-2F76340BA737}" type="datetime1">
              <a:rPr lang="en-US" smtClean="0"/>
              <a:pPr/>
              <a:t>12-Sep-13</a:t>
            </a:fld>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sajai@jsalaw.com</a:t>
            </a:r>
            <a:endParaRPr lang="en-US" dirty="0"/>
          </a:p>
        </p:txBody>
      </p:sp>
      <p:sp>
        <p:nvSpPr>
          <p:cNvPr id="7" name="Slide Number Placeholder 6"/>
          <p:cNvSpPr>
            <a:spLocks noGrp="1"/>
          </p:cNvSpPr>
          <p:nvPr>
            <p:ph type="sldNum" sz="quarter" idx="12"/>
          </p:nvPr>
        </p:nvSpPr>
        <p:spPr/>
        <p:txBody>
          <a:bodyPr/>
          <a:lstStyle>
            <a:lvl1pPr>
              <a:defRPr/>
            </a:lvl1pPr>
          </a:lstStyle>
          <a:p>
            <a:fld id="{856535E4-1350-4917-8D69-B7FA350E4DA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1913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914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b="0">
                <a:solidFill>
                  <a:schemeClr val="tx1"/>
                </a:solidFill>
                <a:latin typeface="+mn-lt"/>
              </a:defRPr>
            </a:lvl1pPr>
          </a:lstStyle>
          <a:p>
            <a:fld id="{11E5AB66-4A48-4DC9-9811-57AC0AF57C51}" type="datetime1">
              <a:rPr lang="en-US" smtClean="0"/>
              <a:pPr/>
              <a:t>12-Sep-13</a:t>
            </a:fld>
            <a:endParaRPr lang="en-US" dirty="0"/>
          </a:p>
        </p:txBody>
      </p:sp>
      <p:sp>
        <p:nvSpPr>
          <p:cNvPr id="21914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n-lt"/>
              </a:defRPr>
            </a:lvl1pPr>
          </a:lstStyle>
          <a:p>
            <a:r>
              <a:rPr lang="en-US" dirty="0" smtClean="0"/>
              <a:t>sajai@jsalaw.com</a:t>
            </a:r>
            <a:endParaRPr lang="en-US" dirty="0"/>
          </a:p>
        </p:txBody>
      </p:sp>
      <p:sp>
        <p:nvSpPr>
          <p:cNvPr id="21914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mn-lt"/>
              </a:defRPr>
            </a:lvl1pPr>
          </a:lstStyle>
          <a:p>
            <a:fld id="{66E0654A-0E42-49A4-8B63-4F39E342504D}" type="slidenum">
              <a:rPr lang="en-US"/>
              <a:pPr/>
              <a:t>‹#›</a:t>
            </a:fld>
            <a:endParaRPr lang="en-US" dirty="0"/>
          </a:p>
        </p:txBody>
      </p:sp>
      <p:pic>
        <p:nvPicPr>
          <p:cNvPr id="219143" name="Picture 7" descr="jsa"/>
          <p:cNvPicPr>
            <a:picLocks noChangeAspect="1" noChangeArrowheads="1"/>
          </p:cNvPicPr>
          <p:nvPr userDrawn="1"/>
        </p:nvPicPr>
        <p:blipFill>
          <a:blip r:embed="rId13"/>
          <a:srcRect/>
          <a:stretch>
            <a:fillRect/>
          </a:stretch>
        </p:blipFill>
        <p:spPr bwMode="auto">
          <a:xfrm>
            <a:off x="90488" y="90488"/>
            <a:ext cx="1281112" cy="1077912"/>
          </a:xfrm>
          <a:prstGeom prst="rect">
            <a:avLst/>
          </a:prstGeom>
          <a:noFill/>
          <a:ln w="9525">
            <a:noFill/>
            <a:miter lim="800000"/>
            <a:headEnd/>
            <a:tailEnd/>
          </a:ln>
        </p:spPr>
      </p:pic>
      <p:sp>
        <p:nvSpPr>
          <p:cNvPr id="219144" name="Rectangle 3"/>
          <p:cNvSpPr>
            <a:spLocks noChangeArrowheads="1"/>
          </p:cNvSpPr>
          <p:nvPr userDrawn="1"/>
        </p:nvSpPr>
        <p:spPr bwMode="auto">
          <a:xfrm>
            <a:off x="1600200" y="990600"/>
            <a:ext cx="2312988" cy="136525"/>
          </a:xfrm>
          <a:prstGeom prst="rect">
            <a:avLst/>
          </a:prstGeom>
          <a:solidFill>
            <a:srgbClr val="C5CCC0"/>
          </a:solidFill>
          <a:ln w="9525">
            <a:solidFill>
              <a:schemeClr val="tx1"/>
            </a:solidFill>
            <a:miter lim="800000"/>
            <a:headEnd/>
            <a:tailEnd/>
          </a:ln>
        </p:spPr>
        <p:txBody>
          <a:bodyPr wrap="none" anchor="ctr"/>
          <a:lstStyle/>
          <a:p>
            <a:endParaRPr lang="en-US" sz="3600" b="0" dirty="0">
              <a:solidFill>
                <a:schemeClr val="tx1"/>
              </a:solidFill>
              <a:latin typeface="Times New Roman" pitchFamily="18" charset="0"/>
            </a:endParaRPr>
          </a:p>
        </p:txBody>
      </p:sp>
      <p:sp>
        <p:nvSpPr>
          <p:cNvPr id="219145" name="Rectangle 6"/>
          <p:cNvSpPr>
            <a:spLocks noChangeArrowheads="1"/>
          </p:cNvSpPr>
          <p:nvPr userDrawn="1"/>
        </p:nvSpPr>
        <p:spPr bwMode="auto">
          <a:xfrm>
            <a:off x="3886200" y="990600"/>
            <a:ext cx="2438400" cy="136525"/>
          </a:xfrm>
          <a:prstGeom prst="rect">
            <a:avLst/>
          </a:prstGeom>
          <a:solidFill>
            <a:schemeClr val="tx2"/>
          </a:solidFill>
          <a:ln w="9525">
            <a:solidFill>
              <a:schemeClr val="tx1"/>
            </a:solidFill>
            <a:miter lim="800000"/>
            <a:headEnd/>
            <a:tailEnd/>
          </a:ln>
        </p:spPr>
        <p:txBody>
          <a:bodyPr wrap="none" anchor="ctr"/>
          <a:lstStyle/>
          <a:p>
            <a:pPr algn="l"/>
            <a:endParaRPr lang="en-US" b="0" dirty="0">
              <a:solidFill>
                <a:schemeClr val="tx1"/>
              </a:solidFill>
              <a:latin typeface="Times New Roman" pitchFamily="18" charset="0"/>
            </a:endParaRPr>
          </a:p>
        </p:txBody>
      </p:sp>
      <p:sp>
        <p:nvSpPr>
          <p:cNvPr id="219146" name="Rectangle 2"/>
          <p:cNvSpPr>
            <a:spLocks noChangeArrowheads="1"/>
          </p:cNvSpPr>
          <p:nvPr userDrawn="1"/>
        </p:nvSpPr>
        <p:spPr bwMode="auto">
          <a:xfrm>
            <a:off x="6324600" y="990600"/>
            <a:ext cx="2286000" cy="136525"/>
          </a:xfrm>
          <a:prstGeom prst="rect">
            <a:avLst/>
          </a:prstGeom>
          <a:solidFill>
            <a:srgbClr val="CC0000"/>
          </a:solidFill>
          <a:ln w="9525">
            <a:solidFill>
              <a:schemeClr val="tx1"/>
            </a:solidFill>
            <a:miter lim="800000"/>
            <a:headEnd/>
            <a:tailEnd/>
          </a:ln>
        </p:spPr>
        <p:txBody>
          <a:bodyPr wrap="none" anchor="ctr"/>
          <a:lstStyle/>
          <a:p>
            <a:pPr algn="l"/>
            <a:endParaRPr lang="en-US" b="0" dirty="0">
              <a:solidFill>
                <a:schemeClr val="tx1"/>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2016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016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b="0">
                <a:solidFill>
                  <a:schemeClr val="tx1"/>
                </a:solidFill>
                <a:latin typeface="+mn-lt"/>
              </a:defRPr>
            </a:lvl1pPr>
          </a:lstStyle>
          <a:p>
            <a:fld id="{BF5555E3-C902-41D8-AF0B-6C205097DF51}" type="datetime1">
              <a:rPr lang="en-US" smtClean="0"/>
              <a:pPr/>
              <a:t>12-Sep-13</a:t>
            </a:fld>
            <a:endParaRPr lang="en-US" dirty="0"/>
          </a:p>
        </p:txBody>
      </p:sp>
      <p:sp>
        <p:nvSpPr>
          <p:cNvPr id="22016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n-lt"/>
              </a:defRPr>
            </a:lvl1pPr>
          </a:lstStyle>
          <a:p>
            <a:r>
              <a:rPr lang="en-US" dirty="0" smtClean="0"/>
              <a:t>sajai@jsalaw.com</a:t>
            </a:r>
            <a:endParaRPr lang="en-US" dirty="0"/>
          </a:p>
        </p:txBody>
      </p:sp>
      <p:sp>
        <p:nvSpPr>
          <p:cNvPr id="22016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mn-lt"/>
              </a:defRPr>
            </a:lvl1pPr>
          </a:lstStyle>
          <a:p>
            <a:fld id="{577CFCDD-1627-42AF-8BAD-D826F815C692}"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omasekhar@jsalaw.com"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ChangeArrowheads="1"/>
          </p:cNvSpPr>
          <p:nvPr/>
        </p:nvSpPr>
        <p:spPr bwMode="auto">
          <a:xfrm>
            <a:off x="0" y="0"/>
            <a:ext cx="1143000" cy="6858000"/>
          </a:xfrm>
          <a:prstGeom prst="rect">
            <a:avLst/>
          </a:prstGeom>
          <a:solidFill>
            <a:srgbClr val="CC0000"/>
          </a:solidFill>
          <a:ln w="9525">
            <a:solidFill>
              <a:srgbClr val="CC0000"/>
            </a:solidFill>
            <a:miter lim="800000"/>
            <a:headEnd/>
            <a:tailEnd/>
          </a:ln>
        </p:spPr>
        <p:txBody>
          <a:bodyPr wrap="none" anchor="ctr"/>
          <a:lstStyle/>
          <a:p>
            <a:pPr algn="l"/>
            <a:endParaRPr lang="en-US" b="0" dirty="0">
              <a:solidFill>
                <a:schemeClr val="tx1"/>
              </a:solidFill>
              <a:latin typeface="Times New Roman" pitchFamily="18" charset="0"/>
            </a:endParaRPr>
          </a:p>
        </p:txBody>
      </p:sp>
      <p:sp>
        <p:nvSpPr>
          <p:cNvPr id="4099" name="Rectangle 11"/>
          <p:cNvSpPr>
            <a:spLocks noChangeArrowheads="1"/>
          </p:cNvSpPr>
          <p:nvPr/>
        </p:nvSpPr>
        <p:spPr bwMode="auto">
          <a:xfrm>
            <a:off x="2224088" y="5381625"/>
            <a:ext cx="184150" cy="457200"/>
          </a:xfrm>
          <a:prstGeom prst="rect">
            <a:avLst/>
          </a:prstGeom>
          <a:noFill/>
          <a:ln w="9525">
            <a:noFill/>
            <a:miter lim="800000"/>
            <a:headEnd/>
            <a:tailEnd/>
          </a:ln>
        </p:spPr>
        <p:txBody>
          <a:bodyPr wrap="none">
            <a:spAutoFit/>
          </a:bodyPr>
          <a:lstStyle/>
          <a:p>
            <a:pPr algn="l" eaLnBrk="0" hangingPunct="0"/>
            <a:endParaRPr lang="en-US" sz="2400" b="0" dirty="0">
              <a:solidFill>
                <a:schemeClr val="tx1"/>
              </a:solidFill>
              <a:latin typeface="Arial" charset="0"/>
            </a:endParaRPr>
          </a:p>
        </p:txBody>
      </p:sp>
      <p:sp>
        <p:nvSpPr>
          <p:cNvPr id="4100" name="Rectangle 15"/>
          <p:cNvSpPr>
            <a:spLocks noChangeArrowheads="1"/>
          </p:cNvSpPr>
          <p:nvPr/>
        </p:nvSpPr>
        <p:spPr bwMode="auto">
          <a:xfrm>
            <a:off x="3494088" y="4559300"/>
            <a:ext cx="184150" cy="457200"/>
          </a:xfrm>
          <a:prstGeom prst="rect">
            <a:avLst/>
          </a:prstGeom>
          <a:noFill/>
          <a:ln w="9525">
            <a:noFill/>
            <a:miter lim="800000"/>
            <a:headEnd/>
            <a:tailEnd/>
          </a:ln>
        </p:spPr>
        <p:txBody>
          <a:bodyPr wrap="none">
            <a:spAutoFit/>
          </a:bodyPr>
          <a:lstStyle/>
          <a:p>
            <a:pPr algn="l" eaLnBrk="0" hangingPunct="0"/>
            <a:endParaRPr lang="en-US" sz="2400" b="0" dirty="0">
              <a:solidFill>
                <a:schemeClr val="tx1"/>
              </a:solidFill>
              <a:latin typeface="Arial" charset="0"/>
            </a:endParaRPr>
          </a:p>
        </p:txBody>
      </p:sp>
      <p:sp>
        <p:nvSpPr>
          <p:cNvPr id="4101" name="Rectangle 10"/>
          <p:cNvSpPr>
            <a:spLocks noChangeArrowheads="1"/>
          </p:cNvSpPr>
          <p:nvPr/>
        </p:nvSpPr>
        <p:spPr bwMode="auto">
          <a:xfrm>
            <a:off x="0" y="838200"/>
            <a:ext cx="9144000" cy="533400"/>
          </a:xfrm>
          <a:prstGeom prst="rect">
            <a:avLst/>
          </a:prstGeom>
          <a:solidFill>
            <a:schemeClr val="tx2"/>
          </a:solidFill>
          <a:ln w="9525">
            <a:solidFill>
              <a:schemeClr val="tx1"/>
            </a:solidFill>
            <a:miter lim="800000"/>
            <a:headEnd/>
            <a:tailEnd/>
          </a:ln>
        </p:spPr>
        <p:txBody>
          <a:bodyPr wrap="none" anchor="ctr"/>
          <a:lstStyle/>
          <a:p>
            <a:pPr algn="l"/>
            <a:endParaRPr lang="en-US" b="0" dirty="0">
              <a:solidFill>
                <a:schemeClr val="tx1"/>
              </a:solidFill>
              <a:latin typeface="Times New Roman" pitchFamily="18" charset="0"/>
            </a:endParaRPr>
          </a:p>
        </p:txBody>
      </p:sp>
      <p:sp>
        <p:nvSpPr>
          <p:cNvPr id="4102" name="Rectangle 7"/>
          <p:cNvSpPr>
            <a:spLocks noChangeArrowheads="1"/>
          </p:cNvSpPr>
          <p:nvPr/>
        </p:nvSpPr>
        <p:spPr bwMode="auto">
          <a:xfrm>
            <a:off x="1143000" y="0"/>
            <a:ext cx="8001000" cy="838200"/>
          </a:xfrm>
          <a:prstGeom prst="rect">
            <a:avLst/>
          </a:prstGeom>
          <a:solidFill>
            <a:srgbClr val="C5CCC0"/>
          </a:solidFill>
          <a:ln w="9525">
            <a:solidFill>
              <a:srgbClr val="000000"/>
            </a:solidFill>
            <a:miter lim="800000"/>
            <a:headEnd/>
            <a:tailEnd/>
          </a:ln>
        </p:spPr>
        <p:txBody>
          <a:bodyPr wrap="none" anchor="ctr"/>
          <a:lstStyle/>
          <a:p>
            <a:endParaRPr lang="en-US" sz="3600" b="0" dirty="0">
              <a:solidFill>
                <a:schemeClr val="tx1"/>
              </a:solidFill>
              <a:cs typeface="Tahoma" charset="0"/>
            </a:endParaRPr>
          </a:p>
        </p:txBody>
      </p:sp>
      <p:pic>
        <p:nvPicPr>
          <p:cNvPr id="4103" name="Picture 19" descr="jsa"/>
          <p:cNvPicPr>
            <a:picLocks noChangeAspect="1" noChangeArrowheads="1"/>
          </p:cNvPicPr>
          <p:nvPr/>
        </p:nvPicPr>
        <p:blipFill>
          <a:blip r:embed="rId3"/>
          <a:srcRect/>
          <a:stretch>
            <a:fillRect/>
          </a:stretch>
        </p:blipFill>
        <p:spPr bwMode="auto">
          <a:xfrm>
            <a:off x="0" y="0"/>
            <a:ext cx="1143000" cy="838200"/>
          </a:xfrm>
          <a:prstGeom prst="rect">
            <a:avLst/>
          </a:prstGeom>
          <a:noFill/>
          <a:ln w="9525">
            <a:noFill/>
            <a:miter lim="800000"/>
            <a:headEnd/>
            <a:tailEnd/>
          </a:ln>
        </p:spPr>
      </p:pic>
      <p:sp>
        <p:nvSpPr>
          <p:cNvPr id="4104" name="Rectangle 8"/>
          <p:cNvSpPr>
            <a:spLocks noChangeArrowheads="1"/>
          </p:cNvSpPr>
          <p:nvPr/>
        </p:nvSpPr>
        <p:spPr bwMode="auto">
          <a:xfrm>
            <a:off x="1820863" y="5456238"/>
            <a:ext cx="6577012" cy="984250"/>
          </a:xfrm>
          <a:prstGeom prst="rect">
            <a:avLst/>
          </a:prstGeom>
          <a:noFill/>
          <a:ln w="9525">
            <a:noFill/>
            <a:miter lim="800000"/>
            <a:headEnd/>
            <a:tailEnd/>
          </a:ln>
        </p:spPr>
        <p:txBody>
          <a:bodyPr/>
          <a:lstStyle/>
          <a:p>
            <a:pPr>
              <a:lnSpc>
                <a:spcPct val="80000"/>
              </a:lnSpc>
              <a:spcBef>
                <a:spcPct val="20000"/>
              </a:spcBef>
            </a:pPr>
            <a:r>
              <a:rPr lang="en-US" dirty="0">
                <a:solidFill>
                  <a:srgbClr val="800000"/>
                </a:solidFill>
              </a:rPr>
              <a:t>J. Sagar Associates</a:t>
            </a:r>
            <a:br>
              <a:rPr lang="en-US" dirty="0">
                <a:solidFill>
                  <a:srgbClr val="800000"/>
                </a:solidFill>
              </a:rPr>
            </a:br>
            <a:r>
              <a:rPr lang="en-US" sz="1200" b="0" dirty="0">
                <a:solidFill>
                  <a:schemeClr val="tx1"/>
                </a:solidFill>
              </a:rPr>
              <a:t>advocates &amp; solicitors </a:t>
            </a:r>
            <a:r>
              <a:rPr lang="en-US" sz="1600" b="0" dirty="0">
                <a:solidFill>
                  <a:schemeClr val="tx1"/>
                </a:solidFill>
              </a:rPr>
              <a:t/>
            </a:r>
            <a:br>
              <a:rPr lang="en-US" sz="1600" b="0" dirty="0">
                <a:solidFill>
                  <a:schemeClr val="tx1"/>
                </a:solidFill>
              </a:rPr>
            </a:br>
            <a:endParaRPr lang="en-US" sz="1600" b="0" dirty="0">
              <a:solidFill>
                <a:schemeClr val="tx1"/>
              </a:solidFill>
            </a:endParaRPr>
          </a:p>
          <a:p>
            <a:pPr>
              <a:lnSpc>
                <a:spcPct val="80000"/>
              </a:lnSpc>
              <a:spcBef>
                <a:spcPct val="20000"/>
              </a:spcBef>
            </a:pPr>
            <a:r>
              <a:rPr lang="en-US" sz="1400" b="0" dirty="0">
                <a:solidFill>
                  <a:schemeClr val="tx1"/>
                </a:solidFill>
              </a:rPr>
              <a:t>Delhi | Gurgaon | Mumbai | Bangalore | Hyderabad</a:t>
            </a:r>
          </a:p>
        </p:txBody>
      </p:sp>
      <p:sp>
        <p:nvSpPr>
          <p:cNvPr id="4105" name="Text Box 26"/>
          <p:cNvSpPr txBox="1">
            <a:spLocks noChangeArrowheads="1"/>
          </p:cNvSpPr>
          <p:nvPr/>
        </p:nvSpPr>
        <p:spPr bwMode="auto">
          <a:xfrm>
            <a:off x="1383783" y="1773382"/>
            <a:ext cx="7543800" cy="646331"/>
          </a:xfrm>
          <a:prstGeom prst="rect">
            <a:avLst/>
          </a:prstGeom>
          <a:noFill/>
          <a:ln w="9525">
            <a:noFill/>
            <a:miter lim="800000"/>
            <a:headEnd/>
            <a:tailEnd/>
          </a:ln>
        </p:spPr>
        <p:txBody>
          <a:bodyPr wrap="square">
            <a:spAutoFit/>
          </a:bodyPr>
          <a:lstStyle/>
          <a:p>
            <a:endParaRPr lang="en-US" sz="3600" dirty="0">
              <a:solidFill>
                <a:srgbClr val="800000"/>
              </a:solidFill>
            </a:endParaRPr>
          </a:p>
        </p:txBody>
      </p:sp>
      <p:sp>
        <p:nvSpPr>
          <p:cNvPr id="4107" name="Rectangle 10"/>
          <p:cNvSpPr>
            <a:spLocks noChangeArrowheads="1"/>
          </p:cNvSpPr>
          <p:nvPr/>
        </p:nvSpPr>
        <p:spPr bwMode="auto">
          <a:xfrm>
            <a:off x="1381457" y="2169993"/>
            <a:ext cx="7474857" cy="2308324"/>
          </a:xfrm>
          <a:prstGeom prst="rect">
            <a:avLst/>
          </a:prstGeom>
          <a:noFill/>
          <a:ln w="9525">
            <a:noFill/>
            <a:miter lim="800000"/>
            <a:headEnd/>
            <a:tailEnd/>
          </a:ln>
        </p:spPr>
        <p:txBody>
          <a:bodyPr wrap="square">
            <a:spAutoFit/>
          </a:bodyPr>
          <a:lstStyle/>
          <a:p>
            <a:r>
              <a:rPr lang="en-US" sz="3600" dirty="0" smtClean="0">
                <a:solidFill>
                  <a:srgbClr val="800000"/>
                </a:solidFill>
              </a:rPr>
              <a:t>Companies Act, 2013 </a:t>
            </a:r>
          </a:p>
          <a:p>
            <a:endParaRPr lang="en-US" sz="3600" dirty="0" smtClean="0">
              <a:solidFill>
                <a:srgbClr val="800000"/>
              </a:solidFill>
            </a:endParaRPr>
          </a:p>
          <a:p>
            <a:endParaRPr lang="en-US" sz="3600" dirty="0" smtClean="0">
              <a:solidFill>
                <a:srgbClr val="800000"/>
              </a:solidFill>
            </a:endParaRPr>
          </a:p>
          <a:p>
            <a:r>
              <a:rPr lang="en-US" sz="3600" dirty="0" smtClean="0">
                <a:solidFill>
                  <a:srgbClr val="800000"/>
                </a:solidFill>
              </a:rPr>
              <a:t>Disclosures &amp; Information</a:t>
            </a:r>
            <a:endParaRPr lang="en-US" sz="3600" dirty="0">
              <a:solidFill>
                <a:srgbClr val="800000"/>
              </a:solidFill>
            </a:endParaRPr>
          </a:p>
        </p:txBody>
      </p:sp>
      <p:sp>
        <p:nvSpPr>
          <p:cNvPr id="12" name="Rectangle 11"/>
          <p:cNvSpPr/>
          <p:nvPr/>
        </p:nvSpPr>
        <p:spPr>
          <a:xfrm>
            <a:off x="4970952" y="3394459"/>
            <a:ext cx="184731" cy="369332"/>
          </a:xfrm>
          <a:prstGeom prst="rect">
            <a:avLst/>
          </a:prstGeom>
        </p:spPr>
        <p:txBody>
          <a:bodyPr wrap="none">
            <a:spAutoFit/>
          </a:bodyPr>
          <a:lstStyle/>
          <a:p>
            <a:endParaRPr lang="en-US" b="0" dirty="0">
              <a:solidFill>
                <a:schemeClr val="tx2"/>
              </a:solidFill>
            </a:endParaRPr>
          </a:p>
        </p:txBody>
      </p:sp>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a:xfrm>
            <a:off x="1451428" y="188686"/>
            <a:ext cx="7358743" cy="740228"/>
          </a:xfrm>
        </p:spPr>
        <p:txBody>
          <a:bodyPr/>
          <a:lstStyle/>
          <a:p>
            <a:r>
              <a:rPr lang="en-US" sz="2400" b="1" dirty="0" smtClean="0">
                <a:solidFill>
                  <a:srgbClr val="800000"/>
                </a:solidFill>
                <a:latin typeface="Trebuchet MS" pitchFamily="34" charset="0"/>
              </a:rPr>
              <a:t>Exemption to Privileged Communication during Inspection, Inquiry or Investigation </a:t>
            </a:r>
            <a:endParaRPr lang="en-US" sz="2400" b="1" dirty="0">
              <a:solidFill>
                <a:srgbClr val="800000"/>
              </a:solidFill>
              <a:latin typeface="Trebuchet MS" pitchFamily="34" charset="0"/>
            </a:endParaRPr>
          </a:p>
        </p:txBody>
      </p:sp>
      <p:sp>
        <p:nvSpPr>
          <p:cNvPr id="304131" name="Rectangle 3"/>
          <p:cNvSpPr>
            <a:spLocks noGrp="1" noChangeArrowheads="1"/>
          </p:cNvSpPr>
          <p:nvPr>
            <p:ph type="body" idx="1"/>
          </p:nvPr>
        </p:nvSpPr>
        <p:spPr>
          <a:xfrm>
            <a:off x="1534565" y="1380774"/>
            <a:ext cx="7029918" cy="4758955"/>
          </a:xfrm>
        </p:spPr>
        <p:txBody>
          <a:bodyPr>
            <a:noAutofit/>
          </a:bodyPr>
          <a:lstStyle/>
          <a:p>
            <a:pPr marL="279400" lvl="1" indent="-279400" algn="just">
              <a:lnSpc>
                <a:spcPct val="110000"/>
              </a:lnSpc>
              <a:spcBef>
                <a:spcPts val="600"/>
              </a:spcBef>
              <a:spcAft>
                <a:spcPts val="600"/>
              </a:spcAft>
              <a:buNone/>
              <a:defRPr/>
            </a:pPr>
            <a:endParaRPr lang="en-US" sz="2400" dirty="0" smtClean="0">
              <a:latin typeface="Trebuchet MS" pitchFamily="34" charset="0"/>
            </a:endParaRPr>
          </a:p>
          <a:p>
            <a:pPr marL="279400" lvl="1" indent="-279400" algn="just">
              <a:lnSpc>
                <a:spcPct val="110000"/>
              </a:lnSpc>
              <a:spcBef>
                <a:spcPts val="600"/>
              </a:spcBef>
              <a:spcAft>
                <a:spcPts val="600"/>
              </a:spcAft>
              <a:buFont typeface="Wingdings" pitchFamily="2" charset="2"/>
              <a:buChar char="§"/>
              <a:defRPr/>
            </a:pPr>
            <a:r>
              <a:rPr lang="en-US" sz="2400" u="sng" dirty="0" smtClean="0">
                <a:latin typeface="Trebuchet MS" pitchFamily="34" charset="0"/>
              </a:rPr>
              <a:t>Legal adviser</a:t>
            </a:r>
            <a:r>
              <a:rPr lang="en-US" sz="2400" dirty="0" smtClean="0">
                <a:latin typeface="Trebuchet MS" pitchFamily="34" charset="0"/>
              </a:rPr>
              <a:t> need not disclose any privileged communication made to him in that capacity except for the name and address of the client</a:t>
            </a:r>
          </a:p>
          <a:p>
            <a:pPr marL="279400" lvl="1" indent="-279400" algn="just" eaLnBrk="1" hangingPunct="1">
              <a:lnSpc>
                <a:spcPct val="110000"/>
              </a:lnSpc>
              <a:spcBef>
                <a:spcPts val="600"/>
              </a:spcBef>
              <a:spcAft>
                <a:spcPts val="600"/>
              </a:spcAft>
              <a:buClrTx/>
              <a:buFont typeface="Wingdings" pitchFamily="2" charset="2"/>
              <a:buChar char="§"/>
              <a:defRPr/>
            </a:pPr>
            <a:endParaRPr lang="en-US" sz="2400" dirty="0" smtClean="0">
              <a:latin typeface="Trebuchet MS" pitchFamily="34" charset="0"/>
            </a:endParaRPr>
          </a:p>
          <a:p>
            <a:pPr marL="279400" lvl="1" indent="-279400" algn="just" eaLnBrk="1" hangingPunct="1">
              <a:lnSpc>
                <a:spcPct val="110000"/>
              </a:lnSpc>
              <a:spcBef>
                <a:spcPts val="600"/>
              </a:spcBef>
              <a:spcAft>
                <a:spcPts val="600"/>
              </a:spcAft>
              <a:buClrTx/>
              <a:buFont typeface="Wingdings" pitchFamily="2" charset="2"/>
              <a:buChar char="§"/>
              <a:defRPr/>
            </a:pPr>
            <a:r>
              <a:rPr lang="en-US" sz="2400" u="sng" dirty="0" smtClean="0">
                <a:latin typeface="Trebuchet MS" pitchFamily="34" charset="0"/>
              </a:rPr>
              <a:t>Bankers</a:t>
            </a:r>
            <a:r>
              <a:rPr lang="en-US" sz="2400" dirty="0" smtClean="0">
                <a:latin typeface="Trebuchet MS" pitchFamily="34" charset="0"/>
              </a:rPr>
              <a:t> of any company, body corporate or other person of any information as to the affairs of any of their customers other than such company, body corporate, or person</a:t>
            </a:r>
            <a:endParaRPr lang="en-US" sz="2400" dirty="0">
              <a:latin typeface="Trebuchet MS" pitchFamily="34" charset="0"/>
            </a:endParaRPr>
          </a:p>
        </p:txBody>
      </p:sp>
      <p:sp>
        <p:nvSpPr>
          <p:cNvPr id="6" name="Slide Number Placeholder 5"/>
          <p:cNvSpPr>
            <a:spLocks noGrp="1"/>
          </p:cNvSpPr>
          <p:nvPr>
            <p:ph type="sldNum" sz="quarter" idx="12"/>
          </p:nvPr>
        </p:nvSpPr>
        <p:spPr>
          <a:xfrm>
            <a:off x="7823200" y="5737225"/>
            <a:ext cx="762000" cy="476250"/>
          </a:xfrm>
        </p:spPr>
        <p:txBody>
          <a:bodyPr/>
          <a:lstStyle/>
          <a:p>
            <a:r>
              <a:rPr lang="en-US" sz="800" dirty="0" smtClean="0">
                <a:latin typeface="Trebuchet MS" pitchFamily="34" charset="0"/>
              </a:rPr>
              <a:t>9</a:t>
            </a:r>
            <a:endParaRPr lang="en-US" sz="800" dirty="0">
              <a:latin typeface="Trebuchet MS" pitchFamily="34" charset="0"/>
            </a:endParaRP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0" y="1295400"/>
            <a:ext cx="1143000" cy="5562600"/>
          </a:xfrm>
          <a:prstGeom prst="rect">
            <a:avLst/>
          </a:prstGeom>
          <a:solidFill>
            <a:srgbClr val="CC0000"/>
          </a:solidFill>
          <a:ln w="9525">
            <a:solidFill>
              <a:srgbClr val="CC0000"/>
            </a:solidFill>
            <a:miter lim="800000"/>
            <a:headEnd/>
            <a:tailEnd/>
          </a:ln>
        </p:spPr>
        <p:txBody>
          <a:bodyPr wrap="none" anchor="ctr"/>
          <a:lstStyle/>
          <a:p>
            <a:endParaRPr lang="en-US"/>
          </a:p>
        </p:txBody>
      </p:sp>
      <p:sp>
        <p:nvSpPr>
          <p:cNvPr id="16387" name="Rectangle 4"/>
          <p:cNvSpPr>
            <a:spLocks noChangeArrowheads="1"/>
          </p:cNvSpPr>
          <p:nvPr/>
        </p:nvSpPr>
        <p:spPr bwMode="auto">
          <a:xfrm>
            <a:off x="1143000" y="0"/>
            <a:ext cx="8001000" cy="914400"/>
          </a:xfrm>
          <a:prstGeom prst="rect">
            <a:avLst/>
          </a:prstGeom>
          <a:solidFill>
            <a:srgbClr val="C5CCC0"/>
          </a:solidFill>
          <a:ln w="9525">
            <a:solidFill>
              <a:srgbClr val="000000"/>
            </a:solidFill>
            <a:miter lim="800000"/>
            <a:headEnd/>
            <a:tailEnd/>
          </a:ln>
        </p:spPr>
        <p:txBody>
          <a:bodyPr wrap="none" anchor="ctr"/>
          <a:lstStyle/>
          <a:p>
            <a:r>
              <a:rPr lang="en-US" sz="2800">
                <a:latin typeface="Arial" charset="0"/>
              </a:rPr>
              <a:t>                         </a:t>
            </a:r>
          </a:p>
        </p:txBody>
      </p:sp>
      <p:sp>
        <p:nvSpPr>
          <p:cNvPr id="16388" name="Rectangle 5"/>
          <p:cNvSpPr>
            <a:spLocks noGrp="1" noChangeArrowheads="1"/>
          </p:cNvSpPr>
          <p:nvPr>
            <p:ph type="subTitle" idx="1"/>
          </p:nvPr>
        </p:nvSpPr>
        <p:spPr>
          <a:xfrm>
            <a:off x="1752600" y="1905000"/>
            <a:ext cx="6577013" cy="3810000"/>
          </a:xfrm>
          <a:noFill/>
        </p:spPr>
        <p:txBody>
          <a:bodyPr/>
          <a:lstStyle/>
          <a:p>
            <a:pPr eaLnBrk="1" hangingPunct="1"/>
            <a:endParaRPr lang="en-US" sz="2400" dirty="0" smtClean="0">
              <a:latin typeface="Trebuchet MS" pitchFamily="34" charset="0"/>
            </a:endParaRPr>
          </a:p>
          <a:p>
            <a:pPr eaLnBrk="1" hangingPunct="1"/>
            <a:endParaRPr lang="en-US" sz="1200" dirty="0" smtClean="0">
              <a:latin typeface="Trebuchet MS" pitchFamily="34" charset="0"/>
            </a:endParaRPr>
          </a:p>
          <a:p>
            <a:pPr eaLnBrk="1" hangingPunct="1"/>
            <a:endParaRPr lang="en-US" sz="1200" dirty="0" smtClean="0">
              <a:latin typeface="Trebuchet MS" pitchFamily="34" charset="0"/>
            </a:endParaRPr>
          </a:p>
          <a:p>
            <a:pPr eaLnBrk="1" hangingPunct="1"/>
            <a:endParaRPr lang="en-US" sz="1200" dirty="0" smtClean="0">
              <a:latin typeface="Trebuchet MS" pitchFamily="34" charset="0"/>
            </a:endParaRPr>
          </a:p>
          <a:p>
            <a:pPr eaLnBrk="1" hangingPunct="1"/>
            <a:r>
              <a:rPr lang="en-US" sz="2400" b="1" i="1" dirty="0" smtClean="0">
                <a:latin typeface="Trebuchet MS" pitchFamily="34" charset="0"/>
              </a:rPr>
              <a:t>Thank you for your attention!</a:t>
            </a:r>
          </a:p>
          <a:p>
            <a:pPr eaLnBrk="1" hangingPunct="1"/>
            <a:endParaRPr lang="en-US" sz="2400" dirty="0" smtClean="0">
              <a:latin typeface="Trebuchet MS" pitchFamily="34" charset="0"/>
            </a:endParaRPr>
          </a:p>
          <a:p>
            <a:pPr eaLnBrk="1" hangingPunct="1"/>
            <a:r>
              <a:rPr lang="en-US" sz="1600" i="1" dirty="0" smtClean="0">
                <a:latin typeface="Trebuchet MS" pitchFamily="34" charset="0"/>
              </a:rPr>
              <a:t>                      </a:t>
            </a:r>
          </a:p>
          <a:p>
            <a:pPr eaLnBrk="1" hangingPunct="1"/>
            <a:endParaRPr lang="en-US" sz="1600" i="1" dirty="0" smtClean="0">
              <a:latin typeface="Trebuchet MS" pitchFamily="34" charset="0"/>
            </a:endParaRPr>
          </a:p>
          <a:p>
            <a:pPr eaLnBrk="1" hangingPunct="1"/>
            <a:endParaRPr lang="en-US" sz="1600" i="1" dirty="0" smtClean="0">
              <a:latin typeface="Trebuchet MS" pitchFamily="34" charset="0"/>
            </a:endParaRPr>
          </a:p>
          <a:p>
            <a:pPr eaLnBrk="1" hangingPunct="1"/>
            <a:r>
              <a:rPr lang="en-US" sz="1600" i="1" dirty="0" smtClean="0">
                <a:latin typeface="Trebuchet MS" pitchFamily="34" charset="0"/>
              </a:rPr>
              <a:t>			</a:t>
            </a:r>
          </a:p>
          <a:p>
            <a:pPr eaLnBrk="1" hangingPunct="1"/>
            <a:r>
              <a:rPr lang="en-US" sz="1600" i="1" dirty="0" smtClean="0">
                <a:latin typeface="Trebuchet MS" pitchFamily="34" charset="0"/>
              </a:rPr>
              <a:t>				          </a:t>
            </a:r>
            <a:r>
              <a:rPr lang="en-US" sz="1600" i="1" dirty="0" smtClean="0">
                <a:latin typeface="Trebuchet MS" pitchFamily="34" charset="0"/>
                <a:hlinkClick r:id="rId3"/>
              </a:rPr>
              <a:t>lalit@jsalaw.com</a:t>
            </a:r>
          </a:p>
          <a:p>
            <a:pPr eaLnBrk="1" hangingPunct="1"/>
            <a:endParaRPr lang="en-US" sz="2400" dirty="0" smtClean="0">
              <a:latin typeface="Trebuchet MS" pitchFamily="34" charset="0"/>
            </a:endParaRPr>
          </a:p>
        </p:txBody>
      </p:sp>
      <p:sp>
        <p:nvSpPr>
          <p:cNvPr id="16389" name="Rectangle 6"/>
          <p:cNvSpPr>
            <a:spLocks noChangeArrowheads="1"/>
          </p:cNvSpPr>
          <p:nvPr/>
        </p:nvSpPr>
        <p:spPr bwMode="auto">
          <a:xfrm>
            <a:off x="0" y="914400"/>
            <a:ext cx="9144000" cy="533400"/>
          </a:xfrm>
          <a:prstGeom prst="rect">
            <a:avLst/>
          </a:prstGeom>
          <a:solidFill>
            <a:schemeClr val="tx2"/>
          </a:solidFill>
          <a:ln w="9525">
            <a:solidFill>
              <a:schemeClr val="tx1"/>
            </a:solidFill>
            <a:miter lim="800000"/>
            <a:headEnd/>
            <a:tailEnd/>
          </a:ln>
        </p:spPr>
        <p:txBody>
          <a:bodyPr wrap="none" anchor="ctr"/>
          <a:lstStyle/>
          <a:p>
            <a:endParaRPr lang="en-US"/>
          </a:p>
        </p:txBody>
      </p:sp>
      <p:pic>
        <p:nvPicPr>
          <p:cNvPr id="16390" name="Picture 8" descr="jsa"/>
          <p:cNvPicPr>
            <a:picLocks noChangeAspect="1" noChangeArrowheads="1"/>
          </p:cNvPicPr>
          <p:nvPr/>
        </p:nvPicPr>
        <p:blipFill>
          <a:blip r:embed="rId4"/>
          <a:srcRect/>
          <a:stretch>
            <a:fillRect/>
          </a:stretch>
        </p:blipFill>
        <p:spPr bwMode="auto">
          <a:xfrm>
            <a:off x="0" y="0"/>
            <a:ext cx="1143000"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202" y="1"/>
            <a:ext cx="7772400" cy="1117600"/>
          </a:xfrm>
        </p:spPr>
        <p:txBody>
          <a:bodyPr/>
          <a:lstStyle/>
          <a:p>
            <a:r>
              <a:rPr lang="en-US" sz="2400" b="1" dirty="0" smtClean="0">
                <a:solidFill>
                  <a:srgbClr val="800000"/>
                </a:solidFill>
                <a:latin typeface="Trebuchet MS" pitchFamily="34" charset="0"/>
              </a:rPr>
              <a:t>          Enhanced Disclosures &amp; Information in Board of Directors’ Report</a:t>
            </a:r>
            <a:endParaRPr lang="en-IN" sz="2400" b="1" dirty="0">
              <a:solidFill>
                <a:srgbClr val="800000"/>
              </a:solidFill>
              <a:latin typeface="Trebuchet MS" pitchFamily="34" charset="0"/>
            </a:endParaRPr>
          </a:p>
        </p:txBody>
      </p:sp>
      <p:sp>
        <p:nvSpPr>
          <p:cNvPr id="7" name="Rectangle 6"/>
          <p:cNvSpPr/>
          <p:nvPr/>
        </p:nvSpPr>
        <p:spPr>
          <a:xfrm>
            <a:off x="4445202" y="3244334"/>
            <a:ext cx="253595" cy="369332"/>
          </a:xfrm>
          <a:prstGeom prst="rect">
            <a:avLst/>
          </a:prstGeom>
        </p:spPr>
        <p:txBody>
          <a:bodyPr wrap="none">
            <a:spAutoFit/>
          </a:bodyPr>
          <a:lstStyle/>
          <a:p>
            <a:r>
              <a:rPr lang="en-IN" dirty="0" smtClean="0">
                <a:solidFill>
                  <a:schemeClr val="tx1"/>
                </a:solidFill>
              </a:rPr>
              <a:t> </a:t>
            </a:r>
            <a:endParaRPr lang="en-IN" dirty="0"/>
          </a:p>
        </p:txBody>
      </p:sp>
      <p:sp>
        <p:nvSpPr>
          <p:cNvPr id="9" name="Content Placeholder 2"/>
          <p:cNvSpPr txBox="1">
            <a:spLocks/>
          </p:cNvSpPr>
          <p:nvPr/>
        </p:nvSpPr>
        <p:spPr>
          <a:xfrm>
            <a:off x="1481070" y="1315650"/>
            <a:ext cx="7358130" cy="5056239"/>
          </a:xfrm>
          <a:prstGeom prst="rect">
            <a:avLst/>
          </a:prstGeom>
        </p:spPr>
        <p:txBody>
          <a:bodyPr/>
          <a:lstStyle>
            <a:lvl1pPr marL="342900" indent="-342900" algn="l" rtl="0" eaLnBrk="0" fontAlgn="base" hangingPunct="0">
              <a:spcBef>
                <a:spcPct val="20000"/>
              </a:spcBef>
              <a:spcAft>
                <a:spcPct val="0"/>
              </a:spcAft>
              <a:buFont typeface="Wingdings" pitchFamily="2" charset="2"/>
              <a:buChar char="§"/>
              <a:defRPr sz="2400">
                <a:solidFill>
                  <a:srgbClr val="C2070C"/>
                </a:solidFill>
                <a:latin typeface="+mn-lt"/>
                <a:ea typeface="+mn-ea"/>
                <a:cs typeface="+mn-cs"/>
              </a:defRPr>
            </a:lvl1pPr>
            <a:lvl2pPr marL="742950" indent="-285750" algn="l" rtl="0" eaLnBrk="0" fontAlgn="base" hangingPunct="0">
              <a:spcBef>
                <a:spcPct val="20000"/>
              </a:spcBef>
              <a:spcAft>
                <a:spcPct val="0"/>
              </a:spcAft>
              <a:buClr>
                <a:srgbClr val="C2070C"/>
              </a:buClr>
              <a:buChar char="–"/>
              <a:defRPr sz="2200">
                <a:solidFill>
                  <a:schemeClr val="tx1"/>
                </a:solidFill>
                <a:latin typeface="+mn-lt"/>
              </a:defRPr>
            </a:lvl2pPr>
            <a:lvl3pPr marL="1143000" indent="-228600" algn="l" rtl="0" eaLnBrk="0" fontAlgn="base" hangingPunct="0">
              <a:spcBef>
                <a:spcPct val="20000"/>
              </a:spcBef>
              <a:spcAft>
                <a:spcPct val="0"/>
              </a:spcAft>
              <a:buClr>
                <a:srgbClr val="9A9FA7"/>
              </a:buClr>
              <a:buSzPct val="60000"/>
              <a:buFont typeface="Wingdings" pitchFamily="2" charset="2"/>
              <a:buChar char="v"/>
              <a:defRPr sz="2000">
                <a:solidFill>
                  <a:schemeClr val="bg2"/>
                </a:solidFill>
                <a:latin typeface="+mn-lt"/>
              </a:defRPr>
            </a:lvl3pPr>
            <a:lvl4pPr marL="1600200" indent="-228600" algn="l" rtl="0" eaLnBrk="0" fontAlgn="base" hangingPunct="0">
              <a:spcBef>
                <a:spcPct val="20000"/>
              </a:spcBef>
              <a:spcAft>
                <a:spcPct val="0"/>
              </a:spcAft>
              <a:buClr>
                <a:srgbClr val="010101"/>
              </a:buClr>
              <a:buChar char="•"/>
              <a:defRPr>
                <a:solidFill>
                  <a:srgbClr val="C2070C"/>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266700" marR="0" lvl="0" indent="-266700" algn="just" defTabSz="914400" rtl="0" eaLnBrk="1" fontAlgn="base" latinLnBrk="0" hangingPunct="1">
              <a:spcBef>
                <a:spcPts val="600"/>
              </a:spcBef>
              <a:spcAft>
                <a:spcPts val="600"/>
              </a:spcAft>
              <a:buClrTx/>
              <a:buSzTx/>
              <a:buFont typeface="Wingdings" pitchFamily="2" charset="2"/>
              <a:buChar char="§"/>
              <a:tabLst/>
              <a:defRPr/>
            </a:pPr>
            <a:r>
              <a:rPr lang="en-US" sz="2000" b="0" kern="0" dirty="0" smtClean="0">
                <a:solidFill>
                  <a:srgbClr val="000000"/>
                </a:solidFill>
                <a:latin typeface="Trebuchet MS" pitchFamily="34" charset="0"/>
              </a:rPr>
              <a:t>Disclosure in respect of voting rights not exercised directly by employees for shares to the ESOP scheme</a:t>
            </a:r>
            <a:endParaRPr kumimoji="0" lang="en-IN" sz="2000" b="0" i="0" u="none" strike="noStrike" kern="0" cap="none" spc="0" normalizeH="0" baseline="0" noProof="0" dirty="0" smtClean="0">
              <a:ln>
                <a:noFill/>
              </a:ln>
              <a:solidFill>
                <a:srgbClr val="000000"/>
              </a:solidFill>
              <a:effectLst/>
              <a:uLnTx/>
              <a:uFillTx/>
              <a:latin typeface="Trebuchet MS" pitchFamily="34" charset="0"/>
            </a:endParaRPr>
          </a:p>
          <a:p>
            <a:pPr marL="266700" marR="0" lvl="0" indent="-266700" algn="just" defTabSz="914400" rtl="0" eaLnBrk="1" fontAlgn="base" latinLnBrk="0" hangingPunct="1">
              <a:spcBef>
                <a:spcPts val="600"/>
              </a:spcBef>
              <a:spcAft>
                <a:spcPts val="600"/>
              </a:spcAft>
              <a:buClrTx/>
              <a:buSzTx/>
              <a:buFont typeface="Wingdings" pitchFamily="2" charset="2"/>
              <a:buChar char="§"/>
              <a:tabLst/>
              <a:defRPr/>
            </a:pPr>
            <a:r>
              <a:rPr lang="en-US" sz="2000" b="0" kern="0" dirty="0" smtClean="0">
                <a:solidFill>
                  <a:srgbClr val="000000"/>
                </a:solidFill>
                <a:latin typeface="Trebuchet MS" pitchFamily="34" charset="0"/>
              </a:rPr>
              <a:t>Reasons for not spending on CSR activities</a:t>
            </a:r>
            <a:endParaRPr kumimoji="0" lang="en-IN" sz="2000" b="0" i="0" u="none" strike="noStrike" kern="0" cap="none" spc="0" normalizeH="0" baseline="0" noProof="0" dirty="0" smtClean="0">
              <a:ln>
                <a:noFill/>
              </a:ln>
              <a:solidFill>
                <a:srgbClr val="000000"/>
              </a:solidFill>
              <a:effectLst/>
              <a:uLnTx/>
              <a:uFillTx/>
              <a:latin typeface="Trebuchet MS" pitchFamily="34" charset="0"/>
            </a:endParaRPr>
          </a:p>
          <a:p>
            <a:pPr marL="266700" marR="0" lvl="0" indent="-266700" algn="just" defTabSz="914400" rtl="0" eaLnBrk="1" fontAlgn="base" latinLnBrk="0" hangingPunct="1">
              <a:spcBef>
                <a:spcPts val="600"/>
              </a:spcBef>
              <a:spcAft>
                <a:spcPts val="600"/>
              </a:spcAft>
              <a:buClrTx/>
              <a:buSzTx/>
              <a:buFont typeface="Wingdings" pitchFamily="2" charset="2"/>
              <a:buChar char="§"/>
              <a:tabLst/>
              <a:defRPr/>
            </a:pPr>
            <a:r>
              <a:rPr lang="en-US" sz="2000" b="0" kern="0" noProof="0" dirty="0" smtClean="0">
                <a:solidFill>
                  <a:srgbClr val="000000"/>
                </a:solidFill>
                <a:latin typeface="Trebuchet MS" pitchFamily="34" charset="0"/>
              </a:rPr>
              <a:t>Additional disclosures in Board’s report</a:t>
            </a:r>
          </a:p>
          <a:p>
            <a:pPr marL="627063" lvl="1" algn="just" eaLnBrk="1" hangingPunct="1">
              <a:spcBef>
                <a:spcPts val="600"/>
              </a:spcBef>
              <a:spcAft>
                <a:spcPts val="600"/>
              </a:spcAft>
              <a:buClr>
                <a:srgbClr val="9A9FA7"/>
              </a:buClr>
              <a:buSzPct val="60000"/>
              <a:buFont typeface="Courier New" pitchFamily="49" charset="0"/>
              <a:buChar char="o"/>
              <a:defRPr/>
            </a:pPr>
            <a:r>
              <a:rPr lang="en-US" sz="1800" b="0" kern="0" dirty="0" smtClean="0">
                <a:solidFill>
                  <a:srgbClr val="000000"/>
                </a:solidFill>
                <a:latin typeface="Trebuchet MS" pitchFamily="34" charset="0"/>
              </a:rPr>
              <a:t>Extract of the annual return</a:t>
            </a:r>
          </a:p>
          <a:p>
            <a:pPr marL="627063" lvl="1" algn="just" eaLnBrk="1" hangingPunct="1">
              <a:spcBef>
                <a:spcPts val="600"/>
              </a:spcBef>
              <a:spcAft>
                <a:spcPts val="600"/>
              </a:spcAft>
              <a:buClr>
                <a:srgbClr val="9A9FA7"/>
              </a:buClr>
              <a:buSzPct val="60000"/>
              <a:buFont typeface="Courier New" pitchFamily="49" charset="0"/>
              <a:buChar char="o"/>
              <a:defRPr/>
            </a:pPr>
            <a:r>
              <a:rPr lang="en-US" sz="1800" b="0" dirty="0" smtClean="0">
                <a:solidFill>
                  <a:srgbClr val="000000"/>
                </a:solidFill>
                <a:latin typeface="Trebuchet MS" pitchFamily="34" charset="0"/>
              </a:rPr>
              <a:t>Composition of CSR Committee, CSR </a:t>
            </a:r>
            <a:r>
              <a:rPr lang="en-US" sz="1800" b="0" dirty="0" smtClean="0">
                <a:solidFill>
                  <a:srgbClr val="000000"/>
                </a:solidFill>
                <a:latin typeface="Trebuchet MS" pitchFamily="34" charset="0"/>
              </a:rPr>
              <a:t>policy, its contents and Annual Report on CSR activities</a:t>
            </a:r>
            <a:endParaRPr lang="en-IN" sz="1800" b="0" kern="0" dirty="0" smtClean="0">
              <a:solidFill>
                <a:srgbClr val="000000"/>
              </a:solidFill>
              <a:latin typeface="Trebuchet MS" pitchFamily="34" charset="0"/>
            </a:endParaRPr>
          </a:p>
          <a:p>
            <a:pPr marL="627063" lvl="1" algn="just" eaLnBrk="1" hangingPunct="1">
              <a:spcBef>
                <a:spcPts val="600"/>
              </a:spcBef>
              <a:spcAft>
                <a:spcPts val="600"/>
              </a:spcAft>
              <a:buClr>
                <a:srgbClr val="9A9FA7"/>
              </a:buClr>
              <a:buSzPct val="60000"/>
              <a:buFont typeface="Courier New" pitchFamily="49" charset="0"/>
              <a:buChar char="o"/>
              <a:defRPr/>
            </a:pPr>
            <a:r>
              <a:rPr lang="en-US" sz="1800" b="0" kern="0" dirty="0" smtClean="0">
                <a:solidFill>
                  <a:srgbClr val="000000"/>
                </a:solidFill>
                <a:latin typeface="Trebuchet MS" pitchFamily="34" charset="0"/>
              </a:rPr>
              <a:t>Company’s policy of appointment and remuneration for directors, KMP and other employees including criteria for determining qualifications, positive attributes, director’s independence</a:t>
            </a:r>
            <a:endParaRPr lang="en-IN" sz="1800" b="0" kern="0" dirty="0" smtClean="0">
              <a:solidFill>
                <a:srgbClr val="000000"/>
              </a:solidFill>
              <a:latin typeface="Trebuchet MS" pitchFamily="34" charset="0"/>
            </a:endParaRPr>
          </a:p>
          <a:p>
            <a:pPr marL="627063" lvl="1" algn="just" eaLnBrk="1" hangingPunct="1">
              <a:spcBef>
                <a:spcPts val="600"/>
              </a:spcBef>
              <a:spcAft>
                <a:spcPts val="600"/>
              </a:spcAft>
              <a:buClr>
                <a:srgbClr val="9A9FA7"/>
              </a:buClr>
              <a:buSzPct val="60000"/>
              <a:buFont typeface="Courier New" pitchFamily="49" charset="0"/>
              <a:buChar char="o"/>
              <a:defRPr/>
            </a:pPr>
            <a:r>
              <a:rPr lang="en-US" sz="1800" b="0" kern="0" dirty="0" smtClean="0">
                <a:solidFill>
                  <a:srgbClr val="000000"/>
                </a:solidFill>
                <a:latin typeface="Trebuchet MS" pitchFamily="34" charset="0"/>
              </a:rPr>
              <a:t>Declaration by independent directors</a:t>
            </a:r>
          </a:p>
          <a:p>
            <a:pPr marL="627063" lvl="1" algn="just" eaLnBrk="1" hangingPunct="1">
              <a:spcBef>
                <a:spcPts val="600"/>
              </a:spcBef>
              <a:spcAft>
                <a:spcPts val="600"/>
              </a:spcAft>
              <a:buClr>
                <a:srgbClr val="9A9FA7"/>
              </a:buClr>
              <a:buSzPct val="60000"/>
              <a:buFont typeface="Courier New" pitchFamily="49" charset="0"/>
              <a:buChar char="o"/>
              <a:defRPr/>
            </a:pPr>
            <a:r>
              <a:rPr lang="en-US" sz="1800" b="0" kern="0" noProof="0" dirty="0" smtClean="0">
                <a:solidFill>
                  <a:srgbClr val="000000"/>
                </a:solidFill>
                <a:latin typeface="Trebuchet MS" pitchFamily="34" charset="0"/>
              </a:rPr>
              <a:t>Explanation to qualification, explanation or adverse marks by the auditor and secretarial auditor </a:t>
            </a:r>
          </a:p>
          <a:p>
            <a:pPr marL="627063" lvl="1" algn="just" eaLnBrk="1" hangingPunct="1">
              <a:spcBef>
                <a:spcPts val="600"/>
              </a:spcBef>
              <a:spcAft>
                <a:spcPts val="600"/>
              </a:spcAft>
              <a:buClr>
                <a:srgbClr val="9A9FA7"/>
              </a:buClr>
              <a:buSzPct val="60000"/>
              <a:buFont typeface="Courier New" pitchFamily="49" charset="0"/>
              <a:buChar char="o"/>
              <a:defRPr/>
            </a:pPr>
            <a:r>
              <a:rPr lang="en-US" sz="1800" b="0" kern="0" noProof="0" dirty="0" smtClean="0">
                <a:solidFill>
                  <a:srgbClr val="000000"/>
                </a:solidFill>
                <a:latin typeface="Trebuchet MS" pitchFamily="34" charset="0"/>
              </a:rPr>
              <a:t>Particulars of loans, guarantees or investments</a:t>
            </a:r>
          </a:p>
          <a:p>
            <a:pPr marL="627063" lvl="1" algn="just" eaLnBrk="1" hangingPunct="1">
              <a:spcBef>
                <a:spcPts val="600"/>
              </a:spcBef>
              <a:spcAft>
                <a:spcPts val="600"/>
              </a:spcAft>
              <a:buClr>
                <a:srgbClr val="9A9FA7"/>
              </a:buClr>
              <a:buSzPct val="60000"/>
              <a:buFont typeface="Courier New" pitchFamily="49" charset="0"/>
              <a:buChar char="o"/>
              <a:defRPr/>
            </a:pPr>
            <a:endParaRPr lang="en-US" sz="2000" b="0" kern="0" noProof="0" dirty="0" smtClean="0">
              <a:solidFill>
                <a:srgbClr val="000000"/>
              </a:solidFill>
              <a:latin typeface="Trebuchet MS" pitchFamily="34" charset="0"/>
            </a:endParaRPr>
          </a:p>
          <a:p>
            <a:pPr marL="627063" lvl="1" algn="just" eaLnBrk="1" hangingPunct="1">
              <a:spcBef>
                <a:spcPts val="600"/>
              </a:spcBef>
              <a:spcAft>
                <a:spcPts val="600"/>
              </a:spcAft>
              <a:buClr>
                <a:srgbClr val="9A9FA7"/>
              </a:buClr>
              <a:buSzPct val="60000"/>
              <a:buFont typeface="Courier New" pitchFamily="49" charset="0"/>
              <a:buChar char="o"/>
              <a:defRPr/>
            </a:pPr>
            <a:endParaRPr kumimoji="0" lang="en-US" sz="1800" b="0" i="0" u="none" strike="noStrike" kern="0" cap="none" spc="0" normalizeH="0" baseline="0" noProof="0" dirty="0">
              <a:ln>
                <a:noFill/>
              </a:ln>
              <a:solidFill>
                <a:srgbClr val="C2070C"/>
              </a:solidFill>
              <a:effectLst/>
              <a:uLnTx/>
              <a:uFillTx/>
              <a:latin typeface="Times New Roman"/>
            </a:endParaRPr>
          </a:p>
        </p:txBody>
      </p:sp>
      <p:sp>
        <p:nvSpPr>
          <p:cNvPr id="5" name="Slide Number Placeholder 5"/>
          <p:cNvSpPr>
            <a:spLocks noGrp="1"/>
          </p:cNvSpPr>
          <p:nvPr>
            <p:ph type="sldNum" sz="quarter" idx="4294967295"/>
          </p:nvPr>
        </p:nvSpPr>
        <p:spPr>
          <a:xfrm>
            <a:off x="8089900" y="6371889"/>
            <a:ext cx="749300" cy="295275"/>
          </a:xfrm>
          <a:prstGeom prst="rect">
            <a:avLst/>
          </a:prstGeom>
        </p:spPr>
        <p:txBody>
          <a:bodyPr/>
          <a:lstStyle/>
          <a:p>
            <a:pPr algn="r"/>
            <a:r>
              <a:rPr lang="en-US" sz="800" b="0" dirty="0" smtClean="0">
                <a:solidFill>
                  <a:schemeClr val="tx1"/>
                </a:solidFill>
              </a:rPr>
              <a:t>1</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a:xfrm>
            <a:off x="1451428" y="274638"/>
            <a:ext cx="7271657" cy="654276"/>
          </a:xfrm>
        </p:spPr>
        <p:txBody>
          <a:bodyPr/>
          <a:lstStyle/>
          <a:p>
            <a:r>
              <a:rPr lang="en-US" sz="2400" b="1" dirty="0" smtClean="0">
                <a:solidFill>
                  <a:srgbClr val="800000"/>
                </a:solidFill>
                <a:latin typeface="Trebuchet MS" pitchFamily="34" charset="0"/>
              </a:rPr>
              <a:t>Enhanced Disclosures &amp; Information in Board of Directors’ Report (Contd.)</a:t>
            </a:r>
            <a:endParaRPr lang="en-US" sz="2400" b="1" dirty="0">
              <a:solidFill>
                <a:srgbClr val="800000"/>
              </a:solidFill>
              <a:latin typeface="Trebuchet MS" pitchFamily="34" charset="0"/>
            </a:endParaRPr>
          </a:p>
        </p:txBody>
      </p:sp>
      <p:sp>
        <p:nvSpPr>
          <p:cNvPr id="6" name="Slide Number Placeholder 5"/>
          <p:cNvSpPr>
            <a:spLocks noGrp="1"/>
          </p:cNvSpPr>
          <p:nvPr>
            <p:ph type="sldNum" sz="quarter" idx="12"/>
          </p:nvPr>
        </p:nvSpPr>
        <p:spPr>
          <a:xfrm>
            <a:off x="7708900" y="6245225"/>
            <a:ext cx="1079500" cy="476250"/>
          </a:xfrm>
        </p:spPr>
        <p:txBody>
          <a:bodyPr/>
          <a:lstStyle/>
          <a:p>
            <a:r>
              <a:rPr lang="en-US" sz="800" dirty="0" smtClean="0">
                <a:latin typeface="Trebuchet MS" pitchFamily="34" charset="0"/>
              </a:rPr>
              <a:t>2</a:t>
            </a:r>
            <a:endParaRPr lang="en-US" sz="800" dirty="0">
              <a:latin typeface="Trebuchet MS" pitchFamily="34" charset="0"/>
            </a:endParaRPr>
          </a:p>
          <a:p>
            <a:endParaRPr lang="en-US" dirty="0"/>
          </a:p>
        </p:txBody>
      </p:sp>
      <p:sp>
        <p:nvSpPr>
          <p:cNvPr id="5" name="Content Placeholder 2"/>
          <p:cNvSpPr>
            <a:spLocks noGrp="1"/>
          </p:cNvSpPr>
          <p:nvPr>
            <p:ph idx="1"/>
          </p:nvPr>
        </p:nvSpPr>
        <p:spPr>
          <a:xfrm>
            <a:off x="1457961" y="1274618"/>
            <a:ext cx="7262958" cy="4935681"/>
          </a:xfrm>
        </p:spPr>
        <p:txBody>
          <a:bodyPr/>
          <a:lstStyle/>
          <a:p>
            <a:pPr marL="627063" lvl="1" algn="just" eaLnBrk="1" hangingPunct="1">
              <a:spcBef>
                <a:spcPts val="600"/>
              </a:spcBef>
              <a:spcAft>
                <a:spcPts val="600"/>
              </a:spcAft>
              <a:buClr>
                <a:srgbClr val="9A9FA7"/>
              </a:buClr>
              <a:buSzPct val="60000"/>
              <a:buFont typeface="Courier New" pitchFamily="49" charset="0"/>
              <a:buChar char="o"/>
              <a:defRPr/>
            </a:pPr>
            <a:r>
              <a:rPr lang="en-US" sz="1800" dirty="0" smtClean="0">
                <a:solidFill>
                  <a:srgbClr val="000000"/>
                </a:solidFill>
                <a:latin typeface="Trebuchet MS" pitchFamily="34" charset="0"/>
              </a:rPr>
              <a:t>Statement </a:t>
            </a:r>
            <a:r>
              <a:rPr lang="en-US" sz="1800" dirty="0" smtClean="0">
                <a:solidFill>
                  <a:srgbClr val="000000"/>
                </a:solidFill>
                <a:latin typeface="Trebuchet MS" pitchFamily="34" charset="0"/>
              </a:rPr>
              <a:t>indicating development and implementation of a risk management policy including identification of the elements of risk which threaten the existence of the company </a:t>
            </a:r>
          </a:p>
          <a:p>
            <a:pPr marL="627063" lvl="1" algn="just" eaLnBrk="1" hangingPunct="1">
              <a:spcBef>
                <a:spcPts val="600"/>
              </a:spcBef>
              <a:spcAft>
                <a:spcPts val="600"/>
              </a:spcAft>
              <a:buClr>
                <a:srgbClr val="9A9FA7"/>
              </a:buClr>
              <a:buSzPct val="60000"/>
              <a:buFont typeface="Courier New" pitchFamily="49" charset="0"/>
              <a:buChar char="o"/>
              <a:defRPr/>
            </a:pPr>
            <a:r>
              <a:rPr lang="en-US" sz="1800" dirty="0" smtClean="0">
                <a:solidFill>
                  <a:srgbClr val="000000"/>
                </a:solidFill>
                <a:latin typeface="Trebuchet MS" pitchFamily="34" charset="0"/>
              </a:rPr>
              <a:t>Statement indicating the manner in which formal annual evaluation has been made by the board of its own performance and that of committees and individual directors</a:t>
            </a:r>
          </a:p>
          <a:p>
            <a:pPr marL="627063" lvl="1" algn="just" eaLnBrk="1" hangingPunct="1">
              <a:spcBef>
                <a:spcPts val="600"/>
              </a:spcBef>
              <a:spcAft>
                <a:spcPts val="600"/>
              </a:spcAft>
              <a:buClr>
                <a:srgbClr val="9A9FA7"/>
              </a:buClr>
              <a:buSzPct val="60000"/>
              <a:buFont typeface="Courier New" pitchFamily="49" charset="0"/>
              <a:buChar char="o"/>
              <a:defRPr/>
            </a:pPr>
            <a:r>
              <a:rPr lang="en-US" sz="1800" dirty="0" smtClean="0">
                <a:solidFill>
                  <a:srgbClr val="000000"/>
                </a:solidFill>
                <a:latin typeface="Trebuchet MS" pitchFamily="34" charset="0"/>
              </a:rPr>
              <a:t>Related party transactions </a:t>
            </a:r>
            <a:r>
              <a:rPr lang="en-US" sz="1800" dirty="0" err="1" smtClean="0">
                <a:solidFill>
                  <a:srgbClr val="000000"/>
                </a:solidFill>
                <a:latin typeface="Trebuchet MS" pitchFamily="34" charset="0"/>
              </a:rPr>
              <a:t>alongwith</a:t>
            </a:r>
            <a:r>
              <a:rPr lang="en-US" sz="1800" dirty="0" smtClean="0">
                <a:solidFill>
                  <a:srgbClr val="000000"/>
                </a:solidFill>
                <a:latin typeface="Trebuchet MS" pitchFamily="34" charset="0"/>
              </a:rPr>
              <a:t> justification for entering into such </a:t>
            </a:r>
            <a:r>
              <a:rPr lang="en-US" sz="1800" dirty="0" smtClean="0">
                <a:solidFill>
                  <a:srgbClr val="000000"/>
                </a:solidFill>
                <a:latin typeface="Trebuchet MS" pitchFamily="34" charset="0"/>
              </a:rPr>
              <a:t>transactions – notice of Board meeting to provide certain specified information</a:t>
            </a:r>
            <a:endParaRPr lang="en-IN" sz="1800" dirty="0" smtClean="0">
              <a:solidFill>
                <a:srgbClr val="000000"/>
              </a:solidFill>
              <a:latin typeface="Trebuchet MS" pitchFamily="34" charset="0"/>
            </a:endParaRPr>
          </a:p>
          <a:p>
            <a:pPr marL="266700" lvl="0" indent="-266700" algn="just">
              <a:spcBef>
                <a:spcPts val="600"/>
              </a:spcBef>
              <a:spcAft>
                <a:spcPts val="600"/>
              </a:spcAft>
              <a:buFont typeface="Wingdings" pitchFamily="2" charset="2"/>
              <a:buChar char="§"/>
              <a:defRPr/>
            </a:pPr>
            <a:r>
              <a:rPr lang="en-US" sz="1800" dirty="0" smtClean="0">
                <a:solidFill>
                  <a:srgbClr val="000000"/>
                </a:solidFill>
                <a:latin typeface="Trebuchet MS" pitchFamily="34" charset="0"/>
              </a:rPr>
              <a:t>Detailed reasons for revision of financial </a:t>
            </a:r>
            <a:r>
              <a:rPr lang="en-US" sz="1800" dirty="0" smtClean="0">
                <a:solidFill>
                  <a:srgbClr val="000000"/>
                </a:solidFill>
                <a:latin typeface="Trebuchet MS" pitchFamily="34" charset="0"/>
              </a:rPr>
              <a:t>statements - board’s duty to send revised financial statements to shareholders</a:t>
            </a:r>
            <a:endParaRPr lang="en-US" sz="1800" dirty="0" smtClean="0">
              <a:solidFill>
                <a:srgbClr val="000000"/>
              </a:solidFill>
              <a:latin typeface="Trebuchet MS" pitchFamily="34" charset="0"/>
            </a:endParaRPr>
          </a:p>
          <a:p>
            <a:pPr marL="266700" lvl="0" indent="-266700" algn="just">
              <a:spcBef>
                <a:spcPts val="600"/>
              </a:spcBef>
              <a:spcAft>
                <a:spcPts val="600"/>
              </a:spcAft>
              <a:buFont typeface="Wingdings" pitchFamily="2" charset="2"/>
              <a:buChar char="§"/>
              <a:defRPr/>
            </a:pPr>
            <a:r>
              <a:rPr lang="en-US" sz="1800" dirty="0" smtClean="0">
                <a:solidFill>
                  <a:srgbClr val="000000"/>
                </a:solidFill>
                <a:latin typeface="Trebuchet MS" pitchFamily="34" charset="0"/>
              </a:rPr>
              <a:t>Re-appointment of independent director after 5 years </a:t>
            </a:r>
          </a:p>
          <a:p>
            <a:pPr marL="266700" lvl="0" indent="-266700" algn="just">
              <a:spcBef>
                <a:spcPts val="600"/>
              </a:spcBef>
              <a:spcAft>
                <a:spcPts val="600"/>
              </a:spcAft>
              <a:buFont typeface="Wingdings" pitchFamily="2" charset="2"/>
              <a:buChar char="§"/>
              <a:defRPr/>
            </a:pPr>
            <a:r>
              <a:rPr lang="en-US" sz="1800" dirty="0" smtClean="0">
                <a:solidFill>
                  <a:srgbClr val="000000"/>
                </a:solidFill>
                <a:latin typeface="Trebuchet MS" pitchFamily="34" charset="0"/>
              </a:rPr>
              <a:t>Establishment of Vigil Mechanism</a:t>
            </a:r>
          </a:p>
          <a:p>
            <a:pPr marL="266700" lvl="0" indent="-266700" algn="just">
              <a:spcBef>
                <a:spcPts val="600"/>
              </a:spcBef>
              <a:spcAft>
                <a:spcPts val="600"/>
              </a:spcAft>
              <a:buFont typeface="Wingdings" pitchFamily="2" charset="2"/>
              <a:buChar char="§"/>
              <a:defRPr/>
            </a:pPr>
            <a:r>
              <a:rPr lang="en-US" sz="1800" dirty="0" smtClean="0">
                <a:solidFill>
                  <a:srgbClr val="000000"/>
                </a:solidFill>
                <a:latin typeface="Trebuchet MS" pitchFamily="34" charset="0"/>
              </a:rPr>
              <a:t>Listed company to disclose the ratio of the remuneration of each director to the median employees remuneration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202" y="1"/>
            <a:ext cx="7772400" cy="1117600"/>
          </a:xfrm>
        </p:spPr>
        <p:txBody>
          <a:bodyPr/>
          <a:lstStyle/>
          <a:p>
            <a:r>
              <a:rPr lang="en-US" sz="2400" b="1" dirty="0" smtClean="0">
                <a:solidFill>
                  <a:srgbClr val="800000"/>
                </a:solidFill>
                <a:latin typeface="Trebuchet MS" pitchFamily="34" charset="0"/>
              </a:rPr>
              <a:t>          Enhanced Disclosures &amp; Information in Board of Directors’ Report (Contd.)</a:t>
            </a:r>
            <a:endParaRPr lang="en-IN" sz="2400" b="1" dirty="0">
              <a:solidFill>
                <a:srgbClr val="800000"/>
              </a:solidFill>
              <a:latin typeface="Trebuchet MS" pitchFamily="34" charset="0"/>
            </a:endParaRPr>
          </a:p>
        </p:txBody>
      </p:sp>
      <p:sp>
        <p:nvSpPr>
          <p:cNvPr id="7" name="Rectangle 6"/>
          <p:cNvSpPr/>
          <p:nvPr/>
        </p:nvSpPr>
        <p:spPr>
          <a:xfrm>
            <a:off x="4445202" y="3244334"/>
            <a:ext cx="253595" cy="369332"/>
          </a:xfrm>
          <a:prstGeom prst="rect">
            <a:avLst/>
          </a:prstGeom>
        </p:spPr>
        <p:txBody>
          <a:bodyPr wrap="none">
            <a:spAutoFit/>
          </a:bodyPr>
          <a:lstStyle/>
          <a:p>
            <a:r>
              <a:rPr lang="en-IN" dirty="0" smtClean="0">
                <a:solidFill>
                  <a:schemeClr val="tx1"/>
                </a:solidFill>
              </a:rPr>
              <a:t> </a:t>
            </a:r>
            <a:endParaRPr lang="en-IN" dirty="0"/>
          </a:p>
        </p:txBody>
      </p:sp>
      <p:sp>
        <p:nvSpPr>
          <p:cNvPr id="9" name="Content Placeholder 2"/>
          <p:cNvSpPr txBox="1">
            <a:spLocks/>
          </p:cNvSpPr>
          <p:nvPr/>
        </p:nvSpPr>
        <p:spPr>
          <a:xfrm>
            <a:off x="1481070" y="1315650"/>
            <a:ext cx="7269230" cy="5301823"/>
          </a:xfrm>
          <a:prstGeom prst="rect">
            <a:avLst/>
          </a:prstGeom>
        </p:spPr>
        <p:txBody>
          <a:bodyPr/>
          <a:lstStyle>
            <a:lvl1pPr marL="342900" indent="-342900" algn="l" rtl="0" eaLnBrk="0" fontAlgn="base" hangingPunct="0">
              <a:spcBef>
                <a:spcPct val="20000"/>
              </a:spcBef>
              <a:spcAft>
                <a:spcPct val="0"/>
              </a:spcAft>
              <a:buFont typeface="Wingdings" pitchFamily="2" charset="2"/>
              <a:buChar char="§"/>
              <a:defRPr sz="2400">
                <a:solidFill>
                  <a:srgbClr val="C2070C"/>
                </a:solidFill>
                <a:latin typeface="+mn-lt"/>
                <a:ea typeface="+mn-ea"/>
                <a:cs typeface="+mn-cs"/>
              </a:defRPr>
            </a:lvl1pPr>
            <a:lvl2pPr marL="742950" indent="-285750" algn="l" rtl="0" eaLnBrk="0" fontAlgn="base" hangingPunct="0">
              <a:spcBef>
                <a:spcPct val="20000"/>
              </a:spcBef>
              <a:spcAft>
                <a:spcPct val="0"/>
              </a:spcAft>
              <a:buClr>
                <a:srgbClr val="C2070C"/>
              </a:buClr>
              <a:buChar char="–"/>
              <a:defRPr sz="2200">
                <a:solidFill>
                  <a:schemeClr val="tx1"/>
                </a:solidFill>
                <a:latin typeface="+mn-lt"/>
              </a:defRPr>
            </a:lvl2pPr>
            <a:lvl3pPr marL="1143000" indent="-228600" algn="l" rtl="0" eaLnBrk="0" fontAlgn="base" hangingPunct="0">
              <a:spcBef>
                <a:spcPct val="20000"/>
              </a:spcBef>
              <a:spcAft>
                <a:spcPct val="0"/>
              </a:spcAft>
              <a:buClr>
                <a:srgbClr val="9A9FA7"/>
              </a:buClr>
              <a:buSzPct val="60000"/>
              <a:buFont typeface="Wingdings" pitchFamily="2" charset="2"/>
              <a:buChar char="v"/>
              <a:defRPr sz="2000">
                <a:solidFill>
                  <a:schemeClr val="bg2"/>
                </a:solidFill>
                <a:latin typeface="+mn-lt"/>
              </a:defRPr>
            </a:lvl3pPr>
            <a:lvl4pPr marL="1600200" indent="-228600" algn="l" rtl="0" eaLnBrk="0" fontAlgn="base" hangingPunct="0">
              <a:spcBef>
                <a:spcPct val="20000"/>
              </a:spcBef>
              <a:spcAft>
                <a:spcPct val="0"/>
              </a:spcAft>
              <a:buClr>
                <a:srgbClr val="010101"/>
              </a:buClr>
              <a:buChar char="•"/>
              <a:defRPr>
                <a:solidFill>
                  <a:srgbClr val="C2070C"/>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266700" lvl="0" indent="-266700" algn="just">
              <a:spcBef>
                <a:spcPts val="600"/>
              </a:spcBef>
              <a:spcAft>
                <a:spcPts val="600"/>
              </a:spcAft>
              <a:defRPr/>
            </a:pPr>
            <a:r>
              <a:rPr lang="en-US" sz="1600" b="0" dirty="0" smtClean="0">
                <a:solidFill>
                  <a:srgbClr val="000000"/>
                </a:solidFill>
                <a:latin typeface="Trebuchet MS" pitchFamily="34" charset="0"/>
              </a:rPr>
              <a:t>Secretarial </a:t>
            </a:r>
            <a:r>
              <a:rPr lang="en-US" sz="1600" b="0" dirty="0" smtClean="0">
                <a:solidFill>
                  <a:srgbClr val="000000"/>
                </a:solidFill>
                <a:latin typeface="Trebuchet MS" pitchFamily="34" charset="0"/>
              </a:rPr>
              <a:t>Audit Report to be annexed to the Board’s </a:t>
            </a:r>
            <a:r>
              <a:rPr lang="en-US" sz="1600" b="0" dirty="0" smtClean="0">
                <a:solidFill>
                  <a:srgbClr val="000000"/>
                </a:solidFill>
                <a:latin typeface="Trebuchet MS" pitchFamily="34" charset="0"/>
              </a:rPr>
              <a:t>report</a:t>
            </a:r>
          </a:p>
          <a:p>
            <a:pPr marL="266700" lvl="0" indent="-266700" algn="just">
              <a:spcBef>
                <a:spcPts val="600"/>
              </a:spcBef>
              <a:spcAft>
                <a:spcPts val="600"/>
              </a:spcAft>
              <a:defRPr/>
            </a:pPr>
            <a:r>
              <a:rPr lang="en-US" sz="1600" b="0" dirty="0" smtClean="0">
                <a:solidFill>
                  <a:srgbClr val="000000"/>
                </a:solidFill>
                <a:latin typeface="Trebuchet MS" pitchFamily="34" charset="0"/>
              </a:rPr>
              <a:t>First time after appointment of independent director furnish a statement to the effect that independent director possesses appropriate balance of skills, experience and knowledge</a:t>
            </a:r>
            <a:endParaRPr lang="en-US" sz="1600" b="0" dirty="0" smtClean="0">
              <a:solidFill>
                <a:srgbClr val="000000"/>
              </a:solidFill>
              <a:latin typeface="Trebuchet MS" pitchFamily="34" charset="0"/>
            </a:endParaRPr>
          </a:p>
          <a:p>
            <a:pPr marL="266700" indent="-266700" algn="just">
              <a:spcBef>
                <a:spcPts val="600"/>
              </a:spcBef>
              <a:spcAft>
                <a:spcPts val="600"/>
              </a:spcAft>
              <a:defRPr/>
            </a:pPr>
            <a:r>
              <a:rPr lang="en-US" sz="1600" b="0" dirty="0" smtClean="0">
                <a:solidFill>
                  <a:srgbClr val="000000"/>
                </a:solidFill>
                <a:latin typeface="Trebuchet MS" pitchFamily="34" charset="0"/>
              </a:rPr>
              <a:t>Receipt </a:t>
            </a:r>
            <a:r>
              <a:rPr lang="en-US" sz="1600" b="0" dirty="0" smtClean="0">
                <a:solidFill>
                  <a:srgbClr val="000000"/>
                </a:solidFill>
                <a:latin typeface="Trebuchet MS" pitchFamily="34" charset="0"/>
              </a:rPr>
              <a:t>of commission by a director from the holding company or subsidiary </a:t>
            </a:r>
            <a:r>
              <a:rPr lang="en-US" sz="1600" b="0" dirty="0" smtClean="0">
                <a:solidFill>
                  <a:srgbClr val="000000"/>
                </a:solidFill>
                <a:latin typeface="Trebuchet MS" pitchFamily="34" charset="0"/>
              </a:rPr>
              <a:t>company</a:t>
            </a:r>
          </a:p>
          <a:p>
            <a:pPr marL="266700" indent="-266700" algn="just">
              <a:spcBef>
                <a:spcPts val="600"/>
              </a:spcBef>
              <a:spcAft>
                <a:spcPts val="600"/>
              </a:spcAft>
              <a:defRPr/>
            </a:pPr>
            <a:r>
              <a:rPr lang="en-US" sz="1600" b="0" dirty="0" smtClean="0">
                <a:solidFill>
                  <a:srgbClr val="000000"/>
                </a:solidFill>
                <a:latin typeface="Trebuchet MS" pitchFamily="34" charset="0"/>
              </a:rPr>
              <a:t>Financial summary/highlights, change in business, details of directors, KMP, names of subsidiaries, joint ventures or associate companies, details relating to deposits, details of significant and material orders passed by regulators or Court of NCLT impacting the going concern status and company’s operation in future</a:t>
            </a:r>
            <a:endParaRPr lang="en-US" sz="1600" b="0" dirty="0" smtClean="0">
              <a:solidFill>
                <a:srgbClr val="000000"/>
              </a:solidFill>
              <a:latin typeface="Trebuchet MS" pitchFamily="34" charset="0"/>
            </a:endParaRPr>
          </a:p>
          <a:p>
            <a:pPr marL="266700" lvl="0" indent="-266700" algn="just">
              <a:spcBef>
                <a:spcPts val="600"/>
              </a:spcBef>
              <a:spcAft>
                <a:spcPts val="600"/>
              </a:spcAft>
              <a:defRPr/>
            </a:pPr>
            <a:r>
              <a:rPr lang="en-US" sz="1600" b="0" dirty="0" smtClean="0">
                <a:solidFill>
                  <a:srgbClr val="000000"/>
                </a:solidFill>
                <a:latin typeface="Trebuchet MS" pitchFamily="34" charset="0"/>
              </a:rPr>
              <a:t>Additional </a:t>
            </a:r>
            <a:r>
              <a:rPr lang="en-US" sz="1600" b="0" dirty="0" smtClean="0">
                <a:solidFill>
                  <a:srgbClr val="000000"/>
                </a:solidFill>
                <a:latin typeface="Trebuchet MS" pitchFamily="34" charset="0"/>
              </a:rPr>
              <a:t>information in Directors’ Responsibility Statement</a:t>
            </a:r>
            <a:endParaRPr lang="en-IN" sz="1600" b="0" dirty="0" smtClean="0">
              <a:solidFill>
                <a:srgbClr val="000000"/>
              </a:solidFill>
              <a:latin typeface="Trebuchet MS" pitchFamily="34" charset="0"/>
            </a:endParaRPr>
          </a:p>
          <a:p>
            <a:pPr marL="627063" lvl="1" algn="just" eaLnBrk="1" hangingPunct="1">
              <a:spcBef>
                <a:spcPts val="600"/>
              </a:spcBef>
              <a:spcAft>
                <a:spcPts val="600"/>
              </a:spcAft>
              <a:buClr>
                <a:srgbClr val="9A9FA7"/>
              </a:buClr>
              <a:buSzPct val="60000"/>
              <a:buFont typeface="Courier New" pitchFamily="49" charset="0"/>
              <a:buChar char="o"/>
              <a:defRPr/>
            </a:pPr>
            <a:r>
              <a:rPr lang="en-US" sz="1600" b="0" dirty="0" smtClean="0">
                <a:solidFill>
                  <a:srgbClr val="000000"/>
                </a:solidFill>
                <a:latin typeface="Trebuchet MS" pitchFamily="34" charset="0"/>
              </a:rPr>
              <a:t>Statement </a:t>
            </a:r>
            <a:r>
              <a:rPr lang="en-US" sz="1600" b="0" dirty="0" smtClean="0">
                <a:solidFill>
                  <a:srgbClr val="000000"/>
                </a:solidFill>
                <a:latin typeface="Trebuchet MS" pitchFamily="34" charset="0"/>
              </a:rPr>
              <a:t>that the directors had devised proper systems to ensure compliance with the provisions of all applicable laws and that such systems were adequate and operating effectively</a:t>
            </a:r>
          </a:p>
          <a:p>
            <a:pPr marL="627063" lvl="1" algn="just" eaLnBrk="1" hangingPunct="1">
              <a:spcBef>
                <a:spcPts val="600"/>
              </a:spcBef>
              <a:spcAft>
                <a:spcPts val="600"/>
              </a:spcAft>
              <a:buClr>
                <a:srgbClr val="9A9FA7"/>
              </a:buClr>
              <a:buSzPct val="60000"/>
              <a:buFont typeface="Courier New" pitchFamily="49" charset="0"/>
              <a:buChar char="o"/>
              <a:defRPr/>
            </a:pPr>
            <a:r>
              <a:rPr lang="en-US" sz="1600" b="0" dirty="0" smtClean="0">
                <a:solidFill>
                  <a:srgbClr val="000000"/>
                </a:solidFill>
                <a:latin typeface="Trebuchet MS" pitchFamily="34" charset="0"/>
              </a:rPr>
              <a:t>For listed companies - directors had laid down internal financial controls and such controls are adequate and operating effectively</a:t>
            </a:r>
            <a:endParaRPr lang="en-US" sz="1600" b="0" dirty="0" smtClean="0"/>
          </a:p>
          <a:p>
            <a:pPr marL="627063" lvl="1" algn="just" eaLnBrk="1" hangingPunct="1">
              <a:spcBef>
                <a:spcPts val="600"/>
              </a:spcBef>
              <a:spcAft>
                <a:spcPts val="600"/>
              </a:spcAft>
              <a:buClr>
                <a:srgbClr val="9A9FA7"/>
              </a:buClr>
              <a:buSzPct val="60000"/>
              <a:buFont typeface="Courier New" pitchFamily="49" charset="0"/>
              <a:buChar char="o"/>
              <a:defRPr/>
            </a:pPr>
            <a:endParaRPr lang="en-US" sz="2000" b="0" kern="0" noProof="0" dirty="0" smtClean="0">
              <a:solidFill>
                <a:srgbClr val="000000"/>
              </a:solidFill>
              <a:latin typeface="Trebuchet MS" pitchFamily="34" charset="0"/>
            </a:endParaRPr>
          </a:p>
          <a:p>
            <a:pPr marL="627063" lvl="1" algn="just" eaLnBrk="1" hangingPunct="1">
              <a:spcBef>
                <a:spcPts val="600"/>
              </a:spcBef>
              <a:spcAft>
                <a:spcPts val="600"/>
              </a:spcAft>
              <a:buClr>
                <a:srgbClr val="9A9FA7"/>
              </a:buClr>
              <a:buSzPct val="60000"/>
              <a:buFont typeface="Courier New" pitchFamily="49" charset="0"/>
              <a:buChar char="o"/>
              <a:defRPr/>
            </a:pPr>
            <a:endParaRPr kumimoji="0" lang="en-US" sz="1800" b="0" i="0" u="none" strike="noStrike" kern="0" cap="none" spc="0" normalizeH="0" baseline="0" noProof="0" dirty="0">
              <a:ln>
                <a:noFill/>
              </a:ln>
              <a:solidFill>
                <a:srgbClr val="C2070C"/>
              </a:solidFill>
              <a:effectLst/>
              <a:uLnTx/>
              <a:uFillTx/>
              <a:latin typeface="Times New Roman"/>
            </a:endParaRPr>
          </a:p>
        </p:txBody>
      </p:sp>
      <p:sp>
        <p:nvSpPr>
          <p:cNvPr id="13" name="Rectangle 12"/>
          <p:cNvSpPr/>
          <p:nvPr/>
        </p:nvSpPr>
        <p:spPr bwMode="auto">
          <a:xfrm>
            <a:off x="8026400" y="6045201"/>
            <a:ext cx="812800" cy="369332"/>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chemeClr val="tx1"/>
              </a:solidFill>
              <a:effectLst/>
              <a:latin typeface="Trebuchet MS" pitchFamily="34" charset="0"/>
              <a:ea typeface="ＭＳ Ｐゴシック" pitchFamily="34" charset="-128"/>
            </a:endParaRPr>
          </a:p>
        </p:txBody>
      </p:sp>
      <p:sp>
        <p:nvSpPr>
          <p:cNvPr id="14" name="Slide Number Placeholder 4"/>
          <p:cNvSpPr txBox="1">
            <a:spLocks/>
          </p:cNvSpPr>
          <p:nvPr/>
        </p:nvSpPr>
        <p:spPr bwMode="auto">
          <a:xfrm>
            <a:off x="7823200" y="6211591"/>
            <a:ext cx="927100" cy="40588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spcBef>
                <a:spcPct val="0"/>
              </a:spcBef>
              <a:spcAft>
                <a:spcPct val="0"/>
              </a:spcAft>
              <a:defRPr sz="1400" b="0" kern="1200">
                <a:solidFill>
                  <a:schemeClr val="tx1"/>
                </a:solidFill>
                <a:latin typeface="+mn-lt"/>
                <a:ea typeface="ＭＳ Ｐゴシック" pitchFamily="34" charset="-128"/>
                <a:cs typeface="+mn-cs"/>
              </a:defRPr>
            </a:lvl1pPr>
            <a:lvl2pPr marL="457200" algn="ctr" rtl="0" fontAlgn="base">
              <a:spcBef>
                <a:spcPct val="0"/>
              </a:spcBef>
              <a:spcAft>
                <a:spcPct val="0"/>
              </a:spcAft>
              <a:defRPr b="1" kern="1200">
                <a:solidFill>
                  <a:schemeClr val="bg1"/>
                </a:solidFill>
                <a:latin typeface="Trebuchet MS" pitchFamily="34" charset="0"/>
                <a:ea typeface="ＭＳ Ｐゴシック" pitchFamily="34" charset="-128"/>
                <a:cs typeface="+mn-cs"/>
              </a:defRPr>
            </a:lvl2pPr>
            <a:lvl3pPr marL="914400" algn="ctr" rtl="0" fontAlgn="base">
              <a:spcBef>
                <a:spcPct val="0"/>
              </a:spcBef>
              <a:spcAft>
                <a:spcPct val="0"/>
              </a:spcAft>
              <a:defRPr b="1" kern="1200">
                <a:solidFill>
                  <a:schemeClr val="bg1"/>
                </a:solidFill>
                <a:latin typeface="Trebuchet MS" pitchFamily="34" charset="0"/>
                <a:ea typeface="ＭＳ Ｐゴシック" pitchFamily="34" charset="-128"/>
                <a:cs typeface="+mn-cs"/>
              </a:defRPr>
            </a:lvl3pPr>
            <a:lvl4pPr marL="1371600" algn="ctr" rtl="0" fontAlgn="base">
              <a:spcBef>
                <a:spcPct val="0"/>
              </a:spcBef>
              <a:spcAft>
                <a:spcPct val="0"/>
              </a:spcAft>
              <a:defRPr b="1" kern="1200">
                <a:solidFill>
                  <a:schemeClr val="bg1"/>
                </a:solidFill>
                <a:latin typeface="Trebuchet MS" pitchFamily="34" charset="0"/>
                <a:ea typeface="ＭＳ Ｐゴシック" pitchFamily="34" charset="-128"/>
                <a:cs typeface="+mn-cs"/>
              </a:defRPr>
            </a:lvl4pPr>
            <a:lvl5pPr marL="1828800" algn="ctr" rtl="0" fontAlgn="base">
              <a:spcBef>
                <a:spcPct val="0"/>
              </a:spcBef>
              <a:spcAft>
                <a:spcPct val="0"/>
              </a:spcAft>
              <a:defRPr b="1" kern="1200">
                <a:solidFill>
                  <a:schemeClr val="bg1"/>
                </a:solidFill>
                <a:latin typeface="Trebuchet MS" pitchFamily="34" charset="0"/>
                <a:ea typeface="ＭＳ Ｐゴシック" pitchFamily="34" charset="-128"/>
                <a:cs typeface="+mn-cs"/>
              </a:defRPr>
            </a:lvl5pPr>
            <a:lvl6pPr marL="2286000" algn="l" defTabSz="914400" rtl="0" eaLnBrk="1" latinLnBrk="0" hangingPunct="1">
              <a:defRPr b="1" kern="1200">
                <a:solidFill>
                  <a:schemeClr val="bg1"/>
                </a:solidFill>
                <a:latin typeface="Trebuchet MS" pitchFamily="34" charset="0"/>
                <a:ea typeface="ＭＳ Ｐゴシック" pitchFamily="34" charset="-128"/>
                <a:cs typeface="+mn-cs"/>
              </a:defRPr>
            </a:lvl6pPr>
            <a:lvl7pPr marL="2743200" algn="l" defTabSz="914400" rtl="0" eaLnBrk="1" latinLnBrk="0" hangingPunct="1">
              <a:defRPr b="1" kern="1200">
                <a:solidFill>
                  <a:schemeClr val="bg1"/>
                </a:solidFill>
                <a:latin typeface="Trebuchet MS" pitchFamily="34" charset="0"/>
                <a:ea typeface="ＭＳ Ｐゴシック" pitchFamily="34" charset="-128"/>
                <a:cs typeface="+mn-cs"/>
              </a:defRPr>
            </a:lvl7pPr>
            <a:lvl8pPr marL="3200400" algn="l" defTabSz="914400" rtl="0" eaLnBrk="1" latinLnBrk="0" hangingPunct="1">
              <a:defRPr b="1" kern="1200">
                <a:solidFill>
                  <a:schemeClr val="bg1"/>
                </a:solidFill>
                <a:latin typeface="Trebuchet MS" pitchFamily="34" charset="0"/>
                <a:ea typeface="ＭＳ Ｐゴシック" pitchFamily="34" charset="-128"/>
                <a:cs typeface="+mn-cs"/>
              </a:defRPr>
            </a:lvl8pPr>
            <a:lvl9pPr marL="3657600" algn="l" defTabSz="914400" rtl="0" eaLnBrk="1" latinLnBrk="0" hangingPunct="1">
              <a:defRPr b="1" kern="1200">
                <a:solidFill>
                  <a:schemeClr val="bg1"/>
                </a:solidFill>
                <a:latin typeface="Trebuchet MS" pitchFamily="34" charset="0"/>
                <a:ea typeface="ＭＳ Ｐゴシック" pitchFamily="34" charset="-128"/>
                <a:cs typeface="+mn-cs"/>
              </a:defRPr>
            </a:lvl9pPr>
          </a:lstStyle>
          <a:p>
            <a:r>
              <a:rPr lang="en-US" sz="800" dirty="0" smtClean="0">
                <a:latin typeface="Trebuchet MS" pitchFamily="34" charset="0"/>
              </a:rPr>
              <a:t>3</a:t>
            </a:r>
            <a:endParaRPr lang="en-US" sz="800" dirty="0">
              <a:latin typeface="Trebuchet MS"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a:xfrm>
            <a:off x="1451428" y="0"/>
            <a:ext cx="7358743" cy="889000"/>
          </a:xfrm>
        </p:spPr>
        <p:txBody>
          <a:bodyPr/>
          <a:lstStyle/>
          <a:p>
            <a:r>
              <a:rPr lang="en-US" sz="2100" b="1" dirty="0" smtClean="0">
                <a:solidFill>
                  <a:srgbClr val="800000"/>
                </a:solidFill>
                <a:latin typeface="Trebuchet MS" pitchFamily="34" charset="0"/>
              </a:rPr>
              <a:t>Enhanced Disclosures &amp; Information </a:t>
            </a:r>
            <a:br>
              <a:rPr lang="en-US" sz="2100" b="1" dirty="0" smtClean="0">
                <a:solidFill>
                  <a:srgbClr val="800000"/>
                </a:solidFill>
                <a:latin typeface="Trebuchet MS" pitchFamily="34" charset="0"/>
              </a:rPr>
            </a:br>
            <a:r>
              <a:rPr lang="en-US" sz="2100" b="1" dirty="0" smtClean="0">
                <a:solidFill>
                  <a:srgbClr val="800000"/>
                </a:solidFill>
                <a:latin typeface="Trebuchet MS" pitchFamily="34" charset="0"/>
              </a:rPr>
              <a:t>in </a:t>
            </a:r>
            <a:br>
              <a:rPr lang="en-US" sz="2100" b="1" dirty="0" smtClean="0">
                <a:solidFill>
                  <a:srgbClr val="800000"/>
                </a:solidFill>
                <a:latin typeface="Trebuchet MS" pitchFamily="34" charset="0"/>
              </a:rPr>
            </a:br>
            <a:r>
              <a:rPr lang="en-US" sz="2100" b="1" dirty="0" smtClean="0">
                <a:solidFill>
                  <a:srgbClr val="800000"/>
                </a:solidFill>
                <a:latin typeface="Trebuchet MS" pitchFamily="34" charset="0"/>
              </a:rPr>
              <a:t>Annual Return</a:t>
            </a:r>
            <a:endParaRPr lang="en-US" sz="2100" b="1" dirty="0">
              <a:solidFill>
                <a:srgbClr val="800000"/>
              </a:solidFill>
              <a:latin typeface="Trebuchet MS" pitchFamily="34" charset="0"/>
            </a:endParaRPr>
          </a:p>
        </p:txBody>
      </p:sp>
      <p:sp>
        <p:nvSpPr>
          <p:cNvPr id="304131" name="Rectangle 3"/>
          <p:cNvSpPr>
            <a:spLocks noGrp="1" noChangeArrowheads="1"/>
          </p:cNvSpPr>
          <p:nvPr>
            <p:ph type="body" idx="1"/>
          </p:nvPr>
        </p:nvSpPr>
        <p:spPr>
          <a:xfrm>
            <a:off x="1534565" y="1380774"/>
            <a:ext cx="7029918" cy="4758955"/>
          </a:xfrm>
        </p:spPr>
        <p:txBody>
          <a:bodyPr>
            <a:noAutofit/>
          </a:bodyPr>
          <a:lstStyle/>
          <a:p>
            <a:pPr marL="457200" lvl="1" indent="-457200" algn="just" eaLnBrk="1" hangingPunct="1">
              <a:spcBef>
                <a:spcPts val="0"/>
              </a:spcBef>
              <a:buClrTx/>
              <a:buNone/>
              <a:defRPr/>
            </a:pPr>
            <a:endParaRPr lang="en-US" sz="1600" dirty="0" smtClean="0">
              <a:latin typeface="Trebuchet MS" pitchFamily="34" charset="0"/>
            </a:endParaRP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Principal business activities, particulars of its holding, subsidiary and associate companies</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Details of shares, debentures and other securities with shareholding pattern</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Indebtedness</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Members and debenture holders with changes therein</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Promoters, directors, KMP with changes therein</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Meetings of members or class thereof, board and other committees and details of attendance</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Remuneration of directors and KMP</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Penalties imposed on the company, its directors or officers and details of compounding of offence</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Shares held by FIIs</a:t>
            </a:r>
          </a:p>
          <a:p>
            <a:pPr marL="279400" lvl="1" indent="-279400" algn="just" eaLnBrk="1" hangingPunct="1">
              <a:lnSpc>
                <a:spcPct val="110000"/>
              </a:lnSpc>
              <a:spcBef>
                <a:spcPts val="600"/>
              </a:spcBef>
              <a:spcAft>
                <a:spcPts val="600"/>
              </a:spcAft>
              <a:buClrTx/>
              <a:buFont typeface="Wingdings" pitchFamily="2" charset="2"/>
              <a:buChar char="§"/>
              <a:defRPr/>
            </a:pPr>
            <a:endParaRPr lang="en-US" sz="1600" dirty="0">
              <a:latin typeface="Trebuchet MS" pitchFamily="34" charset="0"/>
            </a:endParaRPr>
          </a:p>
        </p:txBody>
      </p:sp>
      <p:sp>
        <p:nvSpPr>
          <p:cNvPr id="5" name="Slide Number Placeholder 4"/>
          <p:cNvSpPr>
            <a:spLocks noGrp="1"/>
          </p:cNvSpPr>
          <p:nvPr>
            <p:ph type="sldNum" sz="quarter" idx="12"/>
          </p:nvPr>
        </p:nvSpPr>
        <p:spPr>
          <a:xfrm>
            <a:off x="7759700" y="6245225"/>
            <a:ext cx="927100" cy="476250"/>
          </a:xfrm>
        </p:spPr>
        <p:txBody>
          <a:bodyPr/>
          <a:lstStyle/>
          <a:p>
            <a:r>
              <a:rPr lang="en-US" sz="800" dirty="0" smtClean="0">
                <a:latin typeface="Trebuchet MS" pitchFamily="34" charset="0"/>
              </a:rPr>
              <a:t>4</a:t>
            </a:r>
            <a:endParaRPr lang="en-US" sz="800" dirty="0">
              <a:latin typeface="Trebuchet MS"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a:xfrm>
            <a:off x="1451428" y="188686"/>
            <a:ext cx="7358743" cy="740228"/>
          </a:xfrm>
        </p:spPr>
        <p:txBody>
          <a:bodyPr/>
          <a:lstStyle/>
          <a:p>
            <a:r>
              <a:rPr lang="en-US" sz="2400" b="1" dirty="0" smtClean="0">
                <a:solidFill>
                  <a:srgbClr val="800000"/>
                </a:solidFill>
                <a:latin typeface="Trebuchet MS" pitchFamily="34" charset="0"/>
              </a:rPr>
              <a:t>Additional Disclosures in Explanatory Statement</a:t>
            </a:r>
            <a:endParaRPr lang="en-US" sz="2400" b="1" dirty="0">
              <a:solidFill>
                <a:srgbClr val="800000"/>
              </a:solidFill>
              <a:latin typeface="Trebuchet MS" pitchFamily="34" charset="0"/>
            </a:endParaRPr>
          </a:p>
        </p:txBody>
      </p:sp>
      <p:sp>
        <p:nvSpPr>
          <p:cNvPr id="304131" name="Rectangle 3"/>
          <p:cNvSpPr>
            <a:spLocks noGrp="1" noChangeArrowheads="1"/>
          </p:cNvSpPr>
          <p:nvPr>
            <p:ph type="body" idx="1"/>
          </p:nvPr>
        </p:nvSpPr>
        <p:spPr>
          <a:xfrm>
            <a:off x="1534565" y="1380774"/>
            <a:ext cx="7029918" cy="4758955"/>
          </a:xfrm>
        </p:spPr>
        <p:txBody>
          <a:bodyPr>
            <a:noAutofit/>
          </a:bodyPr>
          <a:lstStyle/>
          <a:p>
            <a:pPr marL="457200" lvl="1" indent="-457200" algn="just" eaLnBrk="1" hangingPunct="1">
              <a:spcBef>
                <a:spcPts val="0"/>
              </a:spcBef>
              <a:buClrTx/>
              <a:buNone/>
              <a:defRPr/>
            </a:pPr>
            <a:endParaRPr lang="en-US" sz="1800" dirty="0" smtClean="0">
              <a:latin typeface="Trebuchet MS" pitchFamily="34" charset="0"/>
            </a:endParaRPr>
          </a:p>
          <a:p>
            <a:pPr marL="279400" lvl="1" indent="-279400" algn="just" eaLnBrk="1" hangingPunct="1">
              <a:lnSpc>
                <a:spcPct val="110000"/>
              </a:lnSpc>
              <a:spcBef>
                <a:spcPts val="600"/>
              </a:spcBef>
              <a:spcAft>
                <a:spcPts val="600"/>
              </a:spcAft>
              <a:buClrTx/>
              <a:buFont typeface="Wingdings" pitchFamily="2" charset="2"/>
              <a:buChar char="§"/>
              <a:defRPr/>
            </a:pPr>
            <a:r>
              <a:rPr lang="en-US" sz="1800" dirty="0" smtClean="0">
                <a:latin typeface="Trebuchet MS" pitchFamily="34" charset="0"/>
              </a:rPr>
              <a:t>Nature of concern or interest, </a:t>
            </a:r>
            <a:r>
              <a:rPr lang="en-US" sz="1800" u="sng" dirty="0" smtClean="0">
                <a:latin typeface="Trebuchet MS" pitchFamily="34" charset="0"/>
              </a:rPr>
              <a:t>financial or otherwise,</a:t>
            </a:r>
            <a:r>
              <a:rPr lang="en-US" sz="1800" dirty="0" smtClean="0">
                <a:latin typeface="Trebuchet MS" pitchFamily="34" charset="0"/>
              </a:rPr>
              <a:t> of director, manager, </a:t>
            </a:r>
            <a:r>
              <a:rPr lang="en-US" sz="1800" u="sng" dirty="0" smtClean="0">
                <a:latin typeface="Trebuchet MS" pitchFamily="34" charset="0"/>
              </a:rPr>
              <a:t>KMP and relatives of directors, manager and KMP</a:t>
            </a:r>
          </a:p>
          <a:p>
            <a:pPr marL="279400" lvl="1" indent="-279400" algn="just" eaLnBrk="1" hangingPunct="1">
              <a:lnSpc>
                <a:spcPct val="110000"/>
              </a:lnSpc>
              <a:spcBef>
                <a:spcPts val="600"/>
              </a:spcBef>
              <a:spcAft>
                <a:spcPts val="600"/>
              </a:spcAft>
              <a:buClr>
                <a:schemeClr val="tx1"/>
              </a:buClr>
              <a:buFont typeface="Wingdings" pitchFamily="2" charset="2"/>
              <a:buChar char="§"/>
              <a:defRPr/>
            </a:pPr>
            <a:endParaRPr lang="en-US" sz="1800" dirty="0" smtClean="0">
              <a:latin typeface="Trebuchet MS" pitchFamily="34" charset="0"/>
            </a:endParaRPr>
          </a:p>
          <a:p>
            <a:pPr marL="279400" lvl="1" indent="-279400" algn="just" eaLnBrk="1" hangingPunct="1">
              <a:lnSpc>
                <a:spcPct val="110000"/>
              </a:lnSpc>
              <a:spcBef>
                <a:spcPts val="600"/>
              </a:spcBef>
              <a:spcAft>
                <a:spcPts val="600"/>
              </a:spcAft>
              <a:buClr>
                <a:schemeClr val="tx1"/>
              </a:buClr>
              <a:buFont typeface="Wingdings" pitchFamily="2" charset="2"/>
              <a:buChar char="§"/>
              <a:defRPr/>
            </a:pPr>
            <a:r>
              <a:rPr lang="en-US" sz="1800" dirty="0" smtClean="0">
                <a:latin typeface="Trebuchet MS" pitchFamily="34" charset="0"/>
              </a:rPr>
              <a:t>Any other information and facts that may enable members to understand the meaning, scope and implications of the items of business </a:t>
            </a:r>
          </a:p>
          <a:p>
            <a:pPr marL="279400" lvl="1" indent="-279400" algn="just" eaLnBrk="1" hangingPunct="1">
              <a:lnSpc>
                <a:spcPct val="110000"/>
              </a:lnSpc>
              <a:spcBef>
                <a:spcPts val="600"/>
              </a:spcBef>
              <a:spcAft>
                <a:spcPts val="600"/>
              </a:spcAft>
              <a:buClr>
                <a:schemeClr val="tx1"/>
              </a:buClr>
              <a:buFont typeface="Wingdings" pitchFamily="2" charset="2"/>
              <a:buChar char="§"/>
              <a:defRPr/>
            </a:pPr>
            <a:endParaRPr lang="en-US" sz="1800" dirty="0" smtClean="0">
              <a:latin typeface="Trebuchet MS" pitchFamily="34" charset="0"/>
            </a:endParaRPr>
          </a:p>
          <a:p>
            <a:pPr marL="279400" lvl="1" indent="-279400" algn="just" eaLnBrk="1" hangingPunct="1">
              <a:lnSpc>
                <a:spcPct val="110000"/>
              </a:lnSpc>
              <a:spcBef>
                <a:spcPts val="600"/>
              </a:spcBef>
              <a:spcAft>
                <a:spcPts val="600"/>
              </a:spcAft>
              <a:buClr>
                <a:schemeClr val="tx1"/>
              </a:buClr>
              <a:buFont typeface="Wingdings" pitchFamily="2" charset="2"/>
              <a:buChar char="§"/>
              <a:defRPr/>
            </a:pPr>
            <a:r>
              <a:rPr lang="en-US" sz="1800" dirty="0" smtClean="0">
                <a:latin typeface="Trebuchet MS" pitchFamily="34" charset="0"/>
              </a:rPr>
              <a:t>Failure to make such disclosure – promoter, director, manager liable to compensate the company to the extent of the benefits derived by them</a:t>
            </a:r>
          </a:p>
          <a:p>
            <a:pPr marL="279400" lvl="1" indent="-279400" algn="just" eaLnBrk="1" hangingPunct="1">
              <a:lnSpc>
                <a:spcPct val="110000"/>
              </a:lnSpc>
              <a:spcBef>
                <a:spcPts val="600"/>
              </a:spcBef>
              <a:spcAft>
                <a:spcPts val="600"/>
              </a:spcAft>
              <a:buClrTx/>
              <a:buFont typeface="Wingdings" pitchFamily="2" charset="2"/>
              <a:buChar char="§"/>
              <a:defRPr/>
            </a:pPr>
            <a:endParaRPr lang="en-US" sz="1800" dirty="0">
              <a:latin typeface="Trebuchet MS" pitchFamily="34" charset="0"/>
            </a:endParaRPr>
          </a:p>
        </p:txBody>
      </p:sp>
      <p:sp>
        <p:nvSpPr>
          <p:cNvPr id="5" name="Slide Number Placeholder 4"/>
          <p:cNvSpPr>
            <a:spLocks noGrp="1"/>
          </p:cNvSpPr>
          <p:nvPr>
            <p:ph type="sldNum" sz="quarter" idx="12"/>
          </p:nvPr>
        </p:nvSpPr>
        <p:spPr>
          <a:xfrm>
            <a:off x="7759700" y="5902325"/>
            <a:ext cx="927100" cy="476250"/>
          </a:xfrm>
        </p:spPr>
        <p:txBody>
          <a:bodyPr/>
          <a:lstStyle/>
          <a:p>
            <a:r>
              <a:rPr lang="en-US" sz="800" dirty="0" smtClean="0">
                <a:latin typeface="Trebuchet MS" pitchFamily="34" charset="0"/>
              </a:rPr>
              <a:t>5</a:t>
            </a:r>
            <a:endParaRPr lang="en-US" sz="800" dirty="0">
              <a:latin typeface="Trebuchet MS"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a:xfrm>
            <a:off x="1451428" y="188686"/>
            <a:ext cx="7358743" cy="740228"/>
          </a:xfrm>
        </p:spPr>
        <p:txBody>
          <a:bodyPr/>
          <a:lstStyle/>
          <a:p>
            <a:r>
              <a:rPr lang="en-US" sz="2400" b="1" dirty="0" smtClean="0">
                <a:solidFill>
                  <a:srgbClr val="800000"/>
                </a:solidFill>
                <a:latin typeface="Trebuchet MS" pitchFamily="34" charset="0"/>
              </a:rPr>
              <a:t>Website Disclosures </a:t>
            </a:r>
            <a:endParaRPr lang="en-US" sz="2400" b="1" dirty="0">
              <a:solidFill>
                <a:srgbClr val="800000"/>
              </a:solidFill>
              <a:latin typeface="Trebuchet MS" pitchFamily="34" charset="0"/>
            </a:endParaRPr>
          </a:p>
        </p:txBody>
      </p:sp>
      <p:sp>
        <p:nvSpPr>
          <p:cNvPr id="304131" name="Rectangle 3"/>
          <p:cNvSpPr>
            <a:spLocks noGrp="1" noChangeArrowheads="1"/>
          </p:cNvSpPr>
          <p:nvPr>
            <p:ph type="body" idx="1"/>
          </p:nvPr>
        </p:nvSpPr>
        <p:spPr>
          <a:xfrm>
            <a:off x="1534565" y="1380774"/>
            <a:ext cx="7029918" cy="4758955"/>
          </a:xfrm>
        </p:spPr>
        <p:txBody>
          <a:bodyPr>
            <a:noAutofit/>
          </a:bodyPr>
          <a:lstStyle/>
          <a:p>
            <a:pPr marL="457200" lvl="1" indent="-457200" algn="just" eaLnBrk="1" hangingPunct="1">
              <a:spcBef>
                <a:spcPts val="0"/>
              </a:spcBef>
              <a:buClrTx/>
              <a:buNone/>
              <a:defRPr/>
            </a:pPr>
            <a:endParaRPr lang="en-US" sz="1600" dirty="0" smtClean="0">
              <a:latin typeface="Trebuchet MS" pitchFamily="34" charset="0"/>
            </a:endParaRP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Statement containing the names, last known address and the unpaid dividend to be paid to each person – within 90 days of transfer of amount under Unpaid Dividend Account</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Contents of CSR Policy</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Listed company - Financial statements including consolidated financial statements and all other documents required to be attached thereto</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Separate audited accounts of each of its subsidiaries</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Details of establishment of Vigil Mechanism</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Notices to members and creditors and all accompanying documents for the scheme of arrangement</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Terms and conditions of appointment of independent directors</a:t>
            </a:r>
            <a:endParaRPr lang="en-US" sz="1600" dirty="0">
              <a:latin typeface="Trebuchet MS" pitchFamily="34" charset="0"/>
            </a:endParaRPr>
          </a:p>
        </p:txBody>
      </p:sp>
      <p:sp>
        <p:nvSpPr>
          <p:cNvPr id="5" name="Slide Number Placeholder 4"/>
          <p:cNvSpPr>
            <a:spLocks noGrp="1"/>
          </p:cNvSpPr>
          <p:nvPr>
            <p:ph type="sldNum" sz="quarter" idx="12"/>
          </p:nvPr>
        </p:nvSpPr>
        <p:spPr>
          <a:xfrm>
            <a:off x="7848600" y="5978525"/>
            <a:ext cx="825500" cy="371475"/>
          </a:xfrm>
        </p:spPr>
        <p:txBody>
          <a:bodyPr/>
          <a:lstStyle/>
          <a:p>
            <a:r>
              <a:rPr lang="en-US" sz="800" dirty="0" smtClean="0">
                <a:latin typeface="Trebuchet MS" pitchFamily="34" charset="0"/>
              </a:rPr>
              <a:t>6</a:t>
            </a:r>
            <a:endParaRPr lang="en-US" sz="800" dirty="0">
              <a:latin typeface="Trebuchet MS"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a:xfrm>
            <a:off x="1451428" y="188686"/>
            <a:ext cx="7358743" cy="740228"/>
          </a:xfrm>
        </p:spPr>
        <p:txBody>
          <a:bodyPr/>
          <a:lstStyle/>
          <a:p>
            <a:r>
              <a:rPr lang="en-US" sz="2400" b="1" dirty="0" smtClean="0">
                <a:solidFill>
                  <a:srgbClr val="800000"/>
                </a:solidFill>
                <a:latin typeface="Trebuchet MS" pitchFamily="34" charset="0"/>
              </a:rPr>
              <a:t>Miscellaneous </a:t>
            </a:r>
            <a:endParaRPr lang="en-US" sz="2400" b="1" dirty="0">
              <a:solidFill>
                <a:srgbClr val="800000"/>
              </a:solidFill>
              <a:latin typeface="Trebuchet MS" pitchFamily="34" charset="0"/>
            </a:endParaRPr>
          </a:p>
        </p:txBody>
      </p:sp>
      <p:sp>
        <p:nvSpPr>
          <p:cNvPr id="304131" name="Rectangle 3"/>
          <p:cNvSpPr>
            <a:spLocks noGrp="1" noChangeArrowheads="1"/>
          </p:cNvSpPr>
          <p:nvPr>
            <p:ph type="body" idx="1"/>
          </p:nvPr>
        </p:nvSpPr>
        <p:spPr>
          <a:xfrm>
            <a:off x="1534565" y="1380774"/>
            <a:ext cx="7029918" cy="5197826"/>
          </a:xfrm>
        </p:spPr>
        <p:txBody>
          <a:bodyPr>
            <a:noAutofit/>
          </a:bodyPr>
          <a:lstStyle/>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Listed </a:t>
            </a:r>
            <a:r>
              <a:rPr lang="en-US" sz="1600" dirty="0" smtClean="0">
                <a:latin typeface="Trebuchet MS" pitchFamily="34" charset="0"/>
              </a:rPr>
              <a:t>company - to prepare a report on the proceedings taken place at the each AGM</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Listed company - Return to be filed with the </a:t>
            </a:r>
            <a:r>
              <a:rPr lang="en-US" sz="1600" dirty="0" err="1" smtClean="0">
                <a:latin typeface="Trebuchet MS" pitchFamily="34" charset="0"/>
              </a:rPr>
              <a:t>RoC</a:t>
            </a:r>
            <a:r>
              <a:rPr lang="en-US" sz="1600" dirty="0" smtClean="0">
                <a:latin typeface="Trebuchet MS" pitchFamily="34" charset="0"/>
              </a:rPr>
              <a:t> with respect to the change in number of shares held by promoters and top 10  shareholders within 15 days</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Valuation report to be sent to the members and creditors </a:t>
            </a:r>
            <a:r>
              <a:rPr lang="en-US" sz="1600" dirty="0" err="1" smtClean="0">
                <a:latin typeface="Trebuchet MS" pitchFamily="34" charset="0"/>
              </a:rPr>
              <a:t>alongwith</a:t>
            </a:r>
            <a:r>
              <a:rPr lang="en-US" sz="1600" dirty="0" smtClean="0">
                <a:latin typeface="Trebuchet MS" pitchFamily="34" charset="0"/>
              </a:rPr>
              <a:t> notice convening meeting to consider scheme of arrangement</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Observations or comments on financial transactions or matters having adverse effect on the functioning of the company – such observations and comments to be read at the AGM and can be inspected by member</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Coverage of financial statements enhanced – to include cash flow statement, statement of change in equity</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Disclosure of interest by directors</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Disclosure of specified information to NCLT for scheme of </a:t>
            </a:r>
            <a:r>
              <a:rPr lang="en-US" sz="1600" dirty="0" smtClean="0">
                <a:latin typeface="Trebuchet MS" pitchFamily="34" charset="0"/>
              </a:rPr>
              <a:t>arrangement</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Reporting of frauds by auditors</a:t>
            </a:r>
            <a:endParaRPr lang="en-US" sz="1600" dirty="0" smtClean="0">
              <a:latin typeface="Trebuchet MS" pitchFamily="34" charset="0"/>
            </a:endParaRPr>
          </a:p>
          <a:p>
            <a:pPr marL="279400" lvl="1" indent="-279400" algn="just" eaLnBrk="1" hangingPunct="1">
              <a:lnSpc>
                <a:spcPct val="110000"/>
              </a:lnSpc>
              <a:spcBef>
                <a:spcPts val="600"/>
              </a:spcBef>
              <a:spcAft>
                <a:spcPts val="600"/>
              </a:spcAft>
              <a:buClrTx/>
              <a:buFont typeface="Wingdings" pitchFamily="2" charset="2"/>
              <a:buChar char="§"/>
              <a:defRPr/>
            </a:pPr>
            <a:endParaRPr lang="en-US" sz="1600" dirty="0" smtClean="0">
              <a:latin typeface="Trebuchet MS" pitchFamily="34" charset="0"/>
            </a:endParaRPr>
          </a:p>
          <a:p>
            <a:pPr marL="279400" lvl="1" indent="-279400" algn="just" eaLnBrk="1" hangingPunct="1">
              <a:lnSpc>
                <a:spcPct val="110000"/>
              </a:lnSpc>
              <a:spcBef>
                <a:spcPts val="600"/>
              </a:spcBef>
              <a:spcAft>
                <a:spcPts val="600"/>
              </a:spcAft>
              <a:buClrTx/>
              <a:buFont typeface="Wingdings" pitchFamily="2" charset="2"/>
              <a:buChar char="§"/>
              <a:defRPr/>
            </a:pPr>
            <a:endParaRPr lang="en-US" sz="1600" dirty="0">
              <a:latin typeface="Trebuchet MS" pitchFamily="34" charset="0"/>
            </a:endParaRPr>
          </a:p>
        </p:txBody>
      </p:sp>
      <p:sp>
        <p:nvSpPr>
          <p:cNvPr id="6" name="Slide Number Placeholder 5"/>
          <p:cNvSpPr>
            <a:spLocks noGrp="1"/>
          </p:cNvSpPr>
          <p:nvPr>
            <p:ph type="sldNum" sz="quarter" idx="12"/>
          </p:nvPr>
        </p:nvSpPr>
        <p:spPr>
          <a:xfrm>
            <a:off x="7861300" y="6381750"/>
            <a:ext cx="723900" cy="476250"/>
          </a:xfrm>
        </p:spPr>
        <p:txBody>
          <a:bodyPr/>
          <a:lstStyle/>
          <a:p>
            <a:r>
              <a:rPr lang="en-US" sz="800" dirty="0" smtClean="0">
                <a:latin typeface="Trebuchet MS" pitchFamily="34" charset="0"/>
              </a:rPr>
              <a:t>7</a:t>
            </a:r>
            <a:endParaRPr lang="en-US" sz="800" dirty="0">
              <a:latin typeface="Trebuchet MS" pitchFamily="34" charset="0"/>
            </a:endParaRP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a:xfrm>
            <a:off x="1451428" y="188686"/>
            <a:ext cx="7358743" cy="740228"/>
          </a:xfrm>
        </p:spPr>
        <p:txBody>
          <a:bodyPr/>
          <a:lstStyle/>
          <a:p>
            <a:r>
              <a:rPr lang="en-US" sz="2400" b="1" dirty="0" smtClean="0">
                <a:solidFill>
                  <a:srgbClr val="800000"/>
                </a:solidFill>
                <a:latin typeface="Trebuchet MS" pitchFamily="34" charset="0"/>
              </a:rPr>
              <a:t>Miscellaneous </a:t>
            </a:r>
            <a:endParaRPr lang="en-US" sz="2400" b="1" dirty="0">
              <a:solidFill>
                <a:srgbClr val="800000"/>
              </a:solidFill>
              <a:latin typeface="Trebuchet MS" pitchFamily="34" charset="0"/>
            </a:endParaRPr>
          </a:p>
        </p:txBody>
      </p:sp>
      <p:sp>
        <p:nvSpPr>
          <p:cNvPr id="304131" name="Rectangle 3"/>
          <p:cNvSpPr>
            <a:spLocks noGrp="1" noChangeArrowheads="1"/>
          </p:cNvSpPr>
          <p:nvPr>
            <p:ph type="body" idx="1"/>
          </p:nvPr>
        </p:nvSpPr>
        <p:spPr>
          <a:xfrm>
            <a:off x="1534565" y="1380774"/>
            <a:ext cx="7029918" cy="4758955"/>
          </a:xfrm>
        </p:spPr>
        <p:txBody>
          <a:bodyPr>
            <a:noAutofit/>
          </a:bodyPr>
          <a:lstStyle/>
          <a:p>
            <a:pPr marL="457200" lvl="1" indent="-457200" algn="just" eaLnBrk="1" hangingPunct="1">
              <a:spcBef>
                <a:spcPts val="0"/>
              </a:spcBef>
              <a:buClrTx/>
              <a:buNone/>
              <a:defRPr/>
            </a:pPr>
            <a:endParaRPr lang="en-US" sz="1600" dirty="0" smtClean="0">
              <a:latin typeface="Trebuchet MS" pitchFamily="34" charset="0"/>
            </a:endParaRPr>
          </a:p>
          <a:p>
            <a:pPr marL="279400" lvl="1" indent="-279400" algn="just">
              <a:lnSpc>
                <a:spcPct val="110000"/>
              </a:lnSpc>
              <a:spcBef>
                <a:spcPts val="600"/>
              </a:spcBef>
              <a:spcAft>
                <a:spcPts val="600"/>
              </a:spcAft>
              <a:buFont typeface="Wingdings" pitchFamily="2" charset="2"/>
              <a:buChar char="§"/>
              <a:defRPr/>
            </a:pPr>
            <a:r>
              <a:rPr lang="en-US" sz="1600" dirty="0" smtClean="0">
                <a:latin typeface="Trebuchet MS" pitchFamily="34" charset="0"/>
              </a:rPr>
              <a:t>Disclosure in financial statement regarding full particulars of loans given, investments made or guarantee given or security provided and purpose for which it is required by the recipient</a:t>
            </a:r>
          </a:p>
          <a:p>
            <a:pPr marL="279400" lvl="1" indent="-279400" algn="just">
              <a:lnSpc>
                <a:spcPct val="110000"/>
              </a:lnSpc>
              <a:spcBef>
                <a:spcPts val="600"/>
              </a:spcBef>
              <a:spcAft>
                <a:spcPts val="600"/>
              </a:spcAft>
              <a:buFont typeface="Wingdings" pitchFamily="2" charset="2"/>
              <a:buChar char="§"/>
              <a:defRPr/>
            </a:pPr>
            <a:r>
              <a:rPr lang="en-US" sz="1600" dirty="0" smtClean="0">
                <a:latin typeface="Trebuchet MS" pitchFamily="34" charset="0"/>
              </a:rPr>
              <a:t>Disclosure of any conflict of interest or lack of independent by the provisional liquidator or company liquidator in respect of his appointment</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Facts of resignation of director in the report of directors laid in the immediately following general meeting</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Report adopted by the board of merging companies explaining effect of compromise on each class of shareholders, KMP, promoters and non-promoter shareholders laying out in particular the share exchange ratio, specifying any special valuation difficulties</a:t>
            </a:r>
          </a:p>
          <a:p>
            <a:pPr marL="279400" lvl="1" indent="-279400" algn="just" eaLnBrk="1" hangingPunct="1">
              <a:lnSpc>
                <a:spcPct val="110000"/>
              </a:lnSpc>
              <a:spcBef>
                <a:spcPts val="600"/>
              </a:spcBef>
              <a:spcAft>
                <a:spcPts val="600"/>
              </a:spcAft>
              <a:buClrTx/>
              <a:buFont typeface="Wingdings" pitchFamily="2" charset="2"/>
              <a:buChar char="§"/>
              <a:defRPr/>
            </a:pPr>
            <a:r>
              <a:rPr lang="en-US" sz="1600" dirty="0" smtClean="0">
                <a:latin typeface="Trebuchet MS" pitchFamily="34" charset="0"/>
              </a:rPr>
              <a:t>One of the duties of independent director in Schedule IV is to report concerns about unethical </a:t>
            </a:r>
            <a:r>
              <a:rPr lang="en-US" sz="1600" dirty="0" err="1" smtClean="0">
                <a:latin typeface="Trebuchet MS" pitchFamily="34" charset="0"/>
              </a:rPr>
              <a:t>behaviour</a:t>
            </a:r>
            <a:r>
              <a:rPr lang="en-US" sz="1600" dirty="0" smtClean="0">
                <a:latin typeface="Trebuchet MS" pitchFamily="34" charset="0"/>
              </a:rPr>
              <a:t>, actual or suspected fraud or violation of the company’s code of conduct or ethics policy </a:t>
            </a:r>
            <a:endParaRPr lang="en-US" sz="1600" dirty="0">
              <a:latin typeface="Trebuchet MS" pitchFamily="34" charset="0"/>
            </a:endParaRPr>
          </a:p>
        </p:txBody>
      </p:sp>
      <p:sp>
        <p:nvSpPr>
          <p:cNvPr id="6" name="Slide Number Placeholder 5"/>
          <p:cNvSpPr>
            <a:spLocks noGrp="1"/>
          </p:cNvSpPr>
          <p:nvPr>
            <p:ph type="sldNum" sz="quarter" idx="12"/>
          </p:nvPr>
        </p:nvSpPr>
        <p:spPr>
          <a:xfrm>
            <a:off x="7518400" y="6245225"/>
            <a:ext cx="1134918" cy="476250"/>
          </a:xfrm>
        </p:spPr>
        <p:txBody>
          <a:bodyPr/>
          <a:lstStyle/>
          <a:p>
            <a:r>
              <a:rPr lang="en-US" sz="800" dirty="0" smtClean="0">
                <a:latin typeface="Trebuchet MS" pitchFamily="34" charset="0"/>
              </a:rPr>
              <a:t>8</a:t>
            </a:r>
            <a:endParaRPr lang="en-US" sz="800" dirty="0">
              <a:latin typeface="Trebuchet MS" pitchFamily="34" charset="0"/>
            </a:endParaRP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JSA">
  <a:themeElements>
    <a:clrScheme name="JS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JS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4572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bg1"/>
            </a:solidFill>
            <a:effectLst/>
            <a:latin typeface="Trebuchet MS"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4572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bg1"/>
            </a:solidFill>
            <a:effectLst/>
            <a:latin typeface="Trebuchet MS" pitchFamily="34" charset="0"/>
            <a:ea typeface="ＭＳ Ｐゴシック" pitchFamily="34" charset="-128"/>
          </a:defRPr>
        </a:defPPr>
      </a:lstStyle>
    </a:lnDef>
  </a:objectDefaults>
  <a:extraClrSchemeLst>
    <a:extraClrScheme>
      <a:clrScheme name="JS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JS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JS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JS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JS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JS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JS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JS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JS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JS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JS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JS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4572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bg1"/>
            </a:solidFill>
            <a:effectLst/>
            <a:latin typeface="Trebuchet MS"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4572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bg1"/>
            </a:solidFill>
            <a:effectLst/>
            <a:latin typeface="Trebuchet MS" pitchFamily="34" charset="0"/>
            <a:ea typeface="ＭＳ Ｐゴシック" pitchFamily="34"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1445</TotalTime>
  <Words>1027</Words>
  <Application>Microsoft Office PowerPoint</Application>
  <PresentationFormat>On-screen Show (4:3)</PresentationFormat>
  <Paragraphs>105</Paragraphs>
  <Slides>11</Slides>
  <Notes>11</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JSA</vt:lpstr>
      <vt:lpstr>Custom Design</vt:lpstr>
      <vt:lpstr>PowerPoint Presentation</vt:lpstr>
      <vt:lpstr>          Enhanced Disclosures &amp; Information in Board of Directors’ Report</vt:lpstr>
      <vt:lpstr>Enhanced Disclosures &amp; Information in Board of Directors’ Report (Contd.)</vt:lpstr>
      <vt:lpstr>          Enhanced Disclosures &amp; Information in Board of Directors’ Report (Contd.)</vt:lpstr>
      <vt:lpstr>Enhanced Disclosures &amp; Information  in  Annual Return</vt:lpstr>
      <vt:lpstr>Additional Disclosures in Explanatory Statement</vt:lpstr>
      <vt:lpstr>Website Disclosures </vt:lpstr>
      <vt:lpstr>Miscellaneous </vt:lpstr>
      <vt:lpstr>Miscellaneous </vt:lpstr>
      <vt:lpstr>Exemption to Privileged Communication during Inspection, Inquiry or Investigation </vt:lpstr>
      <vt:lpstr>PowerPoint Presentation</vt:lpstr>
    </vt:vector>
  </TitlesOfParts>
  <Company>JSA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Strategies of Doing Business in India</dc:title>
  <dc:creator>Sajai Singh</dc:creator>
  <cp:lastModifiedBy>John M.A</cp:lastModifiedBy>
  <cp:revision>209</cp:revision>
  <cp:lastPrinted>2013-09-12T06:20:48Z</cp:lastPrinted>
  <dcterms:modified xsi:type="dcterms:W3CDTF">2013-09-12T07:34:38Z</dcterms:modified>
</cp:coreProperties>
</file>