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diagrams/layout1.xml" ContentType="application/vnd.openxmlformats-officedocument.drawingml.diagramLayout+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sldIdLst>
    <p:sldId id="321" r:id="rId5"/>
    <p:sldId id="323" r:id="rId6"/>
    <p:sldId id="365" r:id="rId7"/>
    <p:sldId id="366" r:id="rId8"/>
    <p:sldId id="376" r:id="rId9"/>
    <p:sldId id="367" r:id="rId10"/>
    <p:sldId id="347" r:id="rId11"/>
    <p:sldId id="348" r:id="rId12"/>
    <p:sldId id="349" r:id="rId13"/>
    <p:sldId id="341" r:id="rId14"/>
    <p:sldId id="377" r:id="rId15"/>
    <p:sldId id="370" r:id="rId16"/>
    <p:sldId id="380" r:id="rId17"/>
    <p:sldId id="373" r:id="rId18"/>
    <p:sldId id="368" r:id="rId19"/>
    <p:sldId id="364" r:id="rId20"/>
    <p:sldId id="369" r:id="rId21"/>
    <p:sldId id="375" r:id="rId22"/>
    <p:sldId id="378" r:id="rId23"/>
    <p:sldId id="379" r:id="rId24"/>
    <p:sldId id="382" r:id="rId25"/>
    <p:sldId id="339" r:id="rId26"/>
    <p:sldId id="31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E71"/>
    <a:srgbClr val="E31837"/>
    <a:srgbClr val="F3901D"/>
    <a:srgbClr val="7C3520"/>
    <a:srgbClr val="FDBC5F"/>
    <a:srgbClr val="DC4128"/>
    <a:srgbClr val="00B050"/>
    <a:srgbClr val="FFC000"/>
    <a:srgbClr val="BE3A3A"/>
    <a:srgbClr val="62575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7" autoAdjust="0"/>
    <p:restoredTop sz="97797" autoAdjust="0"/>
  </p:normalViewPr>
  <p:slideViewPr>
    <p:cSldViewPr snapToGrid="0" showGuides="1">
      <p:cViewPr varScale="1">
        <p:scale>
          <a:sx n="73" d="100"/>
          <a:sy n="73" d="100"/>
        </p:scale>
        <p:origin x="-1350" y="-90"/>
      </p:cViewPr>
      <p:guideLst>
        <p:guide orient="horz" pos="462"/>
        <p:guide orient="horz" pos="4104"/>
        <p:guide orient="horz" pos="826"/>
        <p:guide orient="horz" pos="1047"/>
        <p:guide orient="horz" pos="3864"/>
        <p:guide orient="horz" pos="2078"/>
        <p:guide pos="5485"/>
        <p:guide pos="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7" d="100"/>
          <a:sy n="57" d="100"/>
        </p:scale>
        <p:origin x="-1800"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3114614\Desktop\MAPC%20MS%20Data%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23114614\Desktop\SACHIN\Yield%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23114614\Desktop\SACHIN\Yield%20Dat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23114614\Desktop\Technolog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23075421\Desktop\New%20Microsoft%20Office%20Excel%20Workshe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Sheet2!$C$6</c:f>
              <c:strCache>
                <c:ptCount val="1"/>
                <c:pt idx="0">
                  <c:v>Tractors</c:v>
                </c:pt>
              </c:strCache>
            </c:strRef>
          </c:tx>
          <c:marker>
            <c:symbol val="none"/>
          </c:marker>
          <c:dLbls>
            <c:dLbl>
              <c:idx val="1"/>
              <c:layout>
                <c:manualLayout>
                  <c:x val="-4.7222222222222332E-2"/>
                  <c:y val="-1.3888888888888935E-2"/>
                </c:manualLayout>
              </c:layout>
              <c:showVal val="1"/>
            </c:dLbl>
            <c:dLbl>
              <c:idx val="2"/>
              <c:layout>
                <c:manualLayout>
                  <c:x val="0"/>
                  <c:y val="-3.7037037037037125E-2"/>
                </c:manualLayout>
              </c:layout>
              <c:showVal val="1"/>
            </c:dLbl>
            <c:dLbl>
              <c:idx val="6"/>
              <c:layout>
                <c:manualLayout>
                  <c:x val="-3.0555555555555607E-2"/>
                  <c:y val="-2.7777777777777905E-2"/>
                </c:manualLayout>
              </c:layout>
              <c:showVal val="1"/>
            </c:dLbl>
            <c:txPr>
              <a:bodyPr/>
              <a:lstStyle/>
              <a:p>
                <a:pPr>
                  <a:defRPr b="1"/>
                </a:pPr>
                <a:endParaRPr lang="en-US"/>
              </a:p>
            </c:txPr>
            <c:showVal val="1"/>
          </c:dLbls>
          <c:cat>
            <c:strRef>
              <c:f>Sheet2!$D$5:$K$5</c:f>
              <c:strCache>
                <c:ptCount val="8"/>
                <c:pt idx="0">
                  <c:v>2006</c:v>
                </c:pt>
                <c:pt idx="1">
                  <c:v>2007</c:v>
                </c:pt>
                <c:pt idx="2">
                  <c:v>2008</c:v>
                </c:pt>
                <c:pt idx="3">
                  <c:v>2009</c:v>
                </c:pt>
                <c:pt idx="4">
                  <c:v>2010</c:v>
                </c:pt>
                <c:pt idx="5">
                  <c:v>2011</c:v>
                </c:pt>
                <c:pt idx="6">
                  <c:v>2012</c:v>
                </c:pt>
                <c:pt idx="7">
                  <c:v>2013</c:v>
                </c:pt>
              </c:strCache>
            </c:strRef>
          </c:cat>
          <c:val>
            <c:numRef>
              <c:f>Sheet2!$D$6:$K$6</c:f>
              <c:numCache>
                <c:formatCode>General</c:formatCode>
                <c:ptCount val="8"/>
                <c:pt idx="0">
                  <c:v>262489</c:v>
                </c:pt>
                <c:pt idx="1">
                  <c:v>318427</c:v>
                </c:pt>
                <c:pt idx="2">
                  <c:v>302241</c:v>
                </c:pt>
                <c:pt idx="3">
                  <c:v>303921</c:v>
                </c:pt>
                <c:pt idx="4">
                  <c:v>400203</c:v>
                </c:pt>
                <c:pt idx="5">
                  <c:v>480377</c:v>
                </c:pt>
                <c:pt idx="6">
                  <c:v>535210</c:v>
                </c:pt>
                <c:pt idx="7">
                  <c:v>525970</c:v>
                </c:pt>
              </c:numCache>
            </c:numRef>
          </c:val>
        </c:ser>
        <c:marker val="1"/>
        <c:axId val="98263424"/>
        <c:axId val="112274816"/>
      </c:lineChart>
      <c:catAx>
        <c:axId val="98263424"/>
        <c:scaling>
          <c:orientation val="minMax"/>
        </c:scaling>
        <c:axPos val="b"/>
        <c:tickLblPos val="nextTo"/>
        <c:txPr>
          <a:bodyPr/>
          <a:lstStyle/>
          <a:p>
            <a:pPr>
              <a:defRPr b="1"/>
            </a:pPr>
            <a:endParaRPr lang="en-US"/>
          </a:p>
        </c:txPr>
        <c:crossAx val="112274816"/>
        <c:crosses val="autoZero"/>
        <c:auto val="1"/>
        <c:lblAlgn val="ctr"/>
        <c:lblOffset val="100"/>
      </c:catAx>
      <c:valAx>
        <c:axId val="112274816"/>
        <c:scaling>
          <c:orientation val="minMax"/>
        </c:scaling>
        <c:axPos val="l"/>
        <c:numFmt formatCode="General" sourceLinked="1"/>
        <c:tickLblPos val="nextTo"/>
        <c:txPr>
          <a:bodyPr/>
          <a:lstStyle/>
          <a:p>
            <a:pPr>
              <a:defRPr b="1"/>
            </a:pPr>
            <a:endParaRPr lang="en-US"/>
          </a:p>
        </c:txPr>
        <c:crossAx val="9826342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r">
              <a:defRPr sz="1400"/>
            </a:pPr>
            <a:r>
              <a:rPr lang="en-IN" sz="1400"/>
              <a:t>Rice/Paddy</a:t>
            </a:r>
          </a:p>
        </c:rich>
      </c:tx>
      <c:layout>
        <c:manualLayout>
          <c:xMode val="edge"/>
          <c:yMode val="edge"/>
          <c:x val="0.37383333333333341"/>
          <c:y val="9.7222222222222265E-2"/>
        </c:manualLayout>
      </c:layout>
    </c:title>
    <c:plotArea>
      <c:layout/>
      <c:barChart>
        <c:barDir val="col"/>
        <c:grouping val="clustered"/>
        <c:ser>
          <c:idx val="0"/>
          <c:order val="0"/>
          <c:dLbls>
            <c:txPr>
              <a:bodyPr/>
              <a:lstStyle/>
              <a:p>
                <a:pPr>
                  <a:defRPr b="1"/>
                </a:pPr>
                <a:endParaRPr lang="en-US"/>
              </a:p>
            </c:txPr>
            <c:showVal val="1"/>
          </c:dLbls>
          <c:cat>
            <c:strRef>
              <c:f>'Yield Data'!$C$17:$C$20</c:f>
              <c:strCache>
                <c:ptCount val="4"/>
                <c:pt idx="0">
                  <c:v>Brazil</c:v>
                </c:pt>
                <c:pt idx="1">
                  <c:v>China</c:v>
                </c:pt>
                <c:pt idx="2">
                  <c:v>India</c:v>
                </c:pt>
                <c:pt idx="3">
                  <c:v>USA</c:v>
                </c:pt>
              </c:strCache>
            </c:strRef>
          </c:cat>
          <c:val>
            <c:numRef>
              <c:f>'Yield Data'!$I$17:$I$20</c:f>
              <c:numCache>
                <c:formatCode>General</c:formatCode>
                <c:ptCount val="4"/>
                <c:pt idx="0">
                  <c:v>48060</c:v>
                </c:pt>
                <c:pt idx="1">
                  <c:v>67443</c:v>
                </c:pt>
                <c:pt idx="2">
                  <c:v>35906</c:v>
                </c:pt>
                <c:pt idx="3">
                  <c:v>83489</c:v>
                </c:pt>
              </c:numCache>
            </c:numRef>
          </c:val>
        </c:ser>
        <c:axId val="71048192"/>
        <c:axId val="71049984"/>
      </c:barChart>
      <c:catAx>
        <c:axId val="71048192"/>
        <c:scaling>
          <c:orientation val="minMax"/>
        </c:scaling>
        <c:axPos val="b"/>
        <c:tickLblPos val="nextTo"/>
        <c:txPr>
          <a:bodyPr/>
          <a:lstStyle/>
          <a:p>
            <a:pPr>
              <a:defRPr b="1"/>
            </a:pPr>
            <a:endParaRPr lang="en-US"/>
          </a:p>
        </c:txPr>
        <c:crossAx val="71049984"/>
        <c:crosses val="autoZero"/>
        <c:auto val="1"/>
        <c:lblAlgn val="ctr"/>
        <c:lblOffset val="100"/>
      </c:catAx>
      <c:valAx>
        <c:axId val="71049984"/>
        <c:scaling>
          <c:orientation val="minMax"/>
        </c:scaling>
        <c:axPos val="l"/>
        <c:title>
          <c:tx>
            <c:rich>
              <a:bodyPr rot="-5400000" vert="horz"/>
              <a:lstStyle/>
              <a:p>
                <a:pPr>
                  <a:defRPr/>
                </a:pPr>
                <a:r>
                  <a:rPr lang="en-US"/>
                  <a:t>Yield (Hg/Ha)</a:t>
                </a:r>
              </a:p>
            </c:rich>
          </c:tx>
          <c:layout/>
        </c:title>
        <c:numFmt formatCode="General" sourceLinked="1"/>
        <c:tickLblPos val="nextTo"/>
        <c:txPr>
          <a:bodyPr/>
          <a:lstStyle/>
          <a:p>
            <a:pPr>
              <a:defRPr b="1"/>
            </a:pPr>
            <a:endParaRPr lang="en-US"/>
          </a:p>
        </c:txPr>
        <c:crossAx val="7104819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Wheat</a:t>
            </a:r>
          </a:p>
        </c:rich>
      </c:tx>
      <c:layout>
        <c:manualLayout>
          <c:xMode val="edge"/>
          <c:yMode val="edge"/>
          <c:x val="0.42222922134733182"/>
          <c:y val="0.10185185185185186"/>
        </c:manualLayout>
      </c:layout>
    </c:title>
    <c:plotArea>
      <c:layout/>
      <c:barChart>
        <c:barDir val="col"/>
        <c:grouping val="clustered"/>
        <c:ser>
          <c:idx val="0"/>
          <c:order val="0"/>
          <c:dLbls>
            <c:txPr>
              <a:bodyPr/>
              <a:lstStyle/>
              <a:p>
                <a:pPr>
                  <a:defRPr b="1"/>
                </a:pPr>
                <a:endParaRPr lang="en-US"/>
              </a:p>
            </c:txPr>
            <c:showVal val="1"/>
          </c:dLbls>
          <c:cat>
            <c:strRef>
              <c:f>'Yield Data'!$C$22:$C$25</c:f>
              <c:strCache>
                <c:ptCount val="4"/>
                <c:pt idx="0">
                  <c:v>Brazil</c:v>
                </c:pt>
                <c:pt idx="1">
                  <c:v>China</c:v>
                </c:pt>
                <c:pt idx="2">
                  <c:v>India</c:v>
                </c:pt>
                <c:pt idx="3">
                  <c:v>USA</c:v>
                </c:pt>
              </c:strCache>
            </c:strRef>
          </c:cat>
          <c:val>
            <c:numRef>
              <c:f>'Yield Data'!$I$22:$I$25</c:f>
              <c:numCache>
                <c:formatCode>General</c:formatCode>
                <c:ptCount val="4"/>
                <c:pt idx="0">
                  <c:v>23158</c:v>
                </c:pt>
                <c:pt idx="1">
                  <c:v>49952</c:v>
                </c:pt>
                <c:pt idx="2">
                  <c:v>31732</c:v>
                </c:pt>
                <c:pt idx="3">
                  <c:v>31148</c:v>
                </c:pt>
              </c:numCache>
            </c:numRef>
          </c:val>
        </c:ser>
        <c:axId val="71062272"/>
        <c:axId val="71063808"/>
      </c:barChart>
      <c:catAx>
        <c:axId val="71062272"/>
        <c:scaling>
          <c:orientation val="minMax"/>
        </c:scaling>
        <c:axPos val="b"/>
        <c:tickLblPos val="nextTo"/>
        <c:txPr>
          <a:bodyPr/>
          <a:lstStyle/>
          <a:p>
            <a:pPr>
              <a:defRPr b="1"/>
            </a:pPr>
            <a:endParaRPr lang="en-US"/>
          </a:p>
        </c:txPr>
        <c:crossAx val="71063808"/>
        <c:crosses val="autoZero"/>
        <c:auto val="1"/>
        <c:lblAlgn val="ctr"/>
        <c:lblOffset val="100"/>
      </c:catAx>
      <c:valAx>
        <c:axId val="71063808"/>
        <c:scaling>
          <c:orientation val="minMax"/>
        </c:scaling>
        <c:axPos val="l"/>
        <c:title>
          <c:tx>
            <c:rich>
              <a:bodyPr rot="-5400000" vert="horz"/>
              <a:lstStyle/>
              <a:p>
                <a:pPr>
                  <a:defRPr/>
                </a:pPr>
                <a:r>
                  <a:rPr lang="en-US"/>
                  <a:t>Yield (Hg/Ha)</a:t>
                </a:r>
              </a:p>
            </c:rich>
          </c:tx>
          <c:layout/>
        </c:title>
        <c:numFmt formatCode="General" sourceLinked="1"/>
        <c:tickLblPos val="nextTo"/>
        <c:txPr>
          <a:bodyPr/>
          <a:lstStyle/>
          <a:p>
            <a:pPr>
              <a:defRPr b="1"/>
            </a:pPr>
            <a:endParaRPr lang="en-US"/>
          </a:p>
        </c:txPr>
        <c:crossAx val="7106227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Sheet4!$M$7</c:f>
              <c:strCache>
                <c:ptCount val="1"/>
                <c:pt idx="0">
                  <c:v>Marginal</c:v>
                </c:pt>
              </c:strCache>
            </c:strRef>
          </c:tx>
          <c:marker>
            <c:symbol val="none"/>
          </c:marker>
          <c:cat>
            <c:strRef>
              <c:f>Sheet4!$N$6:$R$6</c:f>
              <c:strCache>
                <c:ptCount val="5"/>
                <c:pt idx="0">
                  <c:v>1985-86</c:v>
                </c:pt>
                <c:pt idx="1">
                  <c:v>1990-91</c:v>
                </c:pt>
                <c:pt idx="2">
                  <c:v>1995-96</c:v>
                </c:pt>
                <c:pt idx="3">
                  <c:v>2000-01*</c:v>
                </c:pt>
                <c:pt idx="4">
                  <c:v>2010-11</c:v>
                </c:pt>
              </c:strCache>
            </c:strRef>
          </c:cat>
          <c:val>
            <c:numRef>
              <c:f>Sheet4!$N$7:$R$7</c:f>
              <c:numCache>
                <c:formatCode>General</c:formatCode>
                <c:ptCount val="5"/>
                <c:pt idx="0">
                  <c:v>56147</c:v>
                </c:pt>
                <c:pt idx="1">
                  <c:v>63389</c:v>
                </c:pt>
                <c:pt idx="2">
                  <c:v>71179</c:v>
                </c:pt>
                <c:pt idx="3">
                  <c:v>76122</c:v>
                </c:pt>
                <c:pt idx="4">
                  <c:v>93957</c:v>
                </c:pt>
              </c:numCache>
            </c:numRef>
          </c:val>
        </c:ser>
        <c:ser>
          <c:idx val="1"/>
          <c:order val="1"/>
          <c:tx>
            <c:strRef>
              <c:f>Sheet4!$M$8</c:f>
              <c:strCache>
                <c:ptCount val="1"/>
              </c:strCache>
            </c:strRef>
          </c:tx>
          <c:marker>
            <c:symbol val="none"/>
          </c:marker>
          <c:cat>
            <c:strRef>
              <c:f>Sheet4!$N$6:$R$6</c:f>
              <c:strCache>
                <c:ptCount val="5"/>
                <c:pt idx="0">
                  <c:v>1985-86</c:v>
                </c:pt>
                <c:pt idx="1">
                  <c:v>1990-91</c:v>
                </c:pt>
                <c:pt idx="2">
                  <c:v>1995-96</c:v>
                </c:pt>
                <c:pt idx="3">
                  <c:v>2000-01*</c:v>
                </c:pt>
                <c:pt idx="4">
                  <c:v>2010-11</c:v>
                </c:pt>
              </c:strCache>
            </c:strRef>
          </c:cat>
          <c:val>
            <c:numRef>
              <c:f>Sheet4!$N$8:$R$8</c:f>
              <c:numCache>
                <c:formatCode>General</c:formatCode>
                <c:ptCount val="5"/>
              </c:numCache>
            </c:numRef>
          </c:val>
        </c:ser>
        <c:ser>
          <c:idx val="2"/>
          <c:order val="2"/>
          <c:tx>
            <c:strRef>
              <c:f>Sheet4!$M$9</c:f>
              <c:strCache>
                <c:ptCount val="1"/>
                <c:pt idx="0">
                  <c:v>Small</c:v>
                </c:pt>
              </c:strCache>
            </c:strRef>
          </c:tx>
          <c:marker>
            <c:symbol val="none"/>
          </c:marker>
          <c:cat>
            <c:strRef>
              <c:f>Sheet4!$N$6:$R$6</c:f>
              <c:strCache>
                <c:ptCount val="5"/>
                <c:pt idx="0">
                  <c:v>1985-86</c:v>
                </c:pt>
                <c:pt idx="1">
                  <c:v>1990-91</c:v>
                </c:pt>
                <c:pt idx="2">
                  <c:v>1995-96</c:v>
                </c:pt>
                <c:pt idx="3">
                  <c:v>2000-01*</c:v>
                </c:pt>
                <c:pt idx="4">
                  <c:v>2010-11</c:v>
                </c:pt>
              </c:strCache>
            </c:strRef>
          </c:cat>
          <c:val>
            <c:numRef>
              <c:f>Sheet4!$N$9:$R$9</c:f>
              <c:numCache>
                <c:formatCode>General</c:formatCode>
                <c:ptCount val="5"/>
                <c:pt idx="0">
                  <c:v>17922</c:v>
                </c:pt>
                <c:pt idx="1">
                  <c:v>20092</c:v>
                </c:pt>
                <c:pt idx="2">
                  <c:v>21643</c:v>
                </c:pt>
                <c:pt idx="3">
                  <c:v>22814</c:v>
                </c:pt>
                <c:pt idx="4">
                  <c:v>26728</c:v>
                </c:pt>
              </c:numCache>
            </c:numRef>
          </c:val>
        </c:ser>
        <c:ser>
          <c:idx val="3"/>
          <c:order val="3"/>
          <c:tx>
            <c:strRef>
              <c:f>Sheet4!$M$10</c:f>
              <c:strCache>
                <c:ptCount val="1"/>
              </c:strCache>
            </c:strRef>
          </c:tx>
          <c:marker>
            <c:symbol val="none"/>
          </c:marker>
          <c:cat>
            <c:strRef>
              <c:f>Sheet4!$N$6:$R$6</c:f>
              <c:strCache>
                <c:ptCount val="5"/>
                <c:pt idx="0">
                  <c:v>1985-86</c:v>
                </c:pt>
                <c:pt idx="1">
                  <c:v>1990-91</c:v>
                </c:pt>
                <c:pt idx="2">
                  <c:v>1995-96</c:v>
                </c:pt>
                <c:pt idx="3">
                  <c:v>2000-01*</c:v>
                </c:pt>
                <c:pt idx="4">
                  <c:v>2010-11</c:v>
                </c:pt>
              </c:strCache>
            </c:strRef>
          </c:cat>
          <c:val>
            <c:numRef>
              <c:f>Sheet4!$N$10:$R$10</c:f>
              <c:numCache>
                <c:formatCode>General</c:formatCode>
                <c:ptCount val="5"/>
              </c:numCache>
            </c:numRef>
          </c:val>
        </c:ser>
        <c:ser>
          <c:idx val="4"/>
          <c:order val="4"/>
          <c:tx>
            <c:strRef>
              <c:f>Sheet4!$M$11</c:f>
              <c:strCache>
                <c:ptCount val="1"/>
                <c:pt idx="0">
                  <c:v>Semi-medium</c:v>
                </c:pt>
              </c:strCache>
            </c:strRef>
          </c:tx>
          <c:marker>
            <c:symbol val="none"/>
          </c:marker>
          <c:cat>
            <c:strRef>
              <c:f>Sheet4!$N$6:$R$6</c:f>
              <c:strCache>
                <c:ptCount val="5"/>
                <c:pt idx="0">
                  <c:v>1985-86</c:v>
                </c:pt>
                <c:pt idx="1">
                  <c:v>1990-91</c:v>
                </c:pt>
                <c:pt idx="2">
                  <c:v>1995-96</c:v>
                </c:pt>
                <c:pt idx="3">
                  <c:v>2000-01*</c:v>
                </c:pt>
                <c:pt idx="4">
                  <c:v>2010-11</c:v>
                </c:pt>
              </c:strCache>
            </c:strRef>
          </c:cat>
          <c:val>
            <c:numRef>
              <c:f>Sheet4!$N$11:$R$11</c:f>
              <c:numCache>
                <c:formatCode>General</c:formatCode>
                <c:ptCount val="5"/>
                <c:pt idx="0">
                  <c:v>13252</c:v>
                </c:pt>
                <c:pt idx="1">
                  <c:v>13923</c:v>
                </c:pt>
                <c:pt idx="2">
                  <c:v>14261</c:v>
                </c:pt>
                <c:pt idx="3">
                  <c:v>14087</c:v>
                </c:pt>
                <c:pt idx="4">
                  <c:v>14706</c:v>
                </c:pt>
              </c:numCache>
            </c:numRef>
          </c:val>
        </c:ser>
        <c:ser>
          <c:idx val="5"/>
          <c:order val="5"/>
          <c:tx>
            <c:strRef>
              <c:f>Sheet4!$M$12</c:f>
              <c:strCache>
                <c:ptCount val="1"/>
              </c:strCache>
            </c:strRef>
          </c:tx>
          <c:marker>
            <c:symbol val="none"/>
          </c:marker>
          <c:cat>
            <c:strRef>
              <c:f>Sheet4!$N$6:$R$6</c:f>
              <c:strCache>
                <c:ptCount val="5"/>
                <c:pt idx="0">
                  <c:v>1985-86</c:v>
                </c:pt>
                <c:pt idx="1">
                  <c:v>1990-91</c:v>
                </c:pt>
                <c:pt idx="2">
                  <c:v>1995-96</c:v>
                </c:pt>
                <c:pt idx="3">
                  <c:v>2000-01*</c:v>
                </c:pt>
                <c:pt idx="4">
                  <c:v>2010-11</c:v>
                </c:pt>
              </c:strCache>
            </c:strRef>
          </c:cat>
          <c:val>
            <c:numRef>
              <c:f>Sheet4!$N$12:$R$12</c:f>
              <c:numCache>
                <c:formatCode>General</c:formatCode>
                <c:ptCount val="5"/>
              </c:numCache>
            </c:numRef>
          </c:val>
        </c:ser>
        <c:ser>
          <c:idx val="6"/>
          <c:order val="6"/>
          <c:tx>
            <c:strRef>
              <c:f>Sheet4!$M$13</c:f>
              <c:strCache>
                <c:ptCount val="1"/>
                <c:pt idx="0">
                  <c:v>Medium</c:v>
                </c:pt>
              </c:strCache>
            </c:strRef>
          </c:tx>
          <c:marker>
            <c:symbol val="none"/>
          </c:marker>
          <c:cat>
            <c:strRef>
              <c:f>Sheet4!$N$6:$R$6</c:f>
              <c:strCache>
                <c:ptCount val="5"/>
                <c:pt idx="0">
                  <c:v>1985-86</c:v>
                </c:pt>
                <c:pt idx="1">
                  <c:v>1990-91</c:v>
                </c:pt>
                <c:pt idx="2">
                  <c:v>1995-96</c:v>
                </c:pt>
                <c:pt idx="3">
                  <c:v>2000-01*</c:v>
                </c:pt>
                <c:pt idx="4">
                  <c:v>2010-11</c:v>
                </c:pt>
              </c:strCache>
            </c:strRef>
          </c:cat>
          <c:val>
            <c:numRef>
              <c:f>Sheet4!$N$13:$R$13</c:f>
              <c:numCache>
                <c:formatCode>General</c:formatCode>
                <c:ptCount val="5"/>
                <c:pt idx="0">
                  <c:v>7916</c:v>
                </c:pt>
                <c:pt idx="1">
                  <c:v>7580</c:v>
                </c:pt>
                <c:pt idx="2">
                  <c:v>7092</c:v>
                </c:pt>
                <c:pt idx="3">
                  <c:v>6568</c:v>
                </c:pt>
                <c:pt idx="4">
                  <c:v>5788</c:v>
                </c:pt>
              </c:numCache>
            </c:numRef>
          </c:val>
        </c:ser>
        <c:ser>
          <c:idx val="7"/>
          <c:order val="7"/>
          <c:tx>
            <c:strRef>
              <c:f>Sheet4!$M$14</c:f>
              <c:strCache>
                <c:ptCount val="1"/>
              </c:strCache>
            </c:strRef>
          </c:tx>
          <c:marker>
            <c:symbol val="none"/>
          </c:marker>
          <c:cat>
            <c:strRef>
              <c:f>Sheet4!$N$6:$R$6</c:f>
              <c:strCache>
                <c:ptCount val="5"/>
                <c:pt idx="0">
                  <c:v>1985-86</c:v>
                </c:pt>
                <c:pt idx="1">
                  <c:v>1990-91</c:v>
                </c:pt>
                <c:pt idx="2">
                  <c:v>1995-96</c:v>
                </c:pt>
                <c:pt idx="3">
                  <c:v>2000-01*</c:v>
                </c:pt>
                <c:pt idx="4">
                  <c:v>2010-11</c:v>
                </c:pt>
              </c:strCache>
            </c:strRef>
          </c:cat>
          <c:val>
            <c:numRef>
              <c:f>Sheet4!$N$14:$R$14</c:f>
              <c:numCache>
                <c:formatCode>General</c:formatCode>
                <c:ptCount val="5"/>
              </c:numCache>
            </c:numRef>
          </c:val>
        </c:ser>
        <c:ser>
          <c:idx val="8"/>
          <c:order val="8"/>
          <c:tx>
            <c:strRef>
              <c:f>Sheet4!$M$15</c:f>
              <c:strCache>
                <c:ptCount val="1"/>
                <c:pt idx="0">
                  <c:v>Large</c:v>
                </c:pt>
              </c:strCache>
            </c:strRef>
          </c:tx>
          <c:marker>
            <c:symbol val="none"/>
          </c:marker>
          <c:cat>
            <c:strRef>
              <c:f>Sheet4!$N$6:$R$6</c:f>
              <c:strCache>
                <c:ptCount val="5"/>
                <c:pt idx="0">
                  <c:v>1985-86</c:v>
                </c:pt>
                <c:pt idx="1">
                  <c:v>1990-91</c:v>
                </c:pt>
                <c:pt idx="2">
                  <c:v>1995-96</c:v>
                </c:pt>
                <c:pt idx="3">
                  <c:v>2000-01*</c:v>
                </c:pt>
                <c:pt idx="4">
                  <c:v>2010-11</c:v>
                </c:pt>
              </c:strCache>
            </c:strRef>
          </c:cat>
          <c:val>
            <c:numRef>
              <c:f>Sheet4!$N$15:$R$15</c:f>
              <c:numCache>
                <c:formatCode>General</c:formatCode>
                <c:ptCount val="5"/>
                <c:pt idx="0">
                  <c:v>1918</c:v>
                </c:pt>
                <c:pt idx="1">
                  <c:v>1654</c:v>
                </c:pt>
                <c:pt idx="2">
                  <c:v>1404</c:v>
                </c:pt>
                <c:pt idx="3">
                  <c:v>1230</c:v>
                </c:pt>
                <c:pt idx="4">
                  <c:v>908</c:v>
                </c:pt>
              </c:numCache>
            </c:numRef>
          </c:val>
        </c:ser>
        <c:ser>
          <c:idx val="9"/>
          <c:order val="9"/>
          <c:tx>
            <c:strRef>
              <c:f>Sheet4!$M$16</c:f>
              <c:strCache>
                <c:ptCount val="1"/>
              </c:strCache>
            </c:strRef>
          </c:tx>
          <c:marker>
            <c:symbol val="none"/>
          </c:marker>
          <c:cat>
            <c:strRef>
              <c:f>Sheet4!$N$6:$R$6</c:f>
              <c:strCache>
                <c:ptCount val="5"/>
                <c:pt idx="0">
                  <c:v>1985-86</c:v>
                </c:pt>
                <c:pt idx="1">
                  <c:v>1990-91</c:v>
                </c:pt>
                <c:pt idx="2">
                  <c:v>1995-96</c:v>
                </c:pt>
                <c:pt idx="3">
                  <c:v>2000-01*</c:v>
                </c:pt>
                <c:pt idx="4">
                  <c:v>2010-11</c:v>
                </c:pt>
              </c:strCache>
            </c:strRef>
          </c:cat>
          <c:val>
            <c:numRef>
              <c:f>Sheet4!$N$16:$R$16</c:f>
              <c:numCache>
                <c:formatCode>General</c:formatCode>
                <c:ptCount val="5"/>
              </c:numCache>
            </c:numRef>
          </c:val>
        </c:ser>
        <c:marker val="1"/>
        <c:axId val="71185920"/>
        <c:axId val="71187456"/>
      </c:lineChart>
      <c:catAx>
        <c:axId val="71185920"/>
        <c:scaling>
          <c:orientation val="minMax"/>
        </c:scaling>
        <c:axPos val="b"/>
        <c:tickLblPos val="nextTo"/>
        <c:txPr>
          <a:bodyPr/>
          <a:lstStyle/>
          <a:p>
            <a:pPr>
              <a:defRPr b="1"/>
            </a:pPr>
            <a:endParaRPr lang="en-US"/>
          </a:p>
        </c:txPr>
        <c:crossAx val="71187456"/>
        <c:crosses val="autoZero"/>
        <c:auto val="1"/>
        <c:lblAlgn val="ctr"/>
        <c:lblOffset val="100"/>
      </c:catAx>
      <c:valAx>
        <c:axId val="71187456"/>
        <c:scaling>
          <c:orientation val="minMax"/>
        </c:scaling>
        <c:axPos val="l"/>
        <c:numFmt formatCode="General" sourceLinked="1"/>
        <c:tickLblPos val="nextTo"/>
        <c:txPr>
          <a:bodyPr/>
          <a:lstStyle/>
          <a:p>
            <a:pPr>
              <a:defRPr b="1"/>
            </a:pPr>
            <a:endParaRPr lang="en-US"/>
          </a:p>
        </c:txPr>
        <c:crossAx val="71185920"/>
        <c:crosses val="autoZero"/>
        <c:crossBetween val="between"/>
      </c:valAx>
    </c:plotArea>
    <c:legend>
      <c:legendPos val="b"/>
      <c:legendEntry>
        <c:idx val="3"/>
        <c:delete val="1"/>
      </c:legendEntry>
      <c:legendEntry>
        <c:idx val="5"/>
        <c:delete val="1"/>
      </c:legendEntry>
      <c:legendEntry>
        <c:idx val="7"/>
        <c:delete val="1"/>
      </c:legendEntry>
      <c:legendEntry>
        <c:idx val="9"/>
        <c:delete val="1"/>
      </c:legendEntry>
      <c:legendEntry>
        <c:idx val="1"/>
        <c:delete val="1"/>
      </c:legendEntry>
      <c:layout/>
      <c:txPr>
        <a:bodyPr/>
        <a:lstStyle/>
        <a:p>
          <a:pPr>
            <a:defRPr b="1"/>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lang="en-US"/>
          </a:pPr>
          <a:endParaRPr lang="en-US"/>
        </a:p>
      </c:txPr>
    </c:title>
    <c:plotArea>
      <c:layout/>
      <c:barChart>
        <c:barDir val="col"/>
        <c:grouping val="clustered"/>
        <c:ser>
          <c:idx val="0"/>
          <c:order val="0"/>
          <c:tx>
            <c:strRef>
              <c:f>'Tractor Penetration stats'!$E$1</c:f>
              <c:strCache>
                <c:ptCount val="1"/>
                <c:pt idx="0">
                  <c:v>Tractor Penetration</c:v>
                </c:pt>
              </c:strCache>
            </c:strRef>
          </c:tx>
          <c:dLbls>
            <c:numFmt formatCode="#,##0" sourceLinked="0"/>
            <c:txPr>
              <a:bodyPr/>
              <a:lstStyle/>
              <a:p>
                <a:pPr>
                  <a:defRPr lang="en-US" b="1"/>
                </a:pPr>
                <a:endParaRPr lang="en-US"/>
              </a:p>
            </c:txPr>
            <c:dLblPos val="outEnd"/>
            <c:showVal val="1"/>
          </c:dLbls>
          <c:cat>
            <c:strRef>
              <c:f>'Tractor Penetration stats'!$B$2:$B$10</c:f>
              <c:strCache>
                <c:ptCount val="9"/>
                <c:pt idx="0">
                  <c:v>Spain</c:v>
                </c:pt>
                <c:pt idx="1">
                  <c:v>UK</c:v>
                </c:pt>
                <c:pt idx="2">
                  <c:v>France</c:v>
                </c:pt>
                <c:pt idx="3">
                  <c:v>Turkey</c:v>
                </c:pt>
                <c:pt idx="4">
                  <c:v>India</c:v>
                </c:pt>
                <c:pt idx="5">
                  <c:v>US</c:v>
                </c:pt>
                <c:pt idx="6">
                  <c:v>Pakistan</c:v>
                </c:pt>
                <c:pt idx="7">
                  <c:v>China</c:v>
                </c:pt>
                <c:pt idx="8">
                  <c:v>Brazil</c:v>
                </c:pt>
              </c:strCache>
            </c:strRef>
          </c:cat>
          <c:val>
            <c:numRef>
              <c:f>'Tractor Penetration stats'!$E$2:$E$10</c:f>
              <c:numCache>
                <c:formatCode>0.00</c:formatCode>
                <c:ptCount val="9"/>
                <c:pt idx="0">
                  <c:v>83.118028326797699</c:v>
                </c:pt>
                <c:pt idx="1">
                  <c:v>69.354838709677409</c:v>
                </c:pt>
                <c:pt idx="2">
                  <c:v>64.127827745979829</c:v>
                </c:pt>
                <c:pt idx="3">
                  <c:v>58.162849515244915</c:v>
                </c:pt>
                <c:pt idx="4">
                  <c:v>30.78014184397135</c:v>
                </c:pt>
                <c:pt idx="5">
                  <c:v>26.972565452746828</c:v>
                </c:pt>
                <c:pt idx="6">
                  <c:v>26.92119432207538</c:v>
                </c:pt>
                <c:pt idx="7">
                  <c:v>18.181983472577024</c:v>
                </c:pt>
                <c:pt idx="8">
                  <c:v>12.876683006536034</c:v>
                </c:pt>
              </c:numCache>
            </c:numRef>
          </c:val>
        </c:ser>
        <c:dLbls>
          <c:showVal val="1"/>
        </c:dLbls>
        <c:axId val="71586560"/>
        <c:axId val="71588096"/>
      </c:barChart>
      <c:catAx>
        <c:axId val="71586560"/>
        <c:scaling>
          <c:orientation val="minMax"/>
        </c:scaling>
        <c:axPos val="b"/>
        <c:tickLblPos val="nextTo"/>
        <c:txPr>
          <a:bodyPr/>
          <a:lstStyle/>
          <a:p>
            <a:pPr>
              <a:defRPr lang="en-US"/>
            </a:pPr>
            <a:endParaRPr lang="en-US"/>
          </a:p>
        </c:txPr>
        <c:crossAx val="71588096"/>
        <c:crosses val="autoZero"/>
        <c:auto val="1"/>
        <c:lblAlgn val="ctr"/>
        <c:lblOffset val="100"/>
      </c:catAx>
      <c:valAx>
        <c:axId val="71588096"/>
        <c:scaling>
          <c:orientation val="minMax"/>
        </c:scaling>
        <c:axPos val="l"/>
        <c:numFmt formatCode="0" sourceLinked="0"/>
        <c:tickLblPos val="nextTo"/>
        <c:spPr>
          <a:ln>
            <a:solidFill>
              <a:schemeClr val="tx1"/>
            </a:solidFill>
          </a:ln>
        </c:spPr>
        <c:txPr>
          <a:bodyPr/>
          <a:lstStyle/>
          <a:p>
            <a:pPr>
              <a:defRPr lang="en-US"/>
            </a:pPr>
            <a:endParaRPr lang="en-US"/>
          </a:p>
        </c:txPr>
        <c:crossAx val="71586560"/>
        <c:crosses val="autoZero"/>
        <c:crossBetween val="between"/>
      </c:valAx>
    </c:plotArea>
    <c:plotVisOnly val="1"/>
  </c:chart>
  <c:spPr>
    <a:solidFill>
      <a:schemeClr val="bg1"/>
    </a:solid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stacked"/>
        <c:ser>
          <c:idx val="0"/>
          <c:order val="0"/>
          <c:tx>
            <c:strRef>
              <c:f>Sheet2!$A$2</c:f>
              <c:strCache>
                <c:ptCount val="1"/>
                <c:pt idx="0">
                  <c:v>Land Preparation</c:v>
                </c:pt>
              </c:strCache>
            </c:strRef>
          </c:tx>
          <c:dLbls>
            <c:dLbl>
              <c:idx val="4"/>
              <c:dLblPos val="ctr"/>
              <c:showVal val="1"/>
            </c:dLbl>
            <c:txPr>
              <a:bodyPr/>
              <a:lstStyle/>
              <a:p>
                <a:pPr>
                  <a:defRPr b="1"/>
                </a:pPr>
                <a:endParaRPr lang="en-US"/>
              </a:p>
            </c:txPr>
            <c:showVal val="1"/>
          </c:dLbls>
          <c:cat>
            <c:strRef>
              <c:f>Sheet2!$B$1:$F$1</c:f>
              <c:strCache>
                <c:ptCount val="5"/>
                <c:pt idx="0">
                  <c:v>Rice</c:v>
                </c:pt>
                <c:pt idx="1">
                  <c:v>Wheat</c:v>
                </c:pt>
                <c:pt idx="2">
                  <c:v>Sugarcane</c:v>
                </c:pt>
                <c:pt idx="3">
                  <c:v>Cotton</c:v>
                </c:pt>
                <c:pt idx="4">
                  <c:v>Corn</c:v>
                </c:pt>
              </c:strCache>
            </c:strRef>
          </c:cat>
          <c:val>
            <c:numRef>
              <c:f>Sheet2!$B$2:$F$2</c:f>
              <c:numCache>
                <c:formatCode>0%</c:formatCode>
                <c:ptCount val="5"/>
                <c:pt idx="0">
                  <c:v>0.75000000000000133</c:v>
                </c:pt>
                <c:pt idx="1">
                  <c:v>0.95000000000000062</c:v>
                </c:pt>
                <c:pt idx="2">
                  <c:v>0.95000000000000062</c:v>
                </c:pt>
                <c:pt idx="3">
                  <c:v>0.85000000000000064</c:v>
                </c:pt>
                <c:pt idx="4">
                  <c:v>0.9</c:v>
                </c:pt>
              </c:numCache>
            </c:numRef>
          </c:val>
        </c:ser>
        <c:ser>
          <c:idx val="1"/>
          <c:order val="1"/>
          <c:tx>
            <c:strRef>
              <c:f>Sheet2!$A$3</c:f>
              <c:strCache>
                <c:ptCount val="1"/>
                <c:pt idx="0">
                  <c:v>Planting</c:v>
                </c:pt>
              </c:strCache>
            </c:strRef>
          </c:tx>
          <c:dLbls>
            <c:txPr>
              <a:bodyPr/>
              <a:lstStyle/>
              <a:p>
                <a:pPr>
                  <a:defRPr b="1"/>
                </a:pPr>
                <a:endParaRPr lang="en-US"/>
              </a:p>
            </c:txPr>
            <c:showVal val="1"/>
          </c:dLbls>
          <c:cat>
            <c:strRef>
              <c:f>Sheet2!$B$1:$F$1</c:f>
              <c:strCache>
                <c:ptCount val="5"/>
                <c:pt idx="0">
                  <c:v>Rice</c:v>
                </c:pt>
                <c:pt idx="1">
                  <c:v>Wheat</c:v>
                </c:pt>
                <c:pt idx="2">
                  <c:v>Sugarcane</c:v>
                </c:pt>
                <c:pt idx="3">
                  <c:v>Cotton</c:v>
                </c:pt>
                <c:pt idx="4">
                  <c:v>Corn</c:v>
                </c:pt>
              </c:strCache>
            </c:strRef>
          </c:cat>
          <c:val>
            <c:numRef>
              <c:f>Sheet2!$B$3:$F$3</c:f>
              <c:numCache>
                <c:formatCode>0%</c:formatCode>
                <c:ptCount val="5"/>
                <c:pt idx="0">
                  <c:v>1.0000000000000005E-2</c:v>
                </c:pt>
                <c:pt idx="1">
                  <c:v>0.45</c:v>
                </c:pt>
                <c:pt idx="2">
                  <c:v>3.0000000000000002E-2</c:v>
                </c:pt>
                <c:pt idx="3">
                  <c:v>0.05</c:v>
                </c:pt>
                <c:pt idx="4">
                  <c:v>0.05</c:v>
                </c:pt>
              </c:numCache>
            </c:numRef>
          </c:val>
        </c:ser>
        <c:ser>
          <c:idx val="2"/>
          <c:order val="2"/>
          <c:tx>
            <c:strRef>
              <c:f>Sheet2!$A$4</c:f>
              <c:strCache>
                <c:ptCount val="1"/>
                <c:pt idx="0">
                  <c:v>Crop Care</c:v>
                </c:pt>
              </c:strCache>
            </c:strRef>
          </c:tx>
          <c:dLbls>
            <c:dLbl>
              <c:idx val="2"/>
              <c:layout>
                <c:manualLayout>
                  <c:x val="4.2901714311966961E-3"/>
                  <c:y val="-5.7202285749289136E-2"/>
                </c:manualLayout>
              </c:layout>
              <c:showVal val="1"/>
            </c:dLbl>
            <c:dLbl>
              <c:idx val="3"/>
              <c:layout>
                <c:manualLayout>
                  <c:x val="-1.4300571437322344E-3"/>
                  <c:y val="-5.7202285749289136E-2"/>
                </c:manualLayout>
              </c:layout>
              <c:showVal val="1"/>
            </c:dLbl>
            <c:dLbl>
              <c:idx val="4"/>
              <c:layout>
                <c:manualLayout>
                  <c:x val="0"/>
                  <c:y val="-5.1482057174360232E-2"/>
                </c:manualLayout>
              </c:layout>
              <c:showVal val="1"/>
            </c:dLbl>
            <c:txPr>
              <a:bodyPr/>
              <a:lstStyle/>
              <a:p>
                <a:pPr>
                  <a:defRPr b="1"/>
                </a:pPr>
                <a:endParaRPr lang="en-US"/>
              </a:p>
            </c:txPr>
            <c:showVal val="1"/>
          </c:dLbls>
          <c:cat>
            <c:strRef>
              <c:f>Sheet2!$B$1:$F$1</c:f>
              <c:strCache>
                <c:ptCount val="5"/>
                <c:pt idx="0">
                  <c:v>Rice</c:v>
                </c:pt>
                <c:pt idx="1">
                  <c:v>Wheat</c:v>
                </c:pt>
                <c:pt idx="2">
                  <c:v>Sugarcane</c:v>
                </c:pt>
                <c:pt idx="3">
                  <c:v>Cotton</c:v>
                </c:pt>
                <c:pt idx="4">
                  <c:v>Corn</c:v>
                </c:pt>
              </c:strCache>
            </c:strRef>
          </c:cat>
          <c:val>
            <c:numRef>
              <c:f>Sheet2!$B$4:$F$4</c:f>
              <c:numCache>
                <c:formatCode>0%</c:formatCode>
                <c:ptCount val="5"/>
                <c:pt idx="0">
                  <c:v>2.0000000000000011E-2</c:v>
                </c:pt>
                <c:pt idx="1">
                  <c:v>0.05</c:v>
                </c:pt>
                <c:pt idx="2">
                  <c:v>2.0000000000000011E-2</c:v>
                </c:pt>
                <c:pt idx="3">
                  <c:v>2.0000000000000011E-2</c:v>
                </c:pt>
                <c:pt idx="4">
                  <c:v>3.0000000000000002E-2</c:v>
                </c:pt>
              </c:numCache>
            </c:numRef>
          </c:val>
        </c:ser>
        <c:ser>
          <c:idx val="3"/>
          <c:order val="3"/>
          <c:tx>
            <c:strRef>
              <c:f>Sheet2!$A$5</c:f>
              <c:strCache>
                <c:ptCount val="1"/>
                <c:pt idx="0">
                  <c:v>Harvesting</c:v>
                </c:pt>
              </c:strCache>
            </c:strRef>
          </c:tx>
          <c:dLbls>
            <c:dLbl>
              <c:idx val="2"/>
              <c:layout>
                <c:manualLayout>
                  <c:x val="2.4310971443447883E-2"/>
                  <c:y val="-8.5803428623933715E-3"/>
                </c:manualLayout>
              </c:layout>
              <c:showVal val="1"/>
            </c:dLbl>
            <c:dLbl>
              <c:idx val="3"/>
              <c:layout>
                <c:manualLayout>
                  <c:x val="2.1450857155983442E-2"/>
                  <c:y val="0"/>
                </c:manualLayout>
              </c:layout>
              <c:showVal val="1"/>
            </c:dLbl>
            <c:dLbl>
              <c:idx val="4"/>
              <c:layout>
                <c:manualLayout>
                  <c:x val="2.5741028587180196E-2"/>
                  <c:y val="2.8601142874644689E-3"/>
                </c:manualLayout>
              </c:layout>
              <c:showVal val="1"/>
            </c:dLbl>
            <c:txPr>
              <a:bodyPr/>
              <a:lstStyle/>
              <a:p>
                <a:pPr>
                  <a:defRPr b="1"/>
                </a:pPr>
                <a:endParaRPr lang="en-US"/>
              </a:p>
            </c:txPr>
            <c:showVal val="1"/>
          </c:dLbls>
          <c:cat>
            <c:strRef>
              <c:f>Sheet2!$B$1:$F$1</c:f>
              <c:strCache>
                <c:ptCount val="5"/>
                <c:pt idx="0">
                  <c:v>Rice</c:v>
                </c:pt>
                <c:pt idx="1">
                  <c:v>Wheat</c:v>
                </c:pt>
                <c:pt idx="2">
                  <c:v>Sugarcane</c:v>
                </c:pt>
                <c:pt idx="3">
                  <c:v>Cotton</c:v>
                </c:pt>
                <c:pt idx="4">
                  <c:v>Corn</c:v>
                </c:pt>
              </c:strCache>
            </c:strRef>
          </c:cat>
          <c:val>
            <c:numRef>
              <c:f>Sheet2!$B$5:$F$5</c:f>
              <c:numCache>
                <c:formatCode>0%</c:formatCode>
                <c:ptCount val="5"/>
                <c:pt idx="0">
                  <c:v>0.25</c:v>
                </c:pt>
                <c:pt idx="1">
                  <c:v>0.4</c:v>
                </c:pt>
                <c:pt idx="2">
                  <c:v>2.0000000000000011E-2</c:v>
                </c:pt>
                <c:pt idx="3">
                  <c:v>0</c:v>
                </c:pt>
                <c:pt idx="4">
                  <c:v>0.05</c:v>
                </c:pt>
              </c:numCache>
            </c:numRef>
          </c:val>
        </c:ser>
        <c:dLbls>
          <c:showVal val="1"/>
        </c:dLbls>
        <c:gapWidth val="95"/>
        <c:overlap val="100"/>
        <c:axId val="93658496"/>
        <c:axId val="94069888"/>
      </c:barChart>
      <c:catAx>
        <c:axId val="93658496"/>
        <c:scaling>
          <c:orientation val="minMax"/>
        </c:scaling>
        <c:axPos val="l"/>
        <c:majorTickMark val="none"/>
        <c:tickLblPos val="nextTo"/>
        <c:txPr>
          <a:bodyPr/>
          <a:lstStyle/>
          <a:p>
            <a:pPr>
              <a:defRPr b="1"/>
            </a:pPr>
            <a:endParaRPr lang="en-US"/>
          </a:p>
        </c:txPr>
        <c:crossAx val="94069888"/>
        <c:crosses val="autoZero"/>
        <c:auto val="1"/>
        <c:lblAlgn val="ctr"/>
        <c:lblOffset val="100"/>
      </c:catAx>
      <c:valAx>
        <c:axId val="94069888"/>
        <c:scaling>
          <c:orientation val="minMax"/>
        </c:scaling>
        <c:delete val="1"/>
        <c:axPos val="b"/>
        <c:numFmt formatCode="0%" sourceLinked="1"/>
        <c:majorTickMark val="none"/>
        <c:tickLblPos val="none"/>
        <c:crossAx val="93658496"/>
        <c:crosses val="autoZero"/>
        <c:crossBetween val="between"/>
      </c:valAx>
    </c:plotArea>
    <c:legend>
      <c:legendPos val="t"/>
      <c:txPr>
        <a:bodyPr/>
        <a:lstStyle/>
        <a:p>
          <a:pPr>
            <a:defRPr sz="1100" b="1"/>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A90E3-5080-47FB-A454-B30A111FEAD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IN"/>
        </a:p>
      </dgm:t>
    </dgm:pt>
    <dgm:pt modelId="{A7605B3F-71E7-4B6B-AAC8-0C2E12429D47}">
      <dgm:prSet phldrT="[Text]"/>
      <dgm:spPr/>
      <dgm:t>
        <a:bodyPr/>
        <a:lstStyle/>
        <a:p>
          <a:r>
            <a:rPr lang="en-US" dirty="0" smtClean="0"/>
            <a:t>Hiring</a:t>
          </a:r>
          <a:endParaRPr lang="en-IN" dirty="0"/>
        </a:p>
      </dgm:t>
    </dgm:pt>
    <dgm:pt modelId="{25EEE746-502C-4D10-A157-1000890BC403}" type="parTrans" cxnId="{3AE23202-F8F7-4418-94CB-BE4D99452B53}">
      <dgm:prSet/>
      <dgm:spPr/>
      <dgm:t>
        <a:bodyPr/>
        <a:lstStyle/>
        <a:p>
          <a:endParaRPr lang="en-IN"/>
        </a:p>
      </dgm:t>
    </dgm:pt>
    <dgm:pt modelId="{6628CE99-BB9F-48A7-8FFD-B5E62FA8A0D1}" type="sibTrans" cxnId="{3AE23202-F8F7-4418-94CB-BE4D99452B53}">
      <dgm:prSet/>
      <dgm:spPr/>
      <dgm:t>
        <a:bodyPr/>
        <a:lstStyle/>
        <a:p>
          <a:endParaRPr lang="en-IN"/>
        </a:p>
      </dgm:t>
    </dgm:pt>
    <dgm:pt modelId="{3BD0D57B-792A-4CBA-9F19-A713A7BD753B}">
      <dgm:prSet phldrT="[Text]"/>
      <dgm:spPr/>
      <dgm:t>
        <a:bodyPr/>
        <a:lstStyle/>
        <a:p>
          <a:pPr algn="l"/>
          <a:r>
            <a:rPr lang="en-US" dirty="0" smtClean="0"/>
            <a:t>Low hourly usage and high cost of ownership prevents tractor usage</a:t>
          </a:r>
          <a:endParaRPr lang="en-IN" dirty="0"/>
        </a:p>
      </dgm:t>
    </dgm:pt>
    <dgm:pt modelId="{1BE660BC-6749-4E7D-9703-E95D12E7ABFC}" type="parTrans" cxnId="{5A0D6AFC-84D4-4F8D-A7CD-5E95E5F0A678}">
      <dgm:prSet/>
      <dgm:spPr/>
      <dgm:t>
        <a:bodyPr/>
        <a:lstStyle/>
        <a:p>
          <a:endParaRPr lang="en-IN"/>
        </a:p>
      </dgm:t>
    </dgm:pt>
    <dgm:pt modelId="{FE66CB74-146D-4B3F-A1A4-FD28AF5A9F4F}" type="sibTrans" cxnId="{5A0D6AFC-84D4-4F8D-A7CD-5E95E5F0A678}">
      <dgm:prSet/>
      <dgm:spPr/>
      <dgm:t>
        <a:bodyPr/>
        <a:lstStyle/>
        <a:p>
          <a:endParaRPr lang="en-IN"/>
        </a:p>
      </dgm:t>
    </dgm:pt>
    <dgm:pt modelId="{5D003CEA-375A-45F1-B318-C80CA0E9DFBF}">
      <dgm:prSet phldrT="[Text]"/>
      <dgm:spPr/>
      <dgm:t>
        <a:bodyPr/>
        <a:lstStyle/>
        <a:p>
          <a:pPr algn="l"/>
          <a:r>
            <a:rPr lang="en-US" dirty="0" smtClean="0"/>
            <a:t>Increasing focus on co-operative led tractor rental models</a:t>
          </a:r>
          <a:endParaRPr lang="en-IN" dirty="0"/>
        </a:p>
      </dgm:t>
    </dgm:pt>
    <dgm:pt modelId="{3FE56549-68E2-4C71-8971-A206178761CE}" type="parTrans" cxnId="{81512D23-66BD-4422-B815-E673FE1A49A1}">
      <dgm:prSet/>
      <dgm:spPr/>
      <dgm:t>
        <a:bodyPr/>
        <a:lstStyle/>
        <a:p>
          <a:endParaRPr lang="en-IN"/>
        </a:p>
      </dgm:t>
    </dgm:pt>
    <dgm:pt modelId="{51D773E1-2FB8-4F14-AB77-00149FC96145}" type="sibTrans" cxnId="{81512D23-66BD-4422-B815-E673FE1A49A1}">
      <dgm:prSet/>
      <dgm:spPr/>
      <dgm:t>
        <a:bodyPr/>
        <a:lstStyle/>
        <a:p>
          <a:endParaRPr lang="en-IN"/>
        </a:p>
      </dgm:t>
    </dgm:pt>
    <dgm:pt modelId="{127D3042-589B-4E08-A30A-2E955F1DBA65}">
      <dgm:prSet phldrT="[Text]"/>
      <dgm:spPr/>
      <dgm:t>
        <a:bodyPr/>
        <a:lstStyle/>
        <a:p>
          <a:r>
            <a:rPr lang="en-US" dirty="0" smtClean="0"/>
            <a:t>Value Tractors</a:t>
          </a:r>
          <a:endParaRPr lang="en-IN" dirty="0"/>
        </a:p>
      </dgm:t>
    </dgm:pt>
    <dgm:pt modelId="{493F457C-8A03-49FF-8FE5-1FA96AB33AB1}" type="parTrans" cxnId="{C25B1D66-AA21-42CA-9524-F356D0221194}">
      <dgm:prSet/>
      <dgm:spPr/>
      <dgm:t>
        <a:bodyPr/>
        <a:lstStyle/>
        <a:p>
          <a:endParaRPr lang="en-IN"/>
        </a:p>
      </dgm:t>
    </dgm:pt>
    <dgm:pt modelId="{37A6C8E5-4204-41A9-82D9-106EFBDA3BCE}" type="sibTrans" cxnId="{C25B1D66-AA21-42CA-9524-F356D0221194}">
      <dgm:prSet/>
      <dgm:spPr/>
      <dgm:t>
        <a:bodyPr/>
        <a:lstStyle/>
        <a:p>
          <a:endParaRPr lang="en-IN"/>
        </a:p>
      </dgm:t>
    </dgm:pt>
    <dgm:pt modelId="{CC99B0A4-9B92-4E94-80AD-BE68DF36713F}">
      <dgm:prSet phldrT="[Text]"/>
      <dgm:spPr/>
      <dgm:t>
        <a:bodyPr/>
        <a:lstStyle/>
        <a:p>
          <a:r>
            <a:rPr lang="en-US" dirty="0" smtClean="0"/>
            <a:t>Increasingly fragmented land holdings and skewed economies of scale</a:t>
          </a:r>
          <a:endParaRPr lang="en-IN" dirty="0"/>
        </a:p>
      </dgm:t>
    </dgm:pt>
    <dgm:pt modelId="{35C3391F-0B7E-4651-AE62-39A9A1D7A24A}" type="parTrans" cxnId="{8A111612-C16D-4CB9-B4C0-0383D29BDB3E}">
      <dgm:prSet/>
      <dgm:spPr/>
      <dgm:t>
        <a:bodyPr/>
        <a:lstStyle/>
        <a:p>
          <a:endParaRPr lang="en-IN"/>
        </a:p>
      </dgm:t>
    </dgm:pt>
    <dgm:pt modelId="{C7BF5A48-A703-4407-B98A-37F5C1D1D2A6}" type="sibTrans" cxnId="{8A111612-C16D-4CB9-B4C0-0383D29BDB3E}">
      <dgm:prSet/>
      <dgm:spPr/>
      <dgm:t>
        <a:bodyPr/>
        <a:lstStyle/>
        <a:p>
          <a:endParaRPr lang="en-IN"/>
        </a:p>
      </dgm:t>
    </dgm:pt>
    <dgm:pt modelId="{EF7C2CD0-564F-4DFF-8B04-5750A14CEEF5}">
      <dgm:prSet phldrT="[Text]"/>
      <dgm:spPr/>
      <dgm:t>
        <a:bodyPr/>
        <a:lstStyle/>
        <a:p>
          <a:r>
            <a:rPr lang="en-US" dirty="0" smtClean="0"/>
            <a:t>Need for a low cost, low HP tractor. </a:t>
          </a:r>
          <a:r>
            <a:rPr lang="en-US" dirty="0" err="1" smtClean="0"/>
            <a:t>Eg</a:t>
          </a:r>
          <a:r>
            <a:rPr lang="en-US" dirty="0" smtClean="0"/>
            <a:t>: </a:t>
          </a:r>
          <a:r>
            <a:rPr lang="en-US" dirty="0" err="1" smtClean="0"/>
            <a:t>Yuvraj</a:t>
          </a:r>
          <a:endParaRPr lang="en-IN" dirty="0"/>
        </a:p>
      </dgm:t>
    </dgm:pt>
    <dgm:pt modelId="{746045A4-BC8D-46BC-8B32-51CB952485BD}" type="parTrans" cxnId="{9E264A7C-94CB-45E8-9772-DB51A0492095}">
      <dgm:prSet/>
      <dgm:spPr/>
      <dgm:t>
        <a:bodyPr/>
        <a:lstStyle/>
        <a:p>
          <a:endParaRPr lang="en-IN"/>
        </a:p>
      </dgm:t>
    </dgm:pt>
    <dgm:pt modelId="{8DAB6084-A3A5-45B6-A659-D81F207B7017}" type="sibTrans" cxnId="{9E264A7C-94CB-45E8-9772-DB51A0492095}">
      <dgm:prSet/>
      <dgm:spPr/>
      <dgm:t>
        <a:bodyPr/>
        <a:lstStyle/>
        <a:p>
          <a:endParaRPr lang="en-IN"/>
        </a:p>
      </dgm:t>
    </dgm:pt>
    <dgm:pt modelId="{55554521-B748-455A-BAF2-BE38D131F412}">
      <dgm:prSet phldrT="[Text]"/>
      <dgm:spPr/>
      <dgm:t>
        <a:bodyPr/>
        <a:lstStyle/>
        <a:p>
          <a:r>
            <a:rPr lang="en-US" dirty="0" smtClean="0"/>
            <a:t>Solution Selling</a:t>
          </a:r>
          <a:endParaRPr lang="en-IN" dirty="0"/>
        </a:p>
      </dgm:t>
    </dgm:pt>
    <dgm:pt modelId="{1F4014BA-D428-421C-8EF6-C2C8A3CC1653}" type="parTrans" cxnId="{BE56CB1C-8A1B-4AB8-BE4D-DDBC242AC07D}">
      <dgm:prSet/>
      <dgm:spPr/>
      <dgm:t>
        <a:bodyPr/>
        <a:lstStyle/>
        <a:p>
          <a:endParaRPr lang="en-IN"/>
        </a:p>
      </dgm:t>
    </dgm:pt>
    <dgm:pt modelId="{A6920E9F-C059-4026-8F34-1D02398D63D3}" type="sibTrans" cxnId="{BE56CB1C-8A1B-4AB8-BE4D-DDBC242AC07D}">
      <dgm:prSet/>
      <dgm:spPr/>
      <dgm:t>
        <a:bodyPr/>
        <a:lstStyle/>
        <a:p>
          <a:endParaRPr lang="en-IN"/>
        </a:p>
      </dgm:t>
    </dgm:pt>
    <dgm:pt modelId="{04800957-6E4A-4959-A7B5-E8D887A64E7B}">
      <dgm:prSet phldrT="[Text]"/>
      <dgm:spPr/>
      <dgm:t>
        <a:bodyPr/>
        <a:lstStyle/>
        <a:p>
          <a:r>
            <a:rPr lang="en-US" dirty="0" smtClean="0"/>
            <a:t>Mechanization limited to land preparation through tractors</a:t>
          </a:r>
          <a:endParaRPr lang="en-IN" dirty="0"/>
        </a:p>
      </dgm:t>
    </dgm:pt>
    <dgm:pt modelId="{CD78FA42-5666-4BDA-8018-8CB007AF26DC}" type="parTrans" cxnId="{D199C624-7F03-4566-B503-7BA73F2B9E6C}">
      <dgm:prSet/>
      <dgm:spPr/>
      <dgm:t>
        <a:bodyPr/>
        <a:lstStyle/>
        <a:p>
          <a:endParaRPr lang="en-IN"/>
        </a:p>
      </dgm:t>
    </dgm:pt>
    <dgm:pt modelId="{46CEAC44-2C82-4A0E-849A-A807B77EF65B}" type="sibTrans" cxnId="{D199C624-7F03-4566-B503-7BA73F2B9E6C}">
      <dgm:prSet/>
      <dgm:spPr/>
      <dgm:t>
        <a:bodyPr/>
        <a:lstStyle/>
        <a:p>
          <a:endParaRPr lang="en-IN"/>
        </a:p>
      </dgm:t>
    </dgm:pt>
    <dgm:pt modelId="{920681BE-1571-4B33-BA67-51210B01C649}">
      <dgm:prSet phldrT="[Text]"/>
      <dgm:spPr/>
      <dgm:t>
        <a:bodyPr/>
        <a:lstStyle/>
        <a:p>
          <a:r>
            <a:rPr lang="en-US" dirty="0" smtClean="0"/>
            <a:t>Mechanization solutions for entire value chain</a:t>
          </a:r>
          <a:endParaRPr lang="en-IN" dirty="0"/>
        </a:p>
      </dgm:t>
    </dgm:pt>
    <dgm:pt modelId="{855A7971-449B-4BFA-A5E0-EF7EF6E95239}" type="parTrans" cxnId="{380F9914-160B-434D-9DB5-CBB8C221DD41}">
      <dgm:prSet/>
      <dgm:spPr/>
      <dgm:t>
        <a:bodyPr/>
        <a:lstStyle/>
        <a:p>
          <a:endParaRPr lang="en-IN"/>
        </a:p>
      </dgm:t>
    </dgm:pt>
    <dgm:pt modelId="{CB1F148E-BC40-406B-8A25-7E6A96C72DCE}" type="sibTrans" cxnId="{380F9914-160B-434D-9DB5-CBB8C221DD41}">
      <dgm:prSet/>
      <dgm:spPr/>
      <dgm:t>
        <a:bodyPr/>
        <a:lstStyle/>
        <a:p>
          <a:endParaRPr lang="en-IN"/>
        </a:p>
      </dgm:t>
    </dgm:pt>
    <dgm:pt modelId="{A90E1217-7785-474E-AA7F-0EF33A95B24A}" type="pres">
      <dgm:prSet presAssocID="{F8DA90E3-5080-47FB-A454-B30A111FEAD9}" presName="composite" presStyleCnt="0">
        <dgm:presLayoutVars>
          <dgm:chMax val="5"/>
          <dgm:dir/>
          <dgm:animLvl val="ctr"/>
          <dgm:resizeHandles val="exact"/>
        </dgm:presLayoutVars>
      </dgm:prSet>
      <dgm:spPr/>
      <dgm:t>
        <a:bodyPr/>
        <a:lstStyle/>
        <a:p>
          <a:endParaRPr lang="en-IN"/>
        </a:p>
      </dgm:t>
    </dgm:pt>
    <dgm:pt modelId="{007C1AEF-9430-48AB-8023-66428FF0C472}" type="pres">
      <dgm:prSet presAssocID="{F8DA90E3-5080-47FB-A454-B30A111FEAD9}" presName="cycle" presStyleCnt="0"/>
      <dgm:spPr/>
    </dgm:pt>
    <dgm:pt modelId="{4356ABE6-5AAA-447B-8D84-5284EA1B8CB1}" type="pres">
      <dgm:prSet presAssocID="{F8DA90E3-5080-47FB-A454-B30A111FEAD9}" presName="centerShape" presStyleCnt="0"/>
      <dgm:spPr/>
    </dgm:pt>
    <dgm:pt modelId="{FA4B08BF-BA9B-4B66-A749-808FB3D10572}" type="pres">
      <dgm:prSet presAssocID="{F8DA90E3-5080-47FB-A454-B30A111FEAD9}" presName="connSite" presStyleLbl="node1" presStyleIdx="0" presStyleCnt="4"/>
      <dgm:spPr/>
    </dgm:pt>
    <dgm:pt modelId="{80A3E343-FE3A-4E63-99C5-A1B4F76F9A13}" type="pres">
      <dgm:prSet presAssocID="{F8DA90E3-5080-47FB-A454-B30A111FEAD9}" presName="visible" presStyleLbl="node1" presStyleIdx="0" presStyleCnt="4" custLinFactNeighborX="710" custLinFactNeighborY="-710"/>
      <dgm:spPr/>
    </dgm:pt>
    <dgm:pt modelId="{8072E717-B280-4F83-AB06-F12B1F71856C}" type="pres">
      <dgm:prSet presAssocID="{25EEE746-502C-4D10-A157-1000890BC403}" presName="Name25" presStyleLbl="parChTrans1D1" presStyleIdx="0" presStyleCnt="3"/>
      <dgm:spPr/>
      <dgm:t>
        <a:bodyPr/>
        <a:lstStyle/>
        <a:p>
          <a:endParaRPr lang="en-IN"/>
        </a:p>
      </dgm:t>
    </dgm:pt>
    <dgm:pt modelId="{570EE977-B463-4169-AFCE-5CFBEB83F18F}" type="pres">
      <dgm:prSet presAssocID="{A7605B3F-71E7-4B6B-AAC8-0C2E12429D47}" presName="node" presStyleCnt="0"/>
      <dgm:spPr/>
    </dgm:pt>
    <dgm:pt modelId="{31FD0C03-EFE2-4E2E-A982-5CBAA8DE2E6D}" type="pres">
      <dgm:prSet presAssocID="{A7605B3F-71E7-4B6B-AAC8-0C2E12429D47}" presName="parentNode" presStyleLbl="node1" presStyleIdx="1" presStyleCnt="4">
        <dgm:presLayoutVars>
          <dgm:chMax val="1"/>
          <dgm:bulletEnabled val="1"/>
        </dgm:presLayoutVars>
      </dgm:prSet>
      <dgm:spPr/>
      <dgm:t>
        <a:bodyPr/>
        <a:lstStyle/>
        <a:p>
          <a:endParaRPr lang="en-IN"/>
        </a:p>
      </dgm:t>
    </dgm:pt>
    <dgm:pt modelId="{A33340B1-60EB-4327-A01A-1B8852317C3B}" type="pres">
      <dgm:prSet presAssocID="{A7605B3F-71E7-4B6B-AAC8-0C2E12429D47}" presName="childNode" presStyleLbl="revTx" presStyleIdx="0" presStyleCnt="3">
        <dgm:presLayoutVars>
          <dgm:bulletEnabled val="1"/>
        </dgm:presLayoutVars>
      </dgm:prSet>
      <dgm:spPr/>
      <dgm:t>
        <a:bodyPr/>
        <a:lstStyle/>
        <a:p>
          <a:endParaRPr lang="en-IN"/>
        </a:p>
      </dgm:t>
    </dgm:pt>
    <dgm:pt modelId="{028AEF12-022B-4463-AAB0-3716BF4B9F5F}" type="pres">
      <dgm:prSet presAssocID="{493F457C-8A03-49FF-8FE5-1FA96AB33AB1}" presName="Name25" presStyleLbl="parChTrans1D1" presStyleIdx="1" presStyleCnt="3"/>
      <dgm:spPr/>
      <dgm:t>
        <a:bodyPr/>
        <a:lstStyle/>
        <a:p>
          <a:endParaRPr lang="en-IN"/>
        </a:p>
      </dgm:t>
    </dgm:pt>
    <dgm:pt modelId="{DFB573B9-6A6C-4394-B335-2D1C5463774C}" type="pres">
      <dgm:prSet presAssocID="{127D3042-589B-4E08-A30A-2E955F1DBA65}" presName="node" presStyleCnt="0"/>
      <dgm:spPr/>
    </dgm:pt>
    <dgm:pt modelId="{9E70457E-22D4-47EA-987E-ABEE38D630F6}" type="pres">
      <dgm:prSet presAssocID="{127D3042-589B-4E08-A30A-2E955F1DBA65}" presName="parentNode" presStyleLbl="node1" presStyleIdx="2" presStyleCnt="4">
        <dgm:presLayoutVars>
          <dgm:chMax val="1"/>
          <dgm:bulletEnabled val="1"/>
        </dgm:presLayoutVars>
      </dgm:prSet>
      <dgm:spPr/>
      <dgm:t>
        <a:bodyPr/>
        <a:lstStyle/>
        <a:p>
          <a:endParaRPr lang="en-IN"/>
        </a:p>
      </dgm:t>
    </dgm:pt>
    <dgm:pt modelId="{253F582F-8C09-4E16-97B0-ABE4D7A01137}" type="pres">
      <dgm:prSet presAssocID="{127D3042-589B-4E08-A30A-2E955F1DBA65}" presName="childNode" presStyleLbl="revTx" presStyleIdx="1" presStyleCnt="3">
        <dgm:presLayoutVars>
          <dgm:bulletEnabled val="1"/>
        </dgm:presLayoutVars>
      </dgm:prSet>
      <dgm:spPr/>
      <dgm:t>
        <a:bodyPr/>
        <a:lstStyle/>
        <a:p>
          <a:endParaRPr lang="en-IN"/>
        </a:p>
      </dgm:t>
    </dgm:pt>
    <dgm:pt modelId="{96E58B70-6642-4AC1-9672-925A1BB19B85}" type="pres">
      <dgm:prSet presAssocID="{1F4014BA-D428-421C-8EF6-C2C8A3CC1653}" presName="Name25" presStyleLbl="parChTrans1D1" presStyleIdx="2" presStyleCnt="3"/>
      <dgm:spPr/>
      <dgm:t>
        <a:bodyPr/>
        <a:lstStyle/>
        <a:p>
          <a:endParaRPr lang="en-IN"/>
        </a:p>
      </dgm:t>
    </dgm:pt>
    <dgm:pt modelId="{4D031BE9-C1E5-4889-A1E4-F0FAB38FF98F}" type="pres">
      <dgm:prSet presAssocID="{55554521-B748-455A-BAF2-BE38D131F412}" presName="node" presStyleCnt="0"/>
      <dgm:spPr/>
    </dgm:pt>
    <dgm:pt modelId="{81AC71CA-F58D-4711-8A66-8CA2FA95953B}" type="pres">
      <dgm:prSet presAssocID="{55554521-B748-455A-BAF2-BE38D131F412}" presName="parentNode" presStyleLbl="node1" presStyleIdx="3" presStyleCnt="4">
        <dgm:presLayoutVars>
          <dgm:chMax val="1"/>
          <dgm:bulletEnabled val="1"/>
        </dgm:presLayoutVars>
      </dgm:prSet>
      <dgm:spPr/>
      <dgm:t>
        <a:bodyPr/>
        <a:lstStyle/>
        <a:p>
          <a:endParaRPr lang="en-IN"/>
        </a:p>
      </dgm:t>
    </dgm:pt>
    <dgm:pt modelId="{F01190A8-E776-4F47-8741-DAE386A785E9}" type="pres">
      <dgm:prSet presAssocID="{55554521-B748-455A-BAF2-BE38D131F412}" presName="childNode" presStyleLbl="revTx" presStyleIdx="2" presStyleCnt="3">
        <dgm:presLayoutVars>
          <dgm:bulletEnabled val="1"/>
        </dgm:presLayoutVars>
      </dgm:prSet>
      <dgm:spPr/>
      <dgm:t>
        <a:bodyPr/>
        <a:lstStyle/>
        <a:p>
          <a:endParaRPr lang="en-IN"/>
        </a:p>
      </dgm:t>
    </dgm:pt>
  </dgm:ptLst>
  <dgm:cxnLst>
    <dgm:cxn modelId="{23492E03-3C00-4016-BBE5-A241C81DCD43}" type="presOf" srcId="{5D003CEA-375A-45F1-B318-C80CA0E9DFBF}" destId="{A33340B1-60EB-4327-A01A-1B8852317C3B}" srcOrd="0" destOrd="1" presId="urn:microsoft.com/office/officeart/2005/8/layout/radial2"/>
    <dgm:cxn modelId="{BDE138C8-D260-48FF-A49A-6CBA785AAD6C}" type="presOf" srcId="{920681BE-1571-4B33-BA67-51210B01C649}" destId="{F01190A8-E776-4F47-8741-DAE386A785E9}" srcOrd="0" destOrd="1" presId="urn:microsoft.com/office/officeart/2005/8/layout/radial2"/>
    <dgm:cxn modelId="{3AE23202-F8F7-4418-94CB-BE4D99452B53}" srcId="{F8DA90E3-5080-47FB-A454-B30A111FEAD9}" destId="{A7605B3F-71E7-4B6B-AAC8-0C2E12429D47}" srcOrd="0" destOrd="0" parTransId="{25EEE746-502C-4D10-A157-1000890BC403}" sibTransId="{6628CE99-BB9F-48A7-8FFD-B5E62FA8A0D1}"/>
    <dgm:cxn modelId="{BE56CB1C-8A1B-4AB8-BE4D-DDBC242AC07D}" srcId="{F8DA90E3-5080-47FB-A454-B30A111FEAD9}" destId="{55554521-B748-455A-BAF2-BE38D131F412}" srcOrd="2" destOrd="0" parTransId="{1F4014BA-D428-421C-8EF6-C2C8A3CC1653}" sibTransId="{A6920E9F-C059-4026-8F34-1D02398D63D3}"/>
    <dgm:cxn modelId="{7DB0E7C2-E7EA-4CE6-B5C3-C6904A2A8024}" type="presOf" srcId="{3BD0D57B-792A-4CBA-9F19-A713A7BD753B}" destId="{A33340B1-60EB-4327-A01A-1B8852317C3B}" srcOrd="0" destOrd="0" presId="urn:microsoft.com/office/officeart/2005/8/layout/radial2"/>
    <dgm:cxn modelId="{8A111612-C16D-4CB9-B4C0-0383D29BDB3E}" srcId="{127D3042-589B-4E08-A30A-2E955F1DBA65}" destId="{CC99B0A4-9B92-4E94-80AD-BE68DF36713F}" srcOrd="0" destOrd="0" parTransId="{35C3391F-0B7E-4651-AE62-39A9A1D7A24A}" sibTransId="{C7BF5A48-A703-4407-B98A-37F5C1D1D2A6}"/>
    <dgm:cxn modelId="{4EEBA4E3-CFDB-4C0B-8785-B1E55E6AA131}" type="presOf" srcId="{CC99B0A4-9B92-4E94-80AD-BE68DF36713F}" destId="{253F582F-8C09-4E16-97B0-ABE4D7A01137}" srcOrd="0" destOrd="0" presId="urn:microsoft.com/office/officeart/2005/8/layout/radial2"/>
    <dgm:cxn modelId="{C25B1D66-AA21-42CA-9524-F356D0221194}" srcId="{F8DA90E3-5080-47FB-A454-B30A111FEAD9}" destId="{127D3042-589B-4E08-A30A-2E955F1DBA65}" srcOrd="1" destOrd="0" parTransId="{493F457C-8A03-49FF-8FE5-1FA96AB33AB1}" sibTransId="{37A6C8E5-4204-41A9-82D9-106EFBDA3BCE}"/>
    <dgm:cxn modelId="{380F9914-160B-434D-9DB5-CBB8C221DD41}" srcId="{55554521-B748-455A-BAF2-BE38D131F412}" destId="{920681BE-1571-4B33-BA67-51210B01C649}" srcOrd="1" destOrd="0" parTransId="{855A7971-449B-4BFA-A5E0-EF7EF6E95239}" sibTransId="{CB1F148E-BC40-406B-8A25-7E6A96C72DCE}"/>
    <dgm:cxn modelId="{778F5BF0-4BBE-407F-B971-5C5D3095F872}" type="presOf" srcId="{EF7C2CD0-564F-4DFF-8B04-5750A14CEEF5}" destId="{253F582F-8C09-4E16-97B0-ABE4D7A01137}" srcOrd="0" destOrd="1" presId="urn:microsoft.com/office/officeart/2005/8/layout/radial2"/>
    <dgm:cxn modelId="{4A12BD3B-920E-4C97-A1AF-EB314810FAED}" type="presOf" srcId="{55554521-B748-455A-BAF2-BE38D131F412}" destId="{81AC71CA-F58D-4711-8A66-8CA2FA95953B}" srcOrd="0" destOrd="0" presId="urn:microsoft.com/office/officeart/2005/8/layout/radial2"/>
    <dgm:cxn modelId="{D54D3684-0E59-4BF2-AA8E-2760EDC122F1}" type="presOf" srcId="{A7605B3F-71E7-4B6B-AAC8-0C2E12429D47}" destId="{31FD0C03-EFE2-4E2E-A982-5CBAA8DE2E6D}" srcOrd="0" destOrd="0" presId="urn:microsoft.com/office/officeart/2005/8/layout/radial2"/>
    <dgm:cxn modelId="{9E264A7C-94CB-45E8-9772-DB51A0492095}" srcId="{127D3042-589B-4E08-A30A-2E955F1DBA65}" destId="{EF7C2CD0-564F-4DFF-8B04-5750A14CEEF5}" srcOrd="1" destOrd="0" parTransId="{746045A4-BC8D-46BC-8B32-51CB952485BD}" sibTransId="{8DAB6084-A3A5-45B6-A659-D81F207B7017}"/>
    <dgm:cxn modelId="{759C572B-5667-4867-97FC-2E02B31F4262}" type="presOf" srcId="{1F4014BA-D428-421C-8EF6-C2C8A3CC1653}" destId="{96E58B70-6642-4AC1-9672-925A1BB19B85}" srcOrd="0" destOrd="0" presId="urn:microsoft.com/office/officeart/2005/8/layout/radial2"/>
    <dgm:cxn modelId="{67383949-02C6-4D2B-9727-15F9828E1EE5}" type="presOf" srcId="{25EEE746-502C-4D10-A157-1000890BC403}" destId="{8072E717-B280-4F83-AB06-F12B1F71856C}" srcOrd="0" destOrd="0" presId="urn:microsoft.com/office/officeart/2005/8/layout/radial2"/>
    <dgm:cxn modelId="{81512D23-66BD-4422-B815-E673FE1A49A1}" srcId="{A7605B3F-71E7-4B6B-AAC8-0C2E12429D47}" destId="{5D003CEA-375A-45F1-B318-C80CA0E9DFBF}" srcOrd="1" destOrd="0" parTransId="{3FE56549-68E2-4C71-8971-A206178761CE}" sibTransId="{51D773E1-2FB8-4F14-AB77-00149FC96145}"/>
    <dgm:cxn modelId="{52266778-87D3-4DAC-B336-2F45B55E46B6}" type="presOf" srcId="{127D3042-589B-4E08-A30A-2E955F1DBA65}" destId="{9E70457E-22D4-47EA-987E-ABEE38D630F6}" srcOrd="0" destOrd="0" presId="urn:microsoft.com/office/officeart/2005/8/layout/radial2"/>
    <dgm:cxn modelId="{74AE0A45-E335-4D2F-AD65-E253834A31D7}" type="presOf" srcId="{493F457C-8A03-49FF-8FE5-1FA96AB33AB1}" destId="{028AEF12-022B-4463-AAB0-3716BF4B9F5F}" srcOrd="0" destOrd="0" presId="urn:microsoft.com/office/officeart/2005/8/layout/radial2"/>
    <dgm:cxn modelId="{5A0D6AFC-84D4-4F8D-A7CD-5E95E5F0A678}" srcId="{A7605B3F-71E7-4B6B-AAC8-0C2E12429D47}" destId="{3BD0D57B-792A-4CBA-9F19-A713A7BD753B}" srcOrd="0" destOrd="0" parTransId="{1BE660BC-6749-4E7D-9703-E95D12E7ABFC}" sibTransId="{FE66CB74-146D-4B3F-A1A4-FD28AF5A9F4F}"/>
    <dgm:cxn modelId="{64AC8A1B-BA85-4131-9511-58B2BADA7D3B}" type="presOf" srcId="{04800957-6E4A-4959-A7B5-E8D887A64E7B}" destId="{F01190A8-E776-4F47-8741-DAE386A785E9}" srcOrd="0" destOrd="0" presId="urn:microsoft.com/office/officeart/2005/8/layout/radial2"/>
    <dgm:cxn modelId="{B89622CA-9475-4CCB-A1A2-D44A0FB6A96C}" type="presOf" srcId="{F8DA90E3-5080-47FB-A454-B30A111FEAD9}" destId="{A90E1217-7785-474E-AA7F-0EF33A95B24A}" srcOrd="0" destOrd="0" presId="urn:microsoft.com/office/officeart/2005/8/layout/radial2"/>
    <dgm:cxn modelId="{D199C624-7F03-4566-B503-7BA73F2B9E6C}" srcId="{55554521-B748-455A-BAF2-BE38D131F412}" destId="{04800957-6E4A-4959-A7B5-E8D887A64E7B}" srcOrd="0" destOrd="0" parTransId="{CD78FA42-5666-4BDA-8018-8CB007AF26DC}" sibTransId="{46CEAC44-2C82-4A0E-849A-A807B77EF65B}"/>
    <dgm:cxn modelId="{73651E53-42A5-47D9-A2EF-AE0EB4DE2EDC}" type="presParOf" srcId="{A90E1217-7785-474E-AA7F-0EF33A95B24A}" destId="{007C1AEF-9430-48AB-8023-66428FF0C472}" srcOrd="0" destOrd="0" presId="urn:microsoft.com/office/officeart/2005/8/layout/radial2"/>
    <dgm:cxn modelId="{0CFCB51B-8002-4B08-9289-D7142C384F64}" type="presParOf" srcId="{007C1AEF-9430-48AB-8023-66428FF0C472}" destId="{4356ABE6-5AAA-447B-8D84-5284EA1B8CB1}" srcOrd="0" destOrd="0" presId="urn:microsoft.com/office/officeart/2005/8/layout/radial2"/>
    <dgm:cxn modelId="{D535BDE3-F00F-479E-8156-12F823C45016}" type="presParOf" srcId="{4356ABE6-5AAA-447B-8D84-5284EA1B8CB1}" destId="{FA4B08BF-BA9B-4B66-A749-808FB3D10572}" srcOrd="0" destOrd="0" presId="urn:microsoft.com/office/officeart/2005/8/layout/radial2"/>
    <dgm:cxn modelId="{478DB755-510C-4FA8-9DEA-4DB48DC69AF8}" type="presParOf" srcId="{4356ABE6-5AAA-447B-8D84-5284EA1B8CB1}" destId="{80A3E343-FE3A-4E63-99C5-A1B4F76F9A13}" srcOrd="1" destOrd="0" presId="urn:microsoft.com/office/officeart/2005/8/layout/radial2"/>
    <dgm:cxn modelId="{22B388FA-D07C-4AC9-9521-C6E2BF87BF75}" type="presParOf" srcId="{007C1AEF-9430-48AB-8023-66428FF0C472}" destId="{8072E717-B280-4F83-AB06-F12B1F71856C}" srcOrd="1" destOrd="0" presId="urn:microsoft.com/office/officeart/2005/8/layout/radial2"/>
    <dgm:cxn modelId="{CE506E9B-4425-4E31-B403-0209FC9171DF}" type="presParOf" srcId="{007C1AEF-9430-48AB-8023-66428FF0C472}" destId="{570EE977-B463-4169-AFCE-5CFBEB83F18F}" srcOrd="2" destOrd="0" presId="urn:microsoft.com/office/officeart/2005/8/layout/radial2"/>
    <dgm:cxn modelId="{D3DAB48C-DA31-4638-86A2-0CBE1F96C791}" type="presParOf" srcId="{570EE977-B463-4169-AFCE-5CFBEB83F18F}" destId="{31FD0C03-EFE2-4E2E-A982-5CBAA8DE2E6D}" srcOrd="0" destOrd="0" presId="urn:microsoft.com/office/officeart/2005/8/layout/radial2"/>
    <dgm:cxn modelId="{11954EB4-499B-4382-BB95-EA3FE3AA10D8}" type="presParOf" srcId="{570EE977-B463-4169-AFCE-5CFBEB83F18F}" destId="{A33340B1-60EB-4327-A01A-1B8852317C3B}" srcOrd="1" destOrd="0" presId="urn:microsoft.com/office/officeart/2005/8/layout/radial2"/>
    <dgm:cxn modelId="{E2A975BD-698C-4F68-B403-07082AECC987}" type="presParOf" srcId="{007C1AEF-9430-48AB-8023-66428FF0C472}" destId="{028AEF12-022B-4463-AAB0-3716BF4B9F5F}" srcOrd="3" destOrd="0" presId="urn:microsoft.com/office/officeart/2005/8/layout/radial2"/>
    <dgm:cxn modelId="{1A23B984-1FAA-4511-81B6-3C03AA4E159C}" type="presParOf" srcId="{007C1AEF-9430-48AB-8023-66428FF0C472}" destId="{DFB573B9-6A6C-4394-B335-2D1C5463774C}" srcOrd="4" destOrd="0" presId="urn:microsoft.com/office/officeart/2005/8/layout/radial2"/>
    <dgm:cxn modelId="{124CB68F-4FE0-40A1-8F77-9B3B897F03F1}" type="presParOf" srcId="{DFB573B9-6A6C-4394-B335-2D1C5463774C}" destId="{9E70457E-22D4-47EA-987E-ABEE38D630F6}" srcOrd="0" destOrd="0" presId="urn:microsoft.com/office/officeart/2005/8/layout/radial2"/>
    <dgm:cxn modelId="{340B9F22-888C-49B1-B92D-9DDFB9E775C3}" type="presParOf" srcId="{DFB573B9-6A6C-4394-B335-2D1C5463774C}" destId="{253F582F-8C09-4E16-97B0-ABE4D7A01137}" srcOrd="1" destOrd="0" presId="urn:microsoft.com/office/officeart/2005/8/layout/radial2"/>
    <dgm:cxn modelId="{DBFC962A-F28B-4D1F-B016-77FA13486925}" type="presParOf" srcId="{007C1AEF-9430-48AB-8023-66428FF0C472}" destId="{96E58B70-6642-4AC1-9672-925A1BB19B85}" srcOrd="5" destOrd="0" presId="urn:microsoft.com/office/officeart/2005/8/layout/radial2"/>
    <dgm:cxn modelId="{63CE6505-44DE-4615-8A97-5B1588C694A5}" type="presParOf" srcId="{007C1AEF-9430-48AB-8023-66428FF0C472}" destId="{4D031BE9-C1E5-4889-A1E4-F0FAB38FF98F}" srcOrd="6" destOrd="0" presId="urn:microsoft.com/office/officeart/2005/8/layout/radial2"/>
    <dgm:cxn modelId="{23145F8C-DC58-4D73-8668-997FB0E2C9F3}" type="presParOf" srcId="{4D031BE9-C1E5-4889-A1E4-F0FAB38FF98F}" destId="{81AC71CA-F58D-4711-8A66-8CA2FA95953B}" srcOrd="0" destOrd="0" presId="urn:microsoft.com/office/officeart/2005/8/layout/radial2"/>
    <dgm:cxn modelId="{5C72D290-4C11-435C-96B8-66ADDC677E5D}" type="presParOf" srcId="{4D031BE9-C1E5-4889-A1E4-F0FAB38FF98F}" destId="{F01190A8-E776-4F47-8741-DAE386A785E9}" srcOrd="1" destOrd="0" presId="urn:microsoft.com/office/officeart/2005/8/layout/radial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6C5FB-39CE-4B28-BDE1-E521E8AB710B}" type="doc">
      <dgm:prSet loTypeId="urn:microsoft.com/office/officeart/2005/8/layout/hProcess9" loCatId="process" qsTypeId="urn:microsoft.com/office/officeart/2005/8/quickstyle/simple1" qsCatId="simple" csTypeId="urn:microsoft.com/office/officeart/2005/8/colors/accent1_2" csCatId="accent1" phldr="1"/>
      <dgm:spPr/>
    </dgm:pt>
    <dgm:pt modelId="{DE858807-3670-4E59-A9F1-1C3BC108532E}">
      <dgm:prSet phldrT="[Text]" custT="1"/>
      <dgm:spPr/>
      <dgm:t>
        <a:bodyPr/>
        <a:lstStyle/>
        <a:p>
          <a:r>
            <a:rPr lang="en-US" sz="1400" b="1" dirty="0" smtClean="0"/>
            <a:t>Seed Bed Preparation</a:t>
          </a:r>
          <a:endParaRPr lang="en-US" sz="1400" b="1" dirty="0"/>
        </a:p>
      </dgm:t>
    </dgm:pt>
    <dgm:pt modelId="{9A92BFDD-F422-4130-8BBC-EC4E08C77271}" type="parTrans" cxnId="{07925C42-F4FF-4C5B-A1A4-33B32D505CC5}">
      <dgm:prSet/>
      <dgm:spPr/>
      <dgm:t>
        <a:bodyPr/>
        <a:lstStyle/>
        <a:p>
          <a:endParaRPr lang="en-US" sz="1600"/>
        </a:p>
      </dgm:t>
    </dgm:pt>
    <dgm:pt modelId="{A88301B0-E8B6-4968-9ABE-D31252013668}" type="sibTrans" cxnId="{07925C42-F4FF-4C5B-A1A4-33B32D505CC5}">
      <dgm:prSet/>
      <dgm:spPr/>
      <dgm:t>
        <a:bodyPr/>
        <a:lstStyle/>
        <a:p>
          <a:endParaRPr lang="en-US" sz="1600"/>
        </a:p>
      </dgm:t>
    </dgm:pt>
    <dgm:pt modelId="{466ACBC1-D517-4840-9C52-FD88D53AA05E}">
      <dgm:prSet phldrT="[Text]" custT="1"/>
      <dgm:spPr/>
      <dgm:t>
        <a:bodyPr/>
        <a:lstStyle/>
        <a:p>
          <a:r>
            <a:rPr lang="en-US" sz="1400" b="1" dirty="0" smtClean="0"/>
            <a:t>Sowing &amp; Planting</a:t>
          </a:r>
          <a:endParaRPr lang="en-US" sz="1400" b="1" dirty="0"/>
        </a:p>
      </dgm:t>
    </dgm:pt>
    <dgm:pt modelId="{9E56153B-8ED4-4B31-B4D0-EB2C0522B347}" type="parTrans" cxnId="{37B0C481-0AAC-4A6C-82CF-DA6B45279706}">
      <dgm:prSet/>
      <dgm:spPr/>
      <dgm:t>
        <a:bodyPr/>
        <a:lstStyle/>
        <a:p>
          <a:endParaRPr lang="en-US" sz="1600"/>
        </a:p>
      </dgm:t>
    </dgm:pt>
    <dgm:pt modelId="{C0687ECD-BAF4-47EB-91FF-AAB1F68866E4}" type="sibTrans" cxnId="{37B0C481-0AAC-4A6C-82CF-DA6B45279706}">
      <dgm:prSet/>
      <dgm:spPr/>
      <dgm:t>
        <a:bodyPr/>
        <a:lstStyle/>
        <a:p>
          <a:endParaRPr lang="en-US" sz="1600"/>
        </a:p>
      </dgm:t>
    </dgm:pt>
    <dgm:pt modelId="{F4D467E0-FCB6-41D4-AC78-03CD266DB131}">
      <dgm:prSet phldrT="[Text]" custT="1"/>
      <dgm:spPr/>
      <dgm:t>
        <a:bodyPr/>
        <a:lstStyle/>
        <a:p>
          <a:r>
            <a:rPr lang="en-US" sz="1400" b="1" dirty="0" smtClean="0"/>
            <a:t>Crop Management</a:t>
          </a:r>
          <a:endParaRPr lang="en-US" sz="1400" b="1" dirty="0"/>
        </a:p>
      </dgm:t>
    </dgm:pt>
    <dgm:pt modelId="{58CBD9B3-A86F-479A-AAE2-216CE72858DD}" type="parTrans" cxnId="{9685F1A0-0761-4DE7-8A7B-9C1B9BDA7BCE}">
      <dgm:prSet/>
      <dgm:spPr/>
      <dgm:t>
        <a:bodyPr/>
        <a:lstStyle/>
        <a:p>
          <a:endParaRPr lang="en-US" sz="1600"/>
        </a:p>
      </dgm:t>
    </dgm:pt>
    <dgm:pt modelId="{BD416150-310E-4BC8-B50B-2E487D7C0378}" type="sibTrans" cxnId="{9685F1A0-0761-4DE7-8A7B-9C1B9BDA7BCE}">
      <dgm:prSet/>
      <dgm:spPr/>
      <dgm:t>
        <a:bodyPr/>
        <a:lstStyle/>
        <a:p>
          <a:endParaRPr lang="en-US" sz="1600"/>
        </a:p>
      </dgm:t>
    </dgm:pt>
    <dgm:pt modelId="{1A729E5E-8391-49DD-9502-550C91A997FB}">
      <dgm:prSet phldrT="[Text]" custT="1"/>
      <dgm:spPr/>
      <dgm:t>
        <a:bodyPr/>
        <a:lstStyle/>
        <a:p>
          <a:r>
            <a:rPr lang="en-US" sz="1400" b="1" dirty="0" smtClean="0"/>
            <a:t>Harvesting</a:t>
          </a:r>
          <a:endParaRPr lang="en-US" sz="1400" b="1" dirty="0"/>
        </a:p>
      </dgm:t>
    </dgm:pt>
    <dgm:pt modelId="{BEC21D83-1F64-4F53-A217-6EA994C0A227}" type="parTrans" cxnId="{E70FEEC4-6CA9-402F-AF33-7FC7026BB85F}">
      <dgm:prSet/>
      <dgm:spPr/>
      <dgm:t>
        <a:bodyPr/>
        <a:lstStyle/>
        <a:p>
          <a:endParaRPr lang="en-US" sz="1600"/>
        </a:p>
      </dgm:t>
    </dgm:pt>
    <dgm:pt modelId="{DAD144E0-5334-4F44-B1B9-6E4E72E2B167}" type="sibTrans" cxnId="{E70FEEC4-6CA9-402F-AF33-7FC7026BB85F}">
      <dgm:prSet/>
      <dgm:spPr/>
      <dgm:t>
        <a:bodyPr/>
        <a:lstStyle/>
        <a:p>
          <a:endParaRPr lang="en-US" sz="1600"/>
        </a:p>
      </dgm:t>
    </dgm:pt>
    <dgm:pt modelId="{84C2C95F-FC40-401C-81FE-8CB36C35523C}">
      <dgm:prSet phldrT="[Text]" custT="1"/>
      <dgm:spPr/>
      <dgm:t>
        <a:bodyPr/>
        <a:lstStyle/>
        <a:p>
          <a:r>
            <a:rPr lang="en-US" sz="1400" b="1" dirty="0" smtClean="0"/>
            <a:t>Post Harvest Operations</a:t>
          </a:r>
          <a:endParaRPr lang="en-US" sz="1400" b="1" dirty="0"/>
        </a:p>
      </dgm:t>
    </dgm:pt>
    <dgm:pt modelId="{A662BF02-1C3C-4C31-BF97-036020620435}" type="parTrans" cxnId="{A4F12EF5-ADFE-4173-8D71-26F7BDF6A710}">
      <dgm:prSet/>
      <dgm:spPr/>
      <dgm:t>
        <a:bodyPr/>
        <a:lstStyle/>
        <a:p>
          <a:endParaRPr lang="en-US" sz="1600"/>
        </a:p>
      </dgm:t>
    </dgm:pt>
    <dgm:pt modelId="{605ADB17-E5EB-4DBC-A1BF-73A02280A852}" type="sibTrans" cxnId="{A4F12EF5-ADFE-4173-8D71-26F7BDF6A710}">
      <dgm:prSet/>
      <dgm:spPr/>
      <dgm:t>
        <a:bodyPr/>
        <a:lstStyle/>
        <a:p>
          <a:endParaRPr lang="en-US" sz="1600"/>
        </a:p>
      </dgm:t>
    </dgm:pt>
    <dgm:pt modelId="{8D028048-0020-411B-B8E6-7186C6169428}">
      <dgm:prSet phldrT="[Text]" custT="1"/>
      <dgm:spPr/>
      <dgm:t>
        <a:bodyPr/>
        <a:lstStyle/>
        <a:p>
          <a:r>
            <a:rPr lang="en-US" sz="1400" b="1" dirty="0" smtClean="0"/>
            <a:t>Agro Processing</a:t>
          </a:r>
          <a:endParaRPr lang="en-US" sz="1400" b="1" dirty="0"/>
        </a:p>
      </dgm:t>
    </dgm:pt>
    <dgm:pt modelId="{7935113A-8602-4F68-8B7B-B4BA8075F34A}" type="parTrans" cxnId="{B5FD29B4-1A47-4259-922B-2DE7F4D787B9}">
      <dgm:prSet/>
      <dgm:spPr/>
      <dgm:t>
        <a:bodyPr/>
        <a:lstStyle/>
        <a:p>
          <a:endParaRPr lang="en-US" sz="1600"/>
        </a:p>
      </dgm:t>
    </dgm:pt>
    <dgm:pt modelId="{0CE9560A-4AF4-42EE-A308-8373B944BE30}" type="sibTrans" cxnId="{B5FD29B4-1A47-4259-922B-2DE7F4D787B9}">
      <dgm:prSet/>
      <dgm:spPr/>
      <dgm:t>
        <a:bodyPr/>
        <a:lstStyle/>
        <a:p>
          <a:endParaRPr lang="en-US" sz="1600"/>
        </a:p>
      </dgm:t>
    </dgm:pt>
    <dgm:pt modelId="{1106CC62-FD42-4862-A131-2093ED638D16}" type="pres">
      <dgm:prSet presAssocID="{D0D6C5FB-39CE-4B28-BDE1-E521E8AB710B}" presName="CompostProcess" presStyleCnt="0">
        <dgm:presLayoutVars>
          <dgm:dir/>
          <dgm:resizeHandles val="exact"/>
        </dgm:presLayoutVars>
      </dgm:prSet>
      <dgm:spPr/>
    </dgm:pt>
    <dgm:pt modelId="{93F20AFE-F288-4596-9B98-E4CD721E912F}" type="pres">
      <dgm:prSet presAssocID="{D0D6C5FB-39CE-4B28-BDE1-E521E8AB710B}" presName="arrow" presStyleLbl="bgShp" presStyleIdx="0" presStyleCnt="1"/>
      <dgm:spPr/>
    </dgm:pt>
    <dgm:pt modelId="{62E51AF9-F84A-442B-A6B0-7E437062985E}" type="pres">
      <dgm:prSet presAssocID="{D0D6C5FB-39CE-4B28-BDE1-E521E8AB710B}" presName="linearProcess" presStyleCnt="0"/>
      <dgm:spPr/>
    </dgm:pt>
    <dgm:pt modelId="{2C2B1299-E768-4184-9CBE-508755485EBB}" type="pres">
      <dgm:prSet presAssocID="{DE858807-3670-4E59-A9F1-1C3BC108532E}" presName="textNode" presStyleLbl="node1" presStyleIdx="0" presStyleCnt="6" custScaleX="118188">
        <dgm:presLayoutVars>
          <dgm:bulletEnabled val="1"/>
        </dgm:presLayoutVars>
      </dgm:prSet>
      <dgm:spPr/>
      <dgm:t>
        <a:bodyPr/>
        <a:lstStyle/>
        <a:p>
          <a:endParaRPr lang="en-US"/>
        </a:p>
      </dgm:t>
    </dgm:pt>
    <dgm:pt modelId="{204B46F0-D2F5-4AB9-B3CE-C1E761D0092E}" type="pres">
      <dgm:prSet presAssocID="{A88301B0-E8B6-4968-9ABE-D31252013668}" presName="sibTrans" presStyleCnt="0"/>
      <dgm:spPr/>
    </dgm:pt>
    <dgm:pt modelId="{2EF16FB8-EBEA-47D1-92AB-2267F6248118}" type="pres">
      <dgm:prSet presAssocID="{466ACBC1-D517-4840-9C52-FD88D53AA05E}" presName="textNode" presStyleLbl="node1" presStyleIdx="1" presStyleCnt="6">
        <dgm:presLayoutVars>
          <dgm:bulletEnabled val="1"/>
        </dgm:presLayoutVars>
      </dgm:prSet>
      <dgm:spPr/>
      <dgm:t>
        <a:bodyPr/>
        <a:lstStyle/>
        <a:p>
          <a:endParaRPr lang="en-US"/>
        </a:p>
      </dgm:t>
    </dgm:pt>
    <dgm:pt modelId="{5D8A091D-3517-4ECA-8262-2959DE2E86B8}" type="pres">
      <dgm:prSet presAssocID="{C0687ECD-BAF4-47EB-91FF-AAB1F68866E4}" presName="sibTrans" presStyleCnt="0"/>
      <dgm:spPr/>
    </dgm:pt>
    <dgm:pt modelId="{A1D3E227-9280-40C7-9815-DC5A3611671D}" type="pres">
      <dgm:prSet presAssocID="{F4D467E0-FCB6-41D4-AC78-03CD266DB131}" presName="textNode" presStyleLbl="node1" presStyleIdx="2" presStyleCnt="6" custScaleX="127237">
        <dgm:presLayoutVars>
          <dgm:bulletEnabled val="1"/>
        </dgm:presLayoutVars>
      </dgm:prSet>
      <dgm:spPr/>
      <dgm:t>
        <a:bodyPr/>
        <a:lstStyle/>
        <a:p>
          <a:endParaRPr lang="en-US"/>
        </a:p>
      </dgm:t>
    </dgm:pt>
    <dgm:pt modelId="{911179F6-C3A4-4E11-9FD3-34028DF7A7CD}" type="pres">
      <dgm:prSet presAssocID="{BD416150-310E-4BC8-B50B-2E487D7C0378}" presName="sibTrans" presStyleCnt="0"/>
      <dgm:spPr/>
    </dgm:pt>
    <dgm:pt modelId="{42E1AC05-8C72-4DFA-A241-0A84DE9A2E4F}" type="pres">
      <dgm:prSet presAssocID="{1A729E5E-8391-49DD-9502-550C91A997FB}" presName="textNode" presStyleLbl="node1" presStyleIdx="3" presStyleCnt="6" custScaleX="109469">
        <dgm:presLayoutVars>
          <dgm:bulletEnabled val="1"/>
        </dgm:presLayoutVars>
      </dgm:prSet>
      <dgm:spPr/>
      <dgm:t>
        <a:bodyPr/>
        <a:lstStyle/>
        <a:p>
          <a:endParaRPr lang="en-US"/>
        </a:p>
      </dgm:t>
    </dgm:pt>
    <dgm:pt modelId="{4C5C4808-93BA-41EC-83AE-79802FFD4FAB}" type="pres">
      <dgm:prSet presAssocID="{DAD144E0-5334-4F44-B1B9-6E4E72E2B167}" presName="sibTrans" presStyleCnt="0"/>
      <dgm:spPr/>
    </dgm:pt>
    <dgm:pt modelId="{EE6119CC-F2A1-4614-94DD-62B67190CCC8}" type="pres">
      <dgm:prSet presAssocID="{84C2C95F-FC40-401C-81FE-8CB36C35523C}" presName="textNode" presStyleLbl="node1" presStyleIdx="4" presStyleCnt="6" custScaleX="117689">
        <dgm:presLayoutVars>
          <dgm:bulletEnabled val="1"/>
        </dgm:presLayoutVars>
      </dgm:prSet>
      <dgm:spPr/>
      <dgm:t>
        <a:bodyPr/>
        <a:lstStyle/>
        <a:p>
          <a:endParaRPr lang="en-US"/>
        </a:p>
      </dgm:t>
    </dgm:pt>
    <dgm:pt modelId="{E239BD25-84DD-43E5-A576-FB0B31D95BA5}" type="pres">
      <dgm:prSet presAssocID="{605ADB17-E5EB-4DBC-A1BF-73A02280A852}" presName="sibTrans" presStyleCnt="0"/>
      <dgm:spPr/>
    </dgm:pt>
    <dgm:pt modelId="{034B3481-F3D0-41ED-BBBC-61856D533855}" type="pres">
      <dgm:prSet presAssocID="{8D028048-0020-411B-B8E6-7186C6169428}" presName="textNode" presStyleLbl="node1" presStyleIdx="5" presStyleCnt="6" custScaleX="111648">
        <dgm:presLayoutVars>
          <dgm:bulletEnabled val="1"/>
        </dgm:presLayoutVars>
      </dgm:prSet>
      <dgm:spPr/>
      <dgm:t>
        <a:bodyPr/>
        <a:lstStyle/>
        <a:p>
          <a:endParaRPr lang="en-US"/>
        </a:p>
      </dgm:t>
    </dgm:pt>
  </dgm:ptLst>
  <dgm:cxnLst>
    <dgm:cxn modelId="{8E4C6F49-FD86-48BA-A951-66ABB031B471}" type="presOf" srcId="{DE858807-3670-4E59-A9F1-1C3BC108532E}" destId="{2C2B1299-E768-4184-9CBE-508755485EBB}" srcOrd="0" destOrd="0" presId="urn:microsoft.com/office/officeart/2005/8/layout/hProcess9"/>
    <dgm:cxn modelId="{07925C42-F4FF-4C5B-A1A4-33B32D505CC5}" srcId="{D0D6C5FB-39CE-4B28-BDE1-E521E8AB710B}" destId="{DE858807-3670-4E59-A9F1-1C3BC108532E}" srcOrd="0" destOrd="0" parTransId="{9A92BFDD-F422-4130-8BBC-EC4E08C77271}" sibTransId="{A88301B0-E8B6-4968-9ABE-D31252013668}"/>
    <dgm:cxn modelId="{587FD527-6C88-4784-B482-3A8275F05D4B}" type="presOf" srcId="{F4D467E0-FCB6-41D4-AC78-03CD266DB131}" destId="{A1D3E227-9280-40C7-9815-DC5A3611671D}" srcOrd="0" destOrd="0" presId="urn:microsoft.com/office/officeart/2005/8/layout/hProcess9"/>
    <dgm:cxn modelId="{A4F12EF5-ADFE-4173-8D71-26F7BDF6A710}" srcId="{D0D6C5FB-39CE-4B28-BDE1-E521E8AB710B}" destId="{84C2C95F-FC40-401C-81FE-8CB36C35523C}" srcOrd="4" destOrd="0" parTransId="{A662BF02-1C3C-4C31-BF97-036020620435}" sibTransId="{605ADB17-E5EB-4DBC-A1BF-73A02280A852}"/>
    <dgm:cxn modelId="{9685F1A0-0761-4DE7-8A7B-9C1B9BDA7BCE}" srcId="{D0D6C5FB-39CE-4B28-BDE1-E521E8AB710B}" destId="{F4D467E0-FCB6-41D4-AC78-03CD266DB131}" srcOrd="2" destOrd="0" parTransId="{58CBD9B3-A86F-479A-AAE2-216CE72858DD}" sibTransId="{BD416150-310E-4BC8-B50B-2E487D7C0378}"/>
    <dgm:cxn modelId="{E70FEEC4-6CA9-402F-AF33-7FC7026BB85F}" srcId="{D0D6C5FB-39CE-4B28-BDE1-E521E8AB710B}" destId="{1A729E5E-8391-49DD-9502-550C91A997FB}" srcOrd="3" destOrd="0" parTransId="{BEC21D83-1F64-4F53-A217-6EA994C0A227}" sibTransId="{DAD144E0-5334-4F44-B1B9-6E4E72E2B167}"/>
    <dgm:cxn modelId="{37B0C481-0AAC-4A6C-82CF-DA6B45279706}" srcId="{D0D6C5FB-39CE-4B28-BDE1-E521E8AB710B}" destId="{466ACBC1-D517-4840-9C52-FD88D53AA05E}" srcOrd="1" destOrd="0" parTransId="{9E56153B-8ED4-4B31-B4D0-EB2C0522B347}" sibTransId="{C0687ECD-BAF4-47EB-91FF-AAB1F68866E4}"/>
    <dgm:cxn modelId="{B5FD29B4-1A47-4259-922B-2DE7F4D787B9}" srcId="{D0D6C5FB-39CE-4B28-BDE1-E521E8AB710B}" destId="{8D028048-0020-411B-B8E6-7186C6169428}" srcOrd="5" destOrd="0" parTransId="{7935113A-8602-4F68-8B7B-B4BA8075F34A}" sibTransId="{0CE9560A-4AF4-42EE-A308-8373B944BE30}"/>
    <dgm:cxn modelId="{84B008CA-7FCA-4AFC-A9C7-0D4ADA5F1FEC}" type="presOf" srcId="{D0D6C5FB-39CE-4B28-BDE1-E521E8AB710B}" destId="{1106CC62-FD42-4862-A131-2093ED638D16}" srcOrd="0" destOrd="0" presId="urn:microsoft.com/office/officeart/2005/8/layout/hProcess9"/>
    <dgm:cxn modelId="{EC0889DE-973C-4C19-B866-0B806B14A817}" type="presOf" srcId="{1A729E5E-8391-49DD-9502-550C91A997FB}" destId="{42E1AC05-8C72-4DFA-A241-0A84DE9A2E4F}" srcOrd="0" destOrd="0" presId="urn:microsoft.com/office/officeart/2005/8/layout/hProcess9"/>
    <dgm:cxn modelId="{CF9A6604-FB37-4FC6-B2B0-D5C1C5E2EF73}" type="presOf" srcId="{466ACBC1-D517-4840-9C52-FD88D53AA05E}" destId="{2EF16FB8-EBEA-47D1-92AB-2267F6248118}" srcOrd="0" destOrd="0" presId="urn:microsoft.com/office/officeart/2005/8/layout/hProcess9"/>
    <dgm:cxn modelId="{AC23DB0F-E120-431D-A4A0-6C3EDEB92E62}" type="presOf" srcId="{8D028048-0020-411B-B8E6-7186C6169428}" destId="{034B3481-F3D0-41ED-BBBC-61856D533855}" srcOrd="0" destOrd="0" presId="urn:microsoft.com/office/officeart/2005/8/layout/hProcess9"/>
    <dgm:cxn modelId="{FB9E92EE-CD86-4E8A-B7E9-DD137755A325}" type="presOf" srcId="{84C2C95F-FC40-401C-81FE-8CB36C35523C}" destId="{EE6119CC-F2A1-4614-94DD-62B67190CCC8}" srcOrd="0" destOrd="0" presId="urn:microsoft.com/office/officeart/2005/8/layout/hProcess9"/>
    <dgm:cxn modelId="{4329385F-2209-49DC-AC7C-E2592832720B}" type="presParOf" srcId="{1106CC62-FD42-4862-A131-2093ED638D16}" destId="{93F20AFE-F288-4596-9B98-E4CD721E912F}" srcOrd="0" destOrd="0" presId="urn:microsoft.com/office/officeart/2005/8/layout/hProcess9"/>
    <dgm:cxn modelId="{5236DEA9-C2E1-4951-A172-B8E91CCF73E5}" type="presParOf" srcId="{1106CC62-FD42-4862-A131-2093ED638D16}" destId="{62E51AF9-F84A-442B-A6B0-7E437062985E}" srcOrd="1" destOrd="0" presId="urn:microsoft.com/office/officeart/2005/8/layout/hProcess9"/>
    <dgm:cxn modelId="{D79DA72A-52E6-4629-8FD9-876E1749A4FB}" type="presParOf" srcId="{62E51AF9-F84A-442B-A6B0-7E437062985E}" destId="{2C2B1299-E768-4184-9CBE-508755485EBB}" srcOrd="0" destOrd="0" presId="urn:microsoft.com/office/officeart/2005/8/layout/hProcess9"/>
    <dgm:cxn modelId="{4C04B778-DEAE-46B0-BDB7-1E42E2E24DFF}" type="presParOf" srcId="{62E51AF9-F84A-442B-A6B0-7E437062985E}" destId="{204B46F0-D2F5-4AB9-B3CE-C1E761D0092E}" srcOrd="1" destOrd="0" presId="urn:microsoft.com/office/officeart/2005/8/layout/hProcess9"/>
    <dgm:cxn modelId="{7EA4285F-0218-4773-9D91-EC44F82AE97A}" type="presParOf" srcId="{62E51AF9-F84A-442B-A6B0-7E437062985E}" destId="{2EF16FB8-EBEA-47D1-92AB-2267F6248118}" srcOrd="2" destOrd="0" presId="urn:microsoft.com/office/officeart/2005/8/layout/hProcess9"/>
    <dgm:cxn modelId="{EDD9992F-2919-42FE-8B1D-17E5FBD52F82}" type="presParOf" srcId="{62E51AF9-F84A-442B-A6B0-7E437062985E}" destId="{5D8A091D-3517-4ECA-8262-2959DE2E86B8}" srcOrd="3" destOrd="0" presId="urn:microsoft.com/office/officeart/2005/8/layout/hProcess9"/>
    <dgm:cxn modelId="{AAD2C911-EE11-4224-A59E-98A60C3793D4}" type="presParOf" srcId="{62E51AF9-F84A-442B-A6B0-7E437062985E}" destId="{A1D3E227-9280-40C7-9815-DC5A3611671D}" srcOrd="4" destOrd="0" presId="urn:microsoft.com/office/officeart/2005/8/layout/hProcess9"/>
    <dgm:cxn modelId="{E1A2C6CE-B289-4DFD-A1EC-6F054E2F0980}" type="presParOf" srcId="{62E51AF9-F84A-442B-A6B0-7E437062985E}" destId="{911179F6-C3A4-4E11-9FD3-34028DF7A7CD}" srcOrd="5" destOrd="0" presId="urn:microsoft.com/office/officeart/2005/8/layout/hProcess9"/>
    <dgm:cxn modelId="{B657867A-FA4D-47E1-9F12-F62545D89AB3}" type="presParOf" srcId="{62E51AF9-F84A-442B-A6B0-7E437062985E}" destId="{42E1AC05-8C72-4DFA-A241-0A84DE9A2E4F}" srcOrd="6" destOrd="0" presId="urn:microsoft.com/office/officeart/2005/8/layout/hProcess9"/>
    <dgm:cxn modelId="{885CF565-3CF1-45BF-99B8-EC0C52E500FD}" type="presParOf" srcId="{62E51AF9-F84A-442B-A6B0-7E437062985E}" destId="{4C5C4808-93BA-41EC-83AE-79802FFD4FAB}" srcOrd="7" destOrd="0" presId="urn:microsoft.com/office/officeart/2005/8/layout/hProcess9"/>
    <dgm:cxn modelId="{313B49D4-E894-4AB5-8C2B-818EEECE4E86}" type="presParOf" srcId="{62E51AF9-F84A-442B-A6B0-7E437062985E}" destId="{EE6119CC-F2A1-4614-94DD-62B67190CCC8}" srcOrd="8" destOrd="0" presId="urn:microsoft.com/office/officeart/2005/8/layout/hProcess9"/>
    <dgm:cxn modelId="{2112A8AC-D3A3-4CCB-BE19-072600CBF85D}" type="presParOf" srcId="{62E51AF9-F84A-442B-A6B0-7E437062985E}" destId="{E239BD25-84DD-43E5-A576-FB0B31D95BA5}" srcOrd="9" destOrd="0" presId="urn:microsoft.com/office/officeart/2005/8/layout/hProcess9"/>
    <dgm:cxn modelId="{8CFFC6DD-1567-4B76-B1CF-44CF278E23AC}" type="presParOf" srcId="{62E51AF9-F84A-442B-A6B0-7E437062985E}" destId="{034B3481-F3D0-41ED-BBBC-61856D533855}" srcOrd="10" destOrd="0" presId="urn:microsoft.com/office/officeart/2005/8/layout/hProcess9"/>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0A564-2CC3-4674-85D8-CF23FA435F0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DA4E6B1-B958-498D-A671-C8ECEBF3862A}">
      <dgm:prSet phldrT="[Text]" custT="1"/>
      <dgm:spPr/>
      <dgm:t>
        <a:bodyPr/>
        <a:lstStyle/>
        <a:p>
          <a:r>
            <a:rPr lang="en-US" sz="2000" dirty="0" smtClean="0"/>
            <a:t>Identify</a:t>
          </a:r>
          <a:endParaRPr lang="en-US" sz="2400" dirty="0"/>
        </a:p>
      </dgm:t>
    </dgm:pt>
    <dgm:pt modelId="{4B539723-A997-4976-B9B8-7E0B3675E622}" type="parTrans" cxnId="{2472B063-F2B7-4B42-B7DE-53E1B194BA55}">
      <dgm:prSet/>
      <dgm:spPr/>
      <dgm:t>
        <a:bodyPr/>
        <a:lstStyle/>
        <a:p>
          <a:endParaRPr lang="en-US" sz="1400"/>
        </a:p>
      </dgm:t>
    </dgm:pt>
    <dgm:pt modelId="{EA06F906-D384-474C-B6EE-03A5B77960CD}" type="sibTrans" cxnId="{2472B063-F2B7-4B42-B7DE-53E1B194BA55}">
      <dgm:prSet/>
      <dgm:spPr/>
      <dgm:t>
        <a:bodyPr/>
        <a:lstStyle/>
        <a:p>
          <a:endParaRPr lang="en-US" sz="1400"/>
        </a:p>
      </dgm:t>
    </dgm:pt>
    <dgm:pt modelId="{3AEEB2A9-9734-4BFD-A8A9-AE587CF9FA2A}">
      <dgm:prSet phldrT="[Text]" custT="1"/>
      <dgm:spPr/>
      <dgm:t>
        <a:bodyPr/>
        <a:lstStyle/>
        <a:p>
          <a:r>
            <a:rPr lang="en-US" sz="1400" dirty="0" smtClean="0"/>
            <a:t>Appropriate technology requirement</a:t>
          </a:r>
          <a:endParaRPr lang="en-US" sz="1400" dirty="0"/>
        </a:p>
      </dgm:t>
    </dgm:pt>
    <dgm:pt modelId="{E5999EE9-3A16-44CA-A424-CA78090EA293}" type="parTrans" cxnId="{79D11876-B3B8-4746-8996-C21632546BB6}">
      <dgm:prSet/>
      <dgm:spPr/>
      <dgm:t>
        <a:bodyPr/>
        <a:lstStyle/>
        <a:p>
          <a:endParaRPr lang="en-US" sz="1400"/>
        </a:p>
      </dgm:t>
    </dgm:pt>
    <dgm:pt modelId="{F3A78F97-3566-47EA-8D7C-4435B6D1D45F}" type="sibTrans" cxnId="{79D11876-B3B8-4746-8996-C21632546BB6}">
      <dgm:prSet/>
      <dgm:spPr/>
      <dgm:t>
        <a:bodyPr/>
        <a:lstStyle/>
        <a:p>
          <a:endParaRPr lang="en-US" sz="1400"/>
        </a:p>
      </dgm:t>
    </dgm:pt>
    <dgm:pt modelId="{0DE0CB40-FECE-4FA6-B423-BE6821E73674}">
      <dgm:prSet phldrT="[Text]" custT="1"/>
      <dgm:spPr/>
      <dgm:t>
        <a:bodyPr/>
        <a:lstStyle/>
        <a:p>
          <a:r>
            <a:rPr lang="en-US" sz="1400" dirty="0" smtClean="0"/>
            <a:t>Source</a:t>
          </a:r>
          <a:endParaRPr lang="en-US" sz="1400" dirty="0"/>
        </a:p>
      </dgm:t>
    </dgm:pt>
    <dgm:pt modelId="{C4F39AE9-EA48-4662-BC28-14DAE0751DF0}" type="parTrans" cxnId="{2B208317-7B42-42CB-9638-7B83E05D4E3F}">
      <dgm:prSet/>
      <dgm:spPr/>
      <dgm:t>
        <a:bodyPr/>
        <a:lstStyle/>
        <a:p>
          <a:endParaRPr lang="en-US" sz="1400"/>
        </a:p>
      </dgm:t>
    </dgm:pt>
    <dgm:pt modelId="{FB3E9324-9502-4BFF-8694-BC6A6124FBF0}" type="sibTrans" cxnId="{2B208317-7B42-42CB-9638-7B83E05D4E3F}">
      <dgm:prSet/>
      <dgm:spPr/>
      <dgm:t>
        <a:bodyPr/>
        <a:lstStyle/>
        <a:p>
          <a:endParaRPr lang="en-US" sz="1400"/>
        </a:p>
      </dgm:t>
    </dgm:pt>
    <dgm:pt modelId="{BEE8AFD6-F6BF-4B70-89C7-4D5959F98404}">
      <dgm:prSet phldrT="[Text]" custT="1"/>
      <dgm:spPr/>
      <dgm:t>
        <a:bodyPr/>
        <a:lstStyle/>
        <a:p>
          <a:r>
            <a:rPr lang="en-US" sz="2000" dirty="0" smtClean="0"/>
            <a:t>Adapt</a:t>
          </a:r>
          <a:endParaRPr lang="en-US" sz="2400" dirty="0"/>
        </a:p>
      </dgm:t>
    </dgm:pt>
    <dgm:pt modelId="{7C529DA5-18D7-4A1E-AE7C-CFB0FEBFEA22}" type="parTrans" cxnId="{3ECC92CF-F643-4A46-B745-20B3EA665795}">
      <dgm:prSet/>
      <dgm:spPr/>
      <dgm:t>
        <a:bodyPr/>
        <a:lstStyle/>
        <a:p>
          <a:endParaRPr lang="en-US" sz="1400"/>
        </a:p>
      </dgm:t>
    </dgm:pt>
    <dgm:pt modelId="{D721ECB8-A67F-4B64-9679-3423F1C855AC}" type="sibTrans" cxnId="{3ECC92CF-F643-4A46-B745-20B3EA665795}">
      <dgm:prSet/>
      <dgm:spPr/>
      <dgm:t>
        <a:bodyPr/>
        <a:lstStyle/>
        <a:p>
          <a:endParaRPr lang="en-US" sz="1400"/>
        </a:p>
      </dgm:t>
    </dgm:pt>
    <dgm:pt modelId="{2A078061-696E-4DB7-A254-422D878B7DC6}">
      <dgm:prSet phldrT="[Text]" custT="1"/>
      <dgm:spPr/>
      <dgm:t>
        <a:bodyPr/>
        <a:lstStyle/>
        <a:p>
          <a:r>
            <a:rPr lang="en-US" sz="1400" dirty="0" smtClean="0"/>
            <a:t>Evaluate adaption</a:t>
          </a:r>
          <a:endParaRPr lang="en-US" sz="1400" dirty="0"/>
        </a:p>
      </dgm:t>
    </dgm:pt>
    <dgm:pt modelId="{C409FC3C-1947-4D69-97AC-1BF86ABA1DB9}" type="parTrans" cxnId="{EDE54143-34FD-4C62-B35A-32CD51338BFF}">
      <dgm:prSet/>
      <dgm:spPr/>
      <dgm:t>
        <a:bodyPr/>
        <a:lstStyle/>
        <a:p>
          <a:endParaRPr lang="en-US" sz="1400"/>
        </a:p>
      </dgm:t>
    </dgm:pt>
    <dgm:pt modelId="{B5B48719-C484-4663-8DEC-C514D1A2DAE7}" type="sibTrans" cxnId="{EDE54143-34FD-4C62-B35A-32CD51338BFF}">
      <dgm:prSet/>
      <dgm:spPr/>
      <dgm:t>
        <a:bodyPr/>
        <a:lstStyle/>
        <a:p>
          <a:endParaRPr lang="en-US" sz="1400"/>
        </a:p>
      </dgm:t>
    </dgm:pt>
    <dgm:pt modelId="{13E0A642-E83C-4CE4-A5FA-E19BFEEC525E}">
      <dgm:prSet phldrT="[Text]" custT="1"/>
      <dgm:spPr/>
      <dgm:t>
        <a:bodyPr/>
        <a:lstStyle/>
        <a:p>
          <a:r>
            <a:rPr lang="en-US" sz="1400" dirty="0" smtClean="0"/>
            <a:t>Indigenize for cost competitiveness</a:t>
          </a:r>
          <a:endParaRPr lang="en-US" sz="1400" dirty="0"/>
        </a:p>
      </dgm:t>
    </dgm:pt>
    <dgm:pt modelId="{FBAAF079-B43C-4143-8F8A-E4835D9C2657}" type="parTrans" cxnId="{69F60996-8A27-492C-B98F-825CEF203A9F}">
      <dgm:prSet/>
      <dgm:spPr/>
      <dgm:t>
        <a:bodyPr/>
        <a:lstStyle/>
        <a:p>
          <a:endParaRPr lang="en-US" sz="1400"/>
        </a:p>
      </dgm:t>
    </dgm:pt>
    <dgm:pt modelId="{C87E43C1-FD87-49F2-A604-BC4926A34BF5}" type="sibTrans" cxnId="{69F60996-8A27-492C-B98F-825CEF203A9F}">
      <dgm:prSet/>
      <dgm:spPr/>
      <dgm:t>
        <a:bodyPr/>
        <a:lstStyle/>
        <a:p>
          <a:endParaRPr lang="en-US" sz="1400"/>
        </a:p>
      </dgm:t>
    </dgm:pt>
    <dgm:pt modelId="{9E424029-D1C8-49DB-AB32-BBBCF564EEF0}">
      <dgm:prSet phldrT="[Text]" custT="1"/>
      <dgm:spPr/>
      <dgm:t>
        <a:bodyPr/>
        <a:lstStyle/>
        <a:p>
          <a:r>
            <a:rPr lang="en-US" sz="2000" dirty="0" smtClean="0"/>
            <a:t>Validate</a:t>
          </a:r>
          <a:endParaRPr lang="en-US" sz="2400" dirty="0"/>
        </a:p>
      </dgm:t>
    </dgm:pt>
    <dgm:pt modelId="{31F0BCE6-7C28-4C3B-9FB5-F32807740751}" type="parTrans" cxnId="{5F0FC4DD-D32B-4F82-8A04-1DF944F2222F}">
      <dgm:prSet/>
      <dgm:spPr/>
      <dgm:t>
        <a:bodyPr/>
        <a:lstStyle/>
        <a:p>
          <a:endParaRPr lang="en-US" sz="1400"/>
        </a:p>
      </dgm:t>
    </dgm:pt>
    <dgm:pt modelId="{86F39D9E-D014-4AEA-8220-58C034BFBDEF}" type="sibTrans" cxnId="{5F0FC4DD-D32B-4F82-8A04-1DF944F2222F}">
      <dgm:prSet/>
      <dgm:spPr/>
      <dgm:t>
        <a:bodyPr/>
        <a:lstStyle/>
        <a:p>
          <a:endParaRPr lang="en-US" sz="1400"/>
        </a:p>
      </dgm:t>
    </dgm:pt>
    <dgm:pt modelId="{0878B875-7ECE-4CAD-9870-20BD34F5FF96}">
      <dgm:prSet phldrT="[Text]" custT="1"/>
      <dgm:spPr/>
      <dgm:t>
        <a:bodyPr/>
        <a:lstStyle/>
        <a:p>
          <a:r>
            <a:rPr lang="en-US" sz="1400" dirty="0" smtClean="0"/>
            <a:t>Performance validation</a:t>
          </a:r>
          <a:endParaRPr lang="en-US" sz="1400" dirty="0"/>
        </a:p>
      </dgm:t>
    </dgm:pt>
    <dgm:pt modelId="{8E8F95AD-A21A-4DC3-874B-8C1202776248}" type="parTrans" cxnId="{ACC3A011-F044-48D7-9CDB-2FA2F5E00A92}">
      <dgm:prSet/>
      <dgm:spPr/>
      <dgm:t>
        <a:bodyPr/>
        <a:lstStyle/>
        <a:p>
          <a:endParaRPr lang="en-US" sz="1400"/>
        </a:p>
      </dgm:t>
    </dgm:pt>
    <dgm:pt modelId="{A2A551DA-4BD2-45C0-B2F2-1395B4A65D34}" type="sibTrans" cxnId="{ACC3A011-F044-48D7-9CDB-2FA2F5E00A92}">
      <dgm:prSet/>
      <dgm:spPr/>
      <dgm:t>
        <a:bodyPr/>
        <a:lstStyle/>
        <a:p>
          <a:endParaRPr lang="en-US" sz="1400"/>
        </a:p>
      </dgm:t>
    </dgm:pt>
    <dgm:pt modelId="{D57CAA90-6061-4779-A5B3-A664AAD043AC}">
      <dgm:prSet phldrT="[Text]" custT="1"/>
      <dgm:spPr/>
      <dgm:t>
        <a:bodyPr/>
        <a:lstStyle/>
        <a:p>
          <a:r>
            <a:rPr lang="en-US" sz="1400" dirty="0" smtClean="0"/>
            <a:t>Propagate for adoption</a:t>
          </a:r>
          <a:endParaRPr lang="en-US" sz="1400" dirty="0"/>
        </a:p>
      </dgm:t>
    </dgm:pt>
    <dgm:pt modelId="{737DC5E0-33F7-45ED-95E4-59D9E95713D8}" type="parTrans" cxnId="{C0A52E87-AE0E-4187-8460-F53DAF3A2D06}">
      <dgm:prSet/>
      <dgm:spPr/>
      <dgm:t>
        <a:bodyPr/>
        <a:lstStyle/>
        <a:p>
          <a:endParaRPr lang="en-US" sz="1400"/>
        </a:p>
      </dgm:t>
    </dgm:pt>
    <dgm:pt modelId="{E71525B2-8757-45F0-8DE5-73073AA1FA23}" type="sibTrans" cxnId="{C0A52E87-AE0E-4187-8460-F53DAF3A2D06}">
      <dgm:prSet/>
      <dgm:spPr/>
      <dgm:t>
        <a:bodyPr/>
        <a:lstStyle/>
        <a:p>
          <a:endParaRPr lang="en-US" sz="1400"/>
        </a:p>
      </dgm:t>
    </dgm:pt>
    <dgm:pt modelId="{F4062144-AC8D-4DEA-9698-11EC1656D186}">
      <dgm:prSet phldrT="[Text]" custT="1"/>
      <dgm:spPr/>
      <dgm:t>
        <a:bodyPr/>
        <a:lstStyle/>
        <a:p>
          <a:r>
            <a:rPr lang="en-US" sz="1400" dirty="0" smtClean="0"/>
            <a:t>Domestic and Global</a:t>
          </a:r>
          <a:endParaRPr lang="en-US" sz="1400" dirty="0"/>
        </a:p>
      </dgm:t>
    </dgm:pt>
    <dgm:pt modelId="{DD0D0AA2-2E3D-4802-AEAF-967CA481EA10}" type="parTrans" cxnId="{6B05DE2B-EFE4-4383-8BAC-B47D9737C5F9}">
      <dgm:prSet/>
      <dgm:spPr/>
      <dgm:t>
        <a:bodyPr/>
        <a:lstStyle/>
        <a:p>
          <a:endParaRPr lang="en-IN"/>
        </a:p>
      </dgm:t>
    </dgm:pt>
    <dgm:pt modelId="{3B49075D-2619-4C46-912A-94BA2A264B6C}" type="sibTrans" cxnId="{6B05DE2B-EFE4-4383-8BAC-B47D9737C5F9}">
      <dgm:prSet/>
      <dgm:spPr/>
      <dgm:t>
        <a:bodyPr/>
        <a:lstStyle/>
        <a:p>
          <a:endParaRPr lang="en-IN"/>
        </a:p>
      </dgm:t>
    </dgm:pt>
    <dgm:pt modelId="{8E0CE71A-FBAD-4CA7-8A37-258B7AC9E058}" type="pres">
      <dgm:prSet presAssocID="{73A0A564-2CC3-4674-85D8-CF23FA435F00}" presName="Name0" presStyleCnt="0">
        <dgm:presLayoutVars>
          <dgm:dir/>
          <dgm:animLvl val="lvl"/>
          <dgm:resizeHandles val="exact"/>
        </dgm:presLayoutVars>
      </dgm:prSet>
      <dgm:spPr/>
      <dgm:t>
        <a:bodyPr/>
        <a:lstStyle/>
        <a:p>
          <a:endParaRPr lang="en-US"/>
        </a:p>
      </dgm:t>
    </dgm:pt>
    <dgm:pt modelId="{B1ADF9D4-CBF3-48B6-BDA5-0C923E8CB008}" type="pres">
      <dgm:prSet presAssocID="{73A0A564-2CC3-4674-85D8-CF23FA435F00}" presName="tSp" presStyleCnt="0"/>
      <dgm:spPr/>
    </dgm:pt>
    <dgm:pt modelId="{0D33BF7D-62C8-4F76-96AA-ACC31DEED224}" type="pres">
      <dgm:prSet presAssocID="{73A0A564-2CC3-4674-85D8-CF23FA435F00}" presName="bSp" presStyleCnt="0"/>
      <dgm:spPr/>
    </dgm:pt>
    <dgm:pt modelId="{2A328981-4F3B-4242-AAA9-7FD76FAE73FD}" type="pres">
      <dgm:prSet presAssocID="{73A0A564-2CC3-4674-85D8-CF23FA435F00}" presName="process" presStyleCnt="0"/>
      <dgm:spPr/>
    </dgm:pt>
    <dgm:pt modelId="{F59997CE-BB84-4A1A-9601-489D6A7F3C22}" type="pres">
      <dgm:prSet presAssocID="{4DA4E6B1-B958-498D-A671-C8ECEBF3862A}" presName="composite1" presStyleCnt="0"/>
      <dgm:spPr/>
    </dgm:pt>
    <dgm:pt modelId="{A56CC909-6EB5-42D2-AD88-D1605C60BBD1}" type="pres">
      <dgm:prSet presAssocID="{4DA4E6B1-B958-498D-A671-C8ECEBF3862A}" presName="dummyNode1" presStyleLbl="node1" presStyleIdx="0" presStyleCnt="3"/>
      <dgm:spPr/>
    </dgm:pt>
    <dgm:pt modelId="{854E3D8E-2728-48D0-97D3-237ABCA4A7BB}" type="pres">
      <dgm:prSet presAssocID="{4DA4E6B1-B958-498D-A671-C8ECEBF3862A}" presName="childNode1" presStyleLbl="bgAcc1" presStyleIdx="0" presStyleCnt="3" custScaleX="434685" custScaleY="237531">
        <dgm:presLayoutVars>
          <dgm:bulletEnabled val="1"/>
        </dgm:presLayoutVars>
      </dgm:prSet>
      <dgm:spPr/>
      <dgm:t>
        <a:bodyPr/>
        <a:lstStyle/>
        <a:p>
          <a:endParaRPr lang="en-US"/>
        </a:p>
      </dgm:t>
    </dgm:pt>
    <dgm:pt modelId="{D57B0CDF-3765-40E7-AB20-A88376AFF243}" type="pres">
      <dgm:prSet presAssocID="{4DA4E6B1-B958-498D-A671-C8ECEBF3862A}" presName="childNode1tx" presStyleLbl="bgAcc1" presStyleIdx="0" presStyleCnt="3">
        <dgm:presLayoutVars>
          <dgm:bulletEnabled val="1"/>
        </dgm:presLayoutVars>
      </dgm:prSet>
      <dgm:spPr/>
      <dgm:t>
        <a:bodyPr/>
        <a:lstStyle/>
        <a:p>
          <a:endParaRPr lang="en-US"/>
        </a:p>
      </dgm:t>
    </dgm:pt>
    <dgm:pt modelId="{4A62F08F-065A-44B3-BF86-2ED5B2260078}" type="pres">
      <dgm:prSet presAssocID="{4DA4E6B1-B958-498D-A671-C8ECEBF3862A}" presName="parentNode1" presStyleLbl="node1" presStyleIdx="0" presStyleCnt="3" custScaleX="250676" custScaleY="219894" custLinFactY="61966" custLinFactNeighborY="100000">
        <dgm:presLayoutVars>
          <dgm:chMax val="1"/>
          <dgm:bulletEnabled val="1"/>
        </dgm:presLayoutVars>
      </dgm:prSet>
      <dgm:spPr/>
      <dgm:t>
        <a:bodyPr/>
        <a:lstStyle/>
        <a:p>
          <a:endParaRPr lang="en-US"/>
        </a:p>
      </dgm:t>
    </dgm:pt>
    <dgm:pt modelId="{98CF9FE9-142B-4872-9DB9-9A2E70D35198}" type="pres">
      <dgm:prSet presAssocID="{4DA4E6B1-B958-498D-A671-C8ECEBF3862A}" presName="connSite1" presStyleCnt="0"/>
      <dgm:spPr/>
    </dgm:pt>
    <dgm:pt modelId="{01319849-04BA-4292-A2A0-593D18496769}" type="pres">
      <dgm:prSet presAssocID="{EA06F906-D384-474C-B6EE-03A5B77960CD}" presName="Name9" presStyleLbl="sibTrans2D1" presStyleIdx="0" presStyleCnt="2"/>
      <dgm:spPr/>
      <dgm:t>
        <a:bodyPr/>
        <a:lstStyle/>
        <a:p>
          <a:endParaRPr lang="en-US"/>
        </a:p>
      </dgm:t>
    </dgm:pt>
    <dgm:pt modelId="{37CAE6DD-F351-4595-9832-9BE7BE460294}" type="pres">
      <dgm:prSet presAssocID="{BEE8AFD6-F6BF-4B70-89C7-4D5959F98404}" presName="composite2" presStyleCnt="0"/>
      <dgm:spPr/>
    </dgm:pt>
    <dgm:pt modelId="{41915BD6-F3BC-48AE-B913-8448B898E0E0}" type="pres">
      <dgm:prSet presAssocID="{BEE8AFD6-F6BF-4B70-89C7-4D5959F98404}" presName="dummyNode2" presStyleLbl="node1" presStyleIdx="0" presStyleCnt="3"/>
      <dgm:spPr/>
    </dgm:pt>
    <dgm:pt modelId="{17041A00-AA57-430E-85DF-21791F1B9EF4}" type="pres">
      <dgm:prSet presAssocID="{BEE8AFD6-F6BF-4B70-89C7-4D5959F98404}" presName="childNode2" presStyleLbl="bgAcc1" presStyleIdx="1" presStyleCnt="3" custScaleX="522811" custScaleY="263094">
        <dgm:presLayoutVars>
          <dgm:bulletEnabled val="1"/>
        </dgm:presLayoutVars>
      </dgm:prSet>
      <dgm:spPr/>
      <dgm:t>
        <a:bodyPr/>
        <a:lstStyle/>
        <a:p>
          <a:endParaRPr lang="en-US"/>
        </a:p>
      </dgm:t>
    </dgm:pt>
    <dgm:pt modelId="{D0926087-C0E5-4907-AC83-F34492E04F6D}" type="pres">
      <dgm:prSet presAssocID="{BEE8AFD6-F6BF-4B70-89C7-4D5959F98404}" presName="childNode2tx" presStyleLbl="bgAcc1" presStyleIdx="1" presStyleCnt="3">
        <dgm:presLayoutVars>
          <dgm:bulletEnabled val="1"/>
        </dgm:presLayoutVars>
      </dgm:prSet>
      <dgm:spPr/>
      <dgm:t>
        <a:bodyPr/>
        <a:lstStyle/>
        <a:p>
          <a:endParaRPr lang="en-US"/>
        </a:p>
      </dgm:t>
    </dgm:pt>
    <dgm:pt modelId="{C7BF4A98-DD5B-4F18-BB23-DFDB3793742D}" type="pres">
      <dgm:prSet presAssocID="{BEE8AFD6-F6BF-4B70-89C7-4D5959F98404}" presName="parentNode2" presStyleLbl="node1" presStyleIdx="1" presStyleCnt="3" custScaleX="334267" custScaleY="252449" custLinFactY="-70493" custLinFactNeighborX="3390" custLinFactNeighborY="-100000">
        <dgm:presLayoutVars>
          <dgm:chMax val="0"/>
          <dgm:bulletEnabled val="1"/>
        </dgm:presLayoutVars>
      </dgm:prSet>
      <dgm:spPr/>
      <dgm:t>
        <a:bodyPr/>
        <a:lstStyle/>
        <a:p>
          <a:endParaRPr lang="en-US"/>
        </a:p>
      </dgm:t>
    </dgm:pt>
    <dgm:pt modelId="{1DCE136E-37FC-41D3-B5EE-70DEF7DC9DA4}" type="pres">
      <dgm:prSet presAssocID="{BEE8AFD6-F6BF-4B70-89C7-4D5959F98404}" presName="connSite2" presStyleCnt="0"/>
      <dgm:spPr/>
    </dgm:pt>
    <dgm:pt modelId="{4EE0CCF6-5FD5-4B6F-8E9E-0756B41059C8}" type="pres">
      <dgm:prSet presAssocID="{D721ECB8-A67F-4B64-9679-3423F1C855AC}" presName="Name18" presStyleLbl="sibTrans2D1" presStyleIdx="1" presStyleCnt="2" custScaleX="114535"/>
      <dgm:spPr/>
      <dgm:t>
        <a:bodyPr/>
        <a:lstStyle/>
        <a:p>
          <a:endParaRPr lang="en-US"/>
        </a:p>
      </dgm:t>
    </dgm:pt>
    <dgm:pt modelId="{4F9612B4-BBD0-47B9-84DC-07E9841A484E}" type="pres">
      <dgm:prSet presAssocID="{9E424029-D1C8-49DB-AB32-BBBCF564EEF0}" presName="composite1" presStyleCnt="0"/>
      <dgm:spPr/>
    </dgm:pt>
    <dgm:pt modelId="{1D4206F7-215A-4357-ACFD-0090F171E6C6}" type="pres">
      <dgm:prSet presAssocID="{9E424029-D1C8-49DB-AB32-BBBCF564EEF0}" presName="dummyNode1" presStyleLbl="node1" presStyleIdx="1" presStyleCnt="3"/>
      <dgm:spPr/>
    </dgm:pt>
    <dgm:pt modelId="{278E46A1-7E1F-40B8-91FD-9D55B23219C8}" type="pres">
      <dgm:prSet presAssocID="{9E424029-D1C8-49DB-AB32-BBBCF564EEF0}" presName="childNode1" presStyleLbl="bgAcc1" presStyleIdx="2" presStyleCnt="3" custScaleX="434685" custScaleY="237531">
        <dgm:presLayoutVars>
          <dgm:bulletEnabled val="1"/>
        </dgm:presLayoutVars>
      </dgm:prSet>
      <dgm:spPr/>
      <dgm:t>
        <a:bodyPr/>
        <a:lstStyle/>
        <a:p>
          <a:endParaRPr lang="en-US"/>
        </a:p>
      </dgm:t>
    </dgm:pt>
    <dgm:pt modelId="{6E17662E-5B8C-4DEC-B8D2-0F012BE0AAE0}" type="pres">
      <dgm:prSet presAssocID="{9E424029-D1C8-49DB-AB32-BBBCF564EEF0}" presName="childNode1tx" presStyleLbl="bgAcc1" presStyleIdx="2" presStyleCnt="3">
        <dgm:presLayoutVars>
          <dgm:bulletEnabled val="1"/>
        </dgm:presLayoutVars>
      </dgm:prSet>
      <dgm:spPr/>
      <dgm:t>
        <a:bodyPr/>
        <a:lstStyle/>
        <a:p>
          <a:endParaRPr lang="en-US"/>
        </a:p>
      </dgm:t>
    </dgm:pt>
    <dgm:pt modelId="{0C4433A3-A875-4345-BC75-28950AF6E147}" type="pres">
      <dgm:prSet presAssocID="{9E424029-D1C8-49DB-AB32-BBBCF564EEF0}" presName="parentNode1" presStyleLbl="node1" presStyleIdx="2" presStyleCnt="3" custScaleX="302598" custScaleY="288091" custLinFactNeighborY="76718">
        <dgm:presLayoutVars>
          <dgm:chMax val="1"/>
          <dgm:bulletEnabled val="1"/>
        </dgm:presLayoutVars>
      </dgm:prSet>
      <dgm:spPr/>
      <dgm:t>
        <a:bodyPr/>
        <a:lstStyle/>
        <a:p>
          <a:endParaRPr lang="en-US"/>
        </a:p>
      </dgm:t>
    </dgm:pt>
    <dgm:pt modelId="{6C44F614-793A-4973-893F-903BFCD143D1}" type="pres">
      <dgm:prSet presAssocID="{9E424029-D1C8-49DB-AB32-BBBCF564EEF0}" presName="connSite1" presStyleCnt="0"/>
      <dgm:spPr/>
    </dgm:pt>
  </dgm:ptLst>
  <dgm:cxnLst>
    <dgm:cxn modelId="{59FF4DCA-D6E6-4E3D-87BB-71047823BC24}" type="presOf" srcId="{9E424029-D1C8-49DB-AB32-BBBCF564EEF0}" destId="{0C4433A3-A875-4345-BC75-28950AF6E147}" srcOrd="0" destOrd="0" presId="urn:microsoft.com/office/officeart/2005/8/layout/hProcess4"/>
    <dgm:cxn modelId="{15520F28-E281-4AE9-A05A-9FC97450B789}" type="presOf" srcId="{0878B875-7ECE-4CAD-9870-20BD34F5FF96}" destId="{278E46A1-7E1F-40B8-91FD-9D55B23219C8}" srcOrd="0" destOrd="0" presId="urn:microsoft.com/office/officeart/2005/8/layout/hProcess4"/>
    <dgm:cxn modelId="{CBB56EC5-79EB-4D79-9C12-2EDA288773BA}" type="presOf" srcId="{0878B875-7ECE-4CAD-9870-20BD34F5FF96}" destId="{6E17662E-5B8C-4DEC-B8D2-0F012BE0AAE0}" srcOrd="1" destOrd="0" presId="urn:microsoft.com/office/officeart/2005/8/layout/hProcess4"/>
    <dgm:cxn modelId="{5C3B55E2-2950-4013-84AD-735851022D71}" type="presOf" srcId="{0DE0CB40-FECE-4FA6-B423-BE6821E73674}" destId="{854E3D8E-2728-48D0-97D3-237ABCA4A7BB}" srcOrd="0" destOrd="1" presId="urn:microsoft.com/office/officeart/2005/8/layout/hProcess4"/>
    <dgm:cxn modelId="{819F6CB9-7253-4629-B81B-B01AB7310DEB}" type="presOf" srcId="{F4062144-AC8D-4DEA-9698-11EC1656D186}" destId="{17041A00-AA57-430E-85DF-21791F1B9EF4}" srcOrd="0" destOrd="0" presId="urn:microsoft.com/office/officeart/2005/8/layout/hProcess4"/>
    <dgm:cxn modelId="{5F0FC4DD-D32B-4F82-8A04-1DF944F2222F}" srcId="{73A0A564-2CC3-4674-85D8-CF23FA435F00}" destId="{9E424029-D1C8-49DB-AB32-BBBCF564EEF0}" srcOrd="2" destOrd="0" parTransId="{31F0BCE6-7C28-4C3B-9FB5-F32807740751}" sibTransId="{86F39D9E-D014-4AEA-8220-58C034BFBDEF}"/>
    <dgm:cxn modelId="{2B208317-7B42-42CB-9638-7B83E05D4E3F}" srcId="{4DA4E6B1-B958-498D-A671-C8ECEBF3862A}" destId="{0DE0CB40-FECE-4FA6-B423-BE6821E73674}" srcOrd="1" destOrd="0" parTransId="{C4F39AE9-EA48-4662-BC28-14DAE0751DF0}" sibTransId="{FB3E9324-9502-4BFF-8694-BC6A6124FBF0}"/>
    <dgm:cxn modelId="{F451EF52-98DA-46ED-AC53-52748FF39EB6}" type="presOf" srcId="{F4062144-AC8D-4DEA-9698-11EC1656D186}" destId="{D0926087-C0E5-4907-AC83-F34492E04F6D}" srcOrd="1" destOrd="0" presId="urn:microsoft.com/office/officeart/2005/8/layout/hProcess4"/>
    <dgm:cxn modelId="{EDE54143-34FD-4C62-B35A-32CD51338BFF}" srcId="{BEE8AFD6-F6BF-4B70-89C7-4D5959F98404}" destId="{2A078061-696E-4DB7-A254-422D878B7DC6}" srcOrd="1" destOrd="0" parTransId="{C409FC3C-1947-4D69-97AC-1BF86ABA1DB9}" sibTransId="{B5B48719-C484-4663-8DEC-C514D1A2DAE7}"/>
    <dgm:cxn modelId="{7F09D4F1-910B-44BD-85BD-580761333888}" type="presOf" srcId="{13E0A642-E83C-4CE4-A5FA-E19BFEEC525E}" destId="{D0926087-C0E5-4907-AC83-F34492E04F6D}" srcOrd="1" destOrd="2" presId="urn:microsoft.com/office/officeart/2005/8/layout/hProcess4"/>
    <dgm:cxn modelId="{335D1855-AD2E-4456-A4D6-C396EB76CEBF}" type="presOf" srcId="{2A078061-696E-4DB7-A254-422D878B7DC6}" destId="{D0926087-C0E5-4907-AC83-F34492E04F6D}" srcOrd="1" destOrd="1" presId="urn:microsoft.com/office/officeart/2005/8/layout/hProcess4"/>
    <dgm:cxn modelId="{5A9B8D13-652E-4F75-AFF1-A084E112DB7E}" type="presOf" srcId="{0DE0CB40-FECE-4FA6-B423-BE6821E73674}" destId="{D57B0CDF-3765-40E7-AB20-A88376AFF243}" srcOrd="1" destOrd="1" presId="urn:microsoft.com/office/officeart/2005/8/layout/hProcess4"/>
    <dgm:cxn modelId="{6B05DE2B-EFE4-4383-8BAC-B47D9737C5F9}" srcId="{BEE8AFD6-F6BF-4B70-89C7-4D5959F98404}" destId="{F4062144-AC8D-4DEA-9698-11EC1656D186}" srcOrd="0" destOrd="0" parTransId="{DD0D0AA2-2E3D-4802-AEAF-967CA481EA10}" sibTransId="{3B49075D-2619-4C46-912A-94BA2A264B6C}"/>
    <dgm:cxn modelId="{834E66FC-0F3E-4A87-8C65-636181150C7A}" type="presOf" srcId="{13E0A642-E83C-4CE4-A5FA-E19BFEEC525E}" destId="{17041A00-AA57-430E-85DF-21791F1B9EF4}" srcOrd="0" destOrd="2" presId="urn:microsoft.com/office/officeart/2005/8/layout/hProcess4"/>
    <dgm:cxn modelId="{C0A52E87-AE0E-4187-8460-F53DAF3A2D06}" srcId="{9E424029-D1C8-49DB-AB32-BBBCF564EEF0}" destId="{D57CAA90-6061-4779-A5B3-A664AAD043AC}" srcOrd="1" destOrd="0" parTransId="{737DC5E0-33F7-45ED-95E4-59D9E95713D8}" sibTransId="{E71525B2-8757-45F0-8DE5-73073AA1FA23}"/>
    <dgm:cxn modelId="{2472B063-F2B7-4B42-B7DE-53E1B194BA55}" srcId="{73A0A564-2CC3-4674-85D8-CF23FA435F00}" destId="{4DA4E6B1-B958-498D-A671-C8ECEBF3862A}" srcOrd="0" destOrd="0" parTransId="{4B539723-A997-4976-B9B8-7E0B3675E622}" sibTransId="{EA06F906-D384-474C-B6EE-03A5B77960CD}"/>
    <dgm:cxn modelId="{A0D29C79-ABD7-4042-A7E9-07C7340E7B44}" type="presOf" srcId="{D721ECB8-A67F-4B64-9679-3423F1C855AC}" destId="{4EE0CCF6-5FD5-4B6F-8E9E-0756B41059C8}" srcOrd="0" destOrd="0" presId="urn:microsoft.com/office/officeart/2005/8/layout/hProcess4"/>
    <dgm:cxn modelId="{ACC3A011-F044-48D7-9CDB-2FA2F5E00A92}" srcId="{9E424029-D1C8-49DB-AB32-BBBCF564EEF0}" destId="{0878B875-7ECE-4CAD-9870-20BD34F5FF96}" srcOrd="0" destOrd="0" parTransId="{8E8F95AD-A21A-4DC3-874B-8C1202776248}" sibTransId="{A2A551DA-4BD2-45C0-B2F2-1395B4A65D34}"/>
    <dgm:cxn modelId="{C0CA8192-9659-4F2E-8713-AA3124C25A1B}" type="presOf" srcId="{BEE8AFD6-F6BF-4B70-89C7-4D5959F98404}" destId="{C7BF4A98-DD5B-4F18-BB23-DFDB3793742D}" srcOrd="0" destOrd="0" presId="urn:microsoft.com/office/officeart/2005/8/layout/hProcess4"/>
    <dgm:cxn modelId="{69F60996-8A27-492C-B98F-825CEF203A9F}" srcId="{BEE8AFD6-F6BF-4B70-89C7-4D5959F98404}" destId="{13E0A642-E83C-4CE4-A5FA-E19BFEEC525E}" srcOrd="2" destOrd="0" parTransId="{FBAAF079-B43C-4143-8F8A-E4835D9C2657}" sibTransId="{C87E43C1-FD87-49F2-A604-BC4926A34BF5}"/>
    <dgm:cxn modelId="{58610CE0-3235-45BA-B4B8-F9720E8506D9}" type="presOf" srcId="{3AEEB2A9-9734-4BFD-A8A9-AE587CF9FA2A}" destId="{854E3D8E-2728-48D0-97D3-237ABCA4A7BB}" srcOrd="0" destOrd="0" presId="urn:microsoft.com/office/officeart/2005/8/layout/hProcess4"/>
    <dgm:cxn modelId="{B3975A10-7331-4343-B604-A03C224C9107}" type="presOf" srcId="{D57CAA90-6061-4779-A5B3-A664AAD043AC}" destId="{6E17662E-5B8C-4DEC-B8D2-0F012BE0AAE0}" srcOrd="1" destOrd="1" presId="urn:microsoft.com/office/officeart/2005/8/layout/hProcess4"/>
    <dgm:cxn modelId="{9361A714-0338-4398-A27D-4E3BE0121F9E}" type="presOf" srcId="{EA06F906-D384-474C-B6EE-03A5B77960CD}" destId="{01319849-04BA-4292-A2A0-593D18496769}" srcOrd="0" destOrd="0" presId="urn:microsoft.com/office/officeart/2005/8/layout/hProcess4"/>
    <dgm:cxn modelId="{8F22A55A-FBB1-4A8E-90A5-9774B612B4D9}" type="presOf" srcId="{73A0A564-2CC3-4674-85D8-CF23FA435F00}" destId="{8E0CE71A-FBAD-4CA7-8A37-258B7AC9E058}" srcOrd="0" destOrd="0" presId="urn:microsoft.com/office/officeart/2005/8/layout/hProcess4"/>
    <dgm:cxn modelId="{23B5A114-FF78-4740-B460-A5B863B6E1FE}" type="presOf" srcId="{4DA4E6B1-B958-498D-A671-C8ECEBF3862A}" destId="{4A62F08F-065A-44B3-BF86-2ED5B2260078}" srcOrd="0" destOrd="0" presId="urn:microsoft.com/office/officeart/2005/8/layout/hProcess4"/>
    <dgm:cxn modelId="{FE2BFAE4-14F2-496B-ADA9-1ABDF1438FC5}" type="presOf" srcId="{2A078061-696E-4DB7-A254-422D878B7DC6}" destId="{17041A00-AA57-430E-85DF-21791F1B9EF4}" srcOrd="0" destOrd="1" presId="urn:microsoft.com/office/officeart/2005/8/layout/hProcess4"/>
    <dgm:cxn modelId="{0662AA49-F297-431C-9697-D4A98720E142}" type="presOf" srcId="{D57CAA90-6061-4779-A5B3-A664AAD043AC}" destId="{278E46A1-7E1F-40B8-91FD-9D55B23219C8}" srcOrd="0" destOrd="1" presId="urn:microsoft.com/office/officeart/2005/8/layout/hProcess4"/>
    <dgm:cxn modelId="{3ECC92CF-F643-4A46-B745-20B3EA665795}" srcId="{73A0A564-2CC3-4674-85D8-CF23FA435F00}" destId="{BEE8AFD6-F6BF-4B70-89C7-4D5959F98404}" srcOrd="1" destOrd="0" parTransId="{7C529DA5-18D7-4A1E-AE7C-CFB0FEBFEA22}" sibTransId="{D721ECB8-A67F-4B64-9679-3423F1C855AC}"/>
    <dgm:cxn modelId="{79D11876-B3B8-4746-8996-C21632546BB6}" srcId="{4DA4E6B1-B958-498D-A671-C8ECEBF3862A}" destId="{3AEEB2A9-9734-4BFD-A8A9-AE587CF9FA2A}" srcOrd="0" destOrd="0" parTransId="{E5999EE9-3A16-44CA-A424-CA78090EA293}" sibTransId="{F3A78F97-3566-47EA-8D7C-4435B6D1D45F}"/>
    <dgm:cxn modelId="{624DB37B-A89D-468D-B16A-0C9ED9114DBA}" type="presOf" srcId="{3AEEB2A9-9734-4BFD-A8A9-AE587CF9FA2A}" destId="{D57B0CDF-3765-40E7-AB20-A88376AFF243}" srcOrd="1" destOrd="0" presId="urn:microsoft.com/office/officeart/2005/8/layout/hProcess4"/>
    <dgm:cxn modelId="{2737E4C0-0813-4130-BD1C-FBB071F90B14}" type="presParOf" srcId="{8E0CE71A-FBAD-4CA7-8A37-258B7AC9E058}" destId="{B1ADF9D4-CBF3-48B6-BDA5-0C923E8CB008}" srcOrd="0" destOrd="0" presId="urn:microsoft.com/office/officeart/2005/8/layout/hProcess4"/>
    <dgm:cxn modelId="{D9EDE08D-ED85-4FA2-AA5C-91B2DAD4D5D2}" type="presParOf" srcId="{8E0CE71A-FBAD-4CA7-8A37-258B7AC9E058}" destId="{0D33BF7D-62C8-4F76-96AA-ACC31DEED224}" srcOrd="1" destOrd="0" presId="urn:microsoft.com/office/officeart/2005/8/layout/hProcess4"/>
    <dgm:cxn modelId="{46718790-460E-41FC-915D-0D71A3AE3F3E}" type="presParOf" srcId="{8E0CE71A-FBAD-4CA7-8A37-258B7AC9E058}" destId="{2A328981-4F3B-4242-AAA9-7FD76FAE73FD}" srcOrd="2" destOrd="0" presId="urn:microsoft.com/office/officeart/2005/8/layout/hProcess4"/>
    <dgm:cxn modelId="{691C4D1A-0C35-4AAF-8235-5DDA0AEB7800}" type="presParOf" srcId="{2A328981-4F3B-4242-AAA9-7FD76FAE73FD}" destId="{F59997CE-BB84-4A1A-9601-489D6A7F3C22}" srcOrd="0" destOrd="0" presId="urn:microsoft.com/office/officeart/2005/8/layout/hProcess4"/>
    <dgm:cxn modelId="{4134B538-3F53-4BAF-BC46-314743CB4E79}" type="presParOf" srcId="{F59997CE-BB84-4A1A-9601-489D6A7F3C22}" destId="{A56CC909-6EB5-42D2-AD88-D1605C60BBD1}" srcOrd="0" destOrd="0" presId="urn:microsoft.com/office/officeart/2005/8/layout/hProcess4"/>
    <dgm:cxn modelId="{77AF040A-8BB5-4EF6-B885-DFFF86B9CE44}" type="presParOf" srcId="{F59997CE-BB84-4A1A-9601-489D6A7F3C22}" destId="{854E3D8E-2728-48D0-97D3-237ABCA4A7BB}" srcOrd="1" destOrd="0" presId="urn:microsoft.com/office/officeart/2005/8/layout/hProcess4"/>
    <dgm:cxn modelId="{911227D2-DB56-458D-A9F3-428CFE942AA8}" type="presParOf" srcId="{F59997CE-BB84-4A1A-9601-489D6A7F3C22}" destId="{D57B0CDF-3765-40E7-AB20-A88376AFF243}" srcOrd="2" destOrd="0" presId="urn:microsoft.com/office/officeart/2005/8/layout/hProcess4"/>
    <dgm:cxn modelId="{0F5BD99A-006E-48DC-874C-F533D95D622E}" type="presParOf" srcId="{F59997CE-BB84-4A1A-9601-489D6A7F3C22}" destId="{4A62F08F-065A-44B3-BF86-2ED5B2260078}" srcOrd="3" destOrd="0" presId="urn:microsoft.com/office/officeart/2005/8/layout/hProcess4"/>
    <dgm:cxn modelId="{C73445D3-2BB5-46F9-8D0A-442A760174D0}" type="presParOf" srcId="{F59997CE-BB84-4A1A-9601-489D6A7F3C22}" destId="{98CF9FE9-142B-4872-9DB9-9A2E70D35198}" srcOrd="4" destOrd="0" presId="urn:microsoft.com/office/officeart/2005/8/layout/hProcess4"/>
    <dgm:cxn modelId="{3AC4297D-C84E-4A56-B048-C4C3A378108F}" type="presParOf" srcId="{2A328981-4F3B-4242-AAA9-7FD76FAE73FD}" destId="{01319849-04BA-4292-A2A0-593D18496769}" srcOrd="1" destOrd="0" presId="urn:microsoft.com/office/officeart/2005/8/layout/hProcess4"/>
    <dgm:cxn modelId="{F023EFD6-4823-4897-8FA2-968FFC41ABC7}" type="presParOf" srcId="{2A328981-4F3B-4242-AAA9-7FD76FAE73FD}" destId="{37CAE6DD-F351-4595-9832-9BE7BE460294}" srcOrd="2" destOrd="0" presId="urn:microsoft.com/office/officeart/2005/8/layout/hProcess4"/>
    <dgm:cxn modelId="{AE08CC4B-83E4-4B8B-86C3-6E4B5DE8BCB6}" type="presParOf" srcId="{37CAE6DD-F351-4595-9832-9BE7BE460294}" destId="{41915BD6-F3BC-48AE-B913-8448B898E0E0}" srcOrd="0" destOrd="0" presId="urn:microsoft.com/office/officeart/2005/8/layout/hProcess4"/>
    <dgm:cxn modelId="{35146EEF-57F9-4831-B9C6-5F1E57C2945C}" type="presParOf" srcId="{37CAE6DD-F351-4595-9832-9BE7BE460294}" destId="{17041A00-AA57-430E-85DF-21791F1B9EF4}" srcOrd="1" destOrd="0" presId="urn:microsoft.com/office/officeart/2005/8/layout/hProcess4"/>
    <dgm:cxn modelId="{332C6287-B890-4F48-B5FC-E9B47C6ABDC3}" type="presParOf" srcId="{37CAE6DD-F351-4595-9832-9BE7BE460294}" destId="{D0926087-C0E5-4907-AC83-F34492E04F6D}" srcOrd="2" destOrd="0" presId="urn:microsoft.com/office/officeart/2005/8/layout/hProcess4"/>
    <dgm:cxn modelId="{B80A0B6B-3FEF-4C62-8D01-80E977A79446}" type="presParOf" srcId="{37CAE6DD-F351-4595-9832-9BE7BE460294}" destId="{C7BF4A98-DD5B-4F18-BB23-DFDB3793742D}" srcOrd="3" destOrd="0" presId="urn:microsoft.com/office/officeart/2005/8/layout/hProcess4"/>
    <dgm:cxn modelId="{99C57473-FB61-4DF8-8123-D21C8CFEF1E0}" type="presParOf" srcId="{37CAE6DD-F351-4595-9832-9BE7BE460294}" destId="{1DCE136E-37FC-41D3-B5EE-70DEF7DC9DA4}" srcOrd="4" destOrd="0" presId="urn:microsoft.com/office/officeart/2005/8/layout/hProcess4"/>
    <dgm:cxn modelId="{DCFD6B89-A5FE-42AF-BDAD-B823FC13AA76}" type="presParOf" srcId="{2A328981-4F3B-4242-AAA9-7FD76FAE73FD}" destId="{4EE0CCF6-5FD5-4B6F-8E9E-0756B41059C8}" srcOrd="3" destOrd="0" presId="urn:microsoft.com/office/officeart/2005/8/layout/hProcess4"/>
    <dgm:cxn modelId="{E3A58DBC-A3F1-4754-88D6-9A0C5A3E7109}" type="presParOf" srcId="{2A328981-4F3B-4242-AAA9-7FD76FAE73FD}" destId="{4F9612B4-BBD0-47B9-84DC-07E9841A484E}" srcOrd="4" destOrd="0" presId="urn:microsoft.com/office/officeart/2005/8/layout/hProcess4"/>
    <dgm:cxn modelId="{3B40B65E-6B06-47E8-B846-32F6D3525329}" type="presParOf" srcId="{4F9612B4-BBD0-47B9-84DC-07E9841A484E}" destId="{1D4206F7-215A-4357-ACFD-0090F171E6C6}" srcOrd="0" destOrd="0" presId="urn:microsoft.com/office/officeart/2005/8/layout/hProcess4"/>
    <dgm:cxn modelId="{FF1920E9-FFB0-418F-B345-60D45E833DDA}" type="presParOf" srcId="{4F9612B4-BBD0-47B9-84DC-07E9841A484E}" destId="{278E46A1-7E1F-40B8-91FD-9D55B23219C8}" srcOrd="1" destOrd="0" presId="urn:microsoft.com/office/officeart/2005/8/layout/hProcess4"/>
    <dgm:cxn modelId="{EF202A39-C96C-4CF2-8FC9-049F44086C86}" type="presParOf" srcId="{4F9612B4-BBD0-47B9-84DC-07E9841A484E}" destId="{6E17662E-5B8C-4DEC-B8D2-0F012BE0AAE0}" srcOrd="2" destOrd="0" presId="urn:microsoft.com/office/officeart/2005/8/layout/hProcess4"/>
    <dgm:cxn modelId="{BBF37244-9254-41C6-96AC-AE05F85E9D8D}" type="presParOf" srcId="{4F9612B4-BBD0-47B9-84DC-07E9841A484E}" destId="{0C4433A3-A875-4345-BC75-28950AF6E147}" srcOrd="3" destOrd="0" presId="urn:microsoft.com/office/officeart/2005/8/layout/hProcess4"/>
    <dgm:cxn modelId="{7D0BF1AE-B69D-45E5-A6A3-DA743EFC42AD}" type="presParOf" srcId="{4F9612B4-BBD0-47B9-84DC-07E9841A484E}" destId="{6C44F614-793A-4973-893F-903BFCD143D1}" srcOrd="4" destOrd="0" presId="urn:microsoft.com/office/officeart/2005/8/layout/h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52D16-79C3-413C-8F71-79932B0BFA8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IN"/>
        </a:p>
      </dgm:t>
    </dgm:pt>
    <dgm:pt modelId="{02535AE1-1B58-4FF7-B08D-B511E75863B9}">
      <dgm:prSet phldrT="[Text]"/>
      <dgm:spPr/>
      <dgm:t>
        <a:bodyPr/>
        <a:lstStyle/>
        <a:p>
          <a:r>
            <a:rPr lang="en-US" dirty="0" smtClean="0"/>
            <a:t>Village Craftsmen</a:t>
          </a:r>
          <a:endParaRPr lang="en-IN" dirty="0"/>
        </a:p>
      </dgm:t>
    </dgm:pt>
    <dgm:pt modelId="{551D5A0A-BE2B-427B-B7D3-14C5404103AC}" type="parTrans" cxnId="{755774B1-D636-4057-865E-06DAA8ADDD81}">
      <dgm:prSet/>
      <dgm:spPr/>
      <dgm:t>
        <a:bodyPr/>
        <a:lstStyle/>
        <a:p>
          <a:endParaRPr lang="en-IN"/>
        </a:p>
      </dgm:t>
    </dgm:pt>
    <dgm:pt modelId="{8A471146-0B4B-405D-8039-38AFC30F06CB}" type="sibTrans" cxnId="{755774B1-D636-4057-865E-06DAA8ADDD81}">
      <dgm:prSet/>
      <dgm:spPr/>
      <dgm:t>
        <a:bodyPr/>
        <a:lstStyle/>
        <a:p>
          <a:endParaRPr lang="en-IN"/>
        </a:p>
      </dgm:t>
    </dgm:pt>
    <dgm:pt modelId="{4ECA58C5-19F4-4553-9366-DD88A1981FC7}">
      <dgm:prSet phldrT="[Text]"/>
      <dgm:spPr/>
      <dgm:t>
        <a:bodyPr/>
        <a:lstStyle/>
        <a:p>
          <a:r>
            <a:rPr lang="en-US" dirty="0" smtClean="0"/>
            <a:t>Organized Farm Machinery Companies</a:t>
          </a:r>
          <a:endParaRPr lang="en-IN" dirty="0"/>
        </a:p>
      </dgm:t>
    </dgm:pt>
    <dgm:pt modelId="{76D9904A-B488-49D3-9E21-2BF00715C7C5}" type="parTrans" cxnId="{A3A0B6C4-2324-419C-B8DF-68704897AE94}">
      <dgm:prSet/>
      <dgm:spPr/>
      <dgm:t>
        <a:bodyPr/>
        <a:lstStyle/>
        <a:p>
          <a:endParaRPr lang="en-IN"/>
        </a:p>
      </dgm:t>
    </dgm:pt>
    <dgm:pt modelId="{FD7E52CE-54C5-49F0-B7A5-3B013B40C870}" type="sibTrans" cxnId="{A3A0B6C4-2324-419C-B8DF-68704897AE94}">
      <dgm:prSet/>
      <dgm:spPr/>
      <dgm:t>
        <a:bodyPr/>
        <a:lstStyle/>
        <a:p>
          <a:endParaRPr lang="en-IN"/>
        </a:p>
      </dgm:t>
    </dgm:pt>
    <dgm:pt modelId="{77894E10-7EA5-4C10-99BE-D5A1FE332739}">
      <dgm:prSet phldrT="[Text]"/>
      <dgm:spPr/>
      <dgm:t>
        <a:bodyPr/>
        <a:lstStyle/>
        <a:p>
          <a:r>
            <a:rPr lang="en-US" dirty="0" smtClean="0"/>
            <a:t>Small Scale Industries</a:t>
          </a:r>
          <a:endParaRPr lang="en-IN" dirty="0"/>
        </a:p>
      </dgm:t>
    </dgm:pt>
    <dgm:pt modelId="{589EA90D-0E6C-4677-BE36-1FFF6625A878}" type="parTrans" cxnId="{F2CB2974-F52D-482E-AE50-BD29A51EA0A1}">
      <dgm:prSet/>
      <dgm:spPr/>
      <dgm:t>
        <a:bodyPr/>
        <a:lstStyle/>
        <a:p>
          <a:endParaRPr lang="en-IN"/>
        </a:p>
      </dgm:t>
    </dgm:pt>
    <dgm:pt modelId="{19EB3A2F-6AC1-4DEB-927A-D3AFCB5CEE76}" type="sibTrans" cxnId="{F2CB2974-F52D-482E-AE50-BD29A51EA0A1}">
      <dgm:prSet/>
      <dgm:spPr/>
      <dgm:t>
        <a:bodyPr/>
        <a:lstStyle/>
        <a:p>
          <a:endParaRPr lang="en-IN"/>
        </a:p>
      </dgm:t>
    </dgm:pt>
    <dgm:pt modelId="{EF9AE938-313E-4597-B35B-B6E01CE55B2C}" type="pres">
      <dgm:prSet presAssocID="{85652D16-79C3-413C-8F71-79932B0BFA81}" presName="Name0" presStyleCnt="0">
        <dgm:presLayoutVars>
          <dgm:dir/>
          <dgm:resizeHandles val="exact"/>
        </dgm:presLayoutVars>
      </dgm:prSet>
      <dgm:spPr/>
      <dgm:t>
        <a:bodyPr/>
        <a:lstStyle/>
        <a:p>
          <a:endParaRPr lang="en-IN"/>
        </a:p>
      </dgm:t>
    </dgm:pt>
    <dgm:pt modelId="{B2C7A7AF-4C61-441E-B57F-2AE97619CCB2}" type="pres">
      <dgm:prSet presAssocID="{02535AE1-1B58-4FF7-B08D-B511E75863B9}" presName="node" presStyleLbl="node1" presStyleIdx="0" presStyleCnt="3" custScaleX="191071" custScaleY="117077">
        <dgm:presLayoutVars>
          <dgm:bulletEnabled val="1"/>
        </dgm:presLayoutVars>
      </dgm:prSet>
      <dgm:spPr/>
      <dgm:t>
        <a:bodyPr/>
        <a:lstStyle/>
        <a:p>
          <a:endParaRPr lang="en-IN"/>
        </a:p>
      </dgm:t>
    </dgm:pt>
    <dgm:pt modelId="{B2068D95-1277-480B-950C-B9FB8BC15258}" type="pres">
      <dgm:prSet presAssocID="{8A471146-0B4B-405D-8039-38AFC30F06CB}" presName="sibTrans" presStyleLbl="sibTrans2D1" presStyleIdx="0" presStyleCnt="3" custScaleX="128279" custScaleY="92173"/>
      <dgm:spPr/>
      <dgm:t>
        <a:bodyPr/>
        <a:lstStyle/>
        <a:p>
          <a:endParaRPr lang="en-IN"/>
        </a:p>
      </dgm:t>
    </dgm:pt>
    <dgm:pt modelId="{F5BCFA3F-82E0-4A43-9364-A98695C1DFA6}" type="pres">
      <dgm:prSet presAssocID="{8A471146-0B4B-405D-8039-38AFC30F06CB}" presName="connectorText" presStyleLbl="sibTrans2D1" presStyleIdx="0" presStyleCnt="3"/>
      <dgm:spPr/>
      <dgm:t>
        <a:bodyPr/>
        <a:lstStyle/>
        <a:p>
          <a:endParaRPr lang="en-IN"/>
        </a:p>
      </dgm:t>
    </dgm:pt>
    <dgm:pt modelId="{162E79B9-5E5F-443C-AB54-6FE5E0A5C1B6}" type="pres">
      <dgm:prSet presAssocID="{4ECA58C5-19F4-4553-9366-DD88A1981FC7}" presName="node" presStyleLbl="node1" presStyleIdx="1" presStyleCnt="3" custScaleX="188460" custScaleY="125326" custRadScaleRad="132458" custRadScaleInc="-16697">
        <dgm:presLayoutVars>
          <dgm:bulletEnabled val="1"/>
        </dgm:presLayoutVars>
      </dgm:prSet>
      <dgm:spPr/>
      <dgm:t>
        <a:bodyPr/>
        <a:lstStyle/>
        <a:p>
          <a:endParaRPr lang="en-IN"/>
        </a:p>
      </dgm:t>
    </dgm:pt>
    <dgm:pt modelId="{EE36C8E4-FB0C-4A01-979B-2E54AAFF66F7}" type="pres">
      <dgm:prSet presAssocID="{FD7E52CE-54C5-49F0-B7A5-3B013B40C870}" presName="sibTrans" presStyleLbl="sibTrans2D1" presStyleIdx="1" presStyleCnt="3" custScaleX="128279" custScaleY="92173"/>
      <dgm:spPr/>
      <dgm:t>
        <a:bodyPr/>
        <a:lstStyle/>
        <a:p>
          <a:endParaRPr lang="en-IN"/>
        </a:p>
      </dgm:t>
    </dgm:pt>
    <dgm:pt modelId="{98F1C5D3-0456-4B0B-AF66-557F97B8A310}" type="pres">
      <dgm:prSet presAssocID="{FD7E52CE-54C5-49F0-B7A5-3B013B40C870}" presName="connectorText" presStyleLbl="sibTrans2D1" presStyleIdx="1" presStyleCnt="3"/>
      <dgm:spPr/>
      <dgm:t>
        <a:bodyPr/>
        <a:lstStyle/>
        <a:p>
          <a:endParaRPr lang="en-IN"/>
        </a:p>
      </dgm:t>
    </dgm:pt>
    <dgm:pt modelId="{1E8BD099-359B-454E-828D-E2682736A025}" type="pres">
      <dgm:prSet presAssocID="{77894E10-7EA5-4C10-99BE-D5A1FE332739}" presName="node" presStyleLbl="node1" presStyleIdx="2" presStyleCnt="3" custScaleX="170405" custScaleY="122369" custRadScaleRad="159308" custRadScaleInc="26413">
        <dgm:presLayoutVars>
          <dgm:bulletEnabled val="1"/>
        </dgm:presLayoutVars>
      </dgm:prSet>
      <dgm:spPr/>
      <dgm:t>
        <a:bodyPr/>
        <a:lstStyle/>
        <a:p>
          <a:endParaRPr lang="en-IN"/>
        </a:p>
      </dgm:t>
    </dgm:pt>
    <dgm:pt modelId="{1556C89C-930D-4655-B565-699678889262}" type="pres">
      <dgm:prSet presAssocID="{19EB3A2F-6AC1-4DEB-927A-D3AFCB5CEE76}" presName="sibTrans" presStyleLbl="sibTrans2D1" presStyleIdx="2" presStyleCnt="3" custScaleX="128279" custScaleY="92173"/>
      <dgm:spPr/>
      <dgm:t>
        <a:bodyPr/>
        <a:lstStyle/>
        <a:p>
          <a:endParaRPr lang="en-IN"/>
        </a:p>
      </dgm:t>
    </dgm:pt>
    <dgm:pt modelId="{790E27EA-79A3-4AF0-951E-09EB5408548A}" type="pres">
      <dgm:prSet presAssocID="{19EB3A2F-6AC1-4DEB-927A-D3AFCB5CEE76}" presName="connectorText" presStyleLbl="sibTrans2D1" presStyleIdx="2" presStyleCnt="3"/>
      <dgm:spPr/>
      <dgm:t>
        <a:bodyPr/>
        <a:lstStyle/>
        <a:p>
          <a:endParaRPr lang="en-IN"/>
        </a:p>
      </dgm:t>
    </dgm:pt>
  </dgm:ptLst>
  <dgm:cxnLst>
    <dgm:cxn modelId="{486458FD-D549-4456-87E7-11357AF33D86}" type="presOf" srcId="{19EB3A2F-6AC1-4DEB-927A-D3AFCB5CEE76}" destId="{790E27EA-79A3-4AF0-951E-09EB5408548A}" srcOrd="1" destOrd="0" presId="urn:microsoft.com/office/officeart/2005/8/layout/cycle7"/>
    <dgm:cxn modelId="{A3A0B6C4-2324-419C-B8DF-68704897AE94}" srcId="{85652D16-79C3-413C-8F71-79932B0BFA81}" destId="{4ECA58C5-19F4-4553-9366-DD88A1981FC7}" srcOrd="1" destOrd="0" parTransId="{76D9904A-B488-49D3-9E21-2BF00715C7C5}" sibTransId="{FD7E52CE-54C5-49F0-B7A5-3B013B40C870}"/>
    <dgm:cxn modelId="{755774B1-D636-4057-865E-06DAA8ADDD81}" srcId="{85652D16-79C3-413C-8F71-79932B0BFA81}" destId="{02535AE1-1B58-4FF7-B08D-B511E75863B9}" srcOrd="0" destOrd="0" parTransId="{551D5A0A-BE2B-427B-B7D3-14C5404103AC}" sibTransId="{8A471146-0B4B-405D-8039-38AFC30F06CB}"/>
    <dgm:cxn modelId="{3695536F-A2E0-4D84-8C2D-181D92495A21}" type="presOf" srcId="{02535AE1-1B58-4FF7-B08D-B511E75863B9}" destId="{B2C7A7AF-4C61-441E-B57F-2AE97619CCB2}" srcOrd="0" destOrd="0" presId="urn:microsoft.com/office/officeart/2005/8/layout/cycle7"/>
    <dgm:cxn modelId="{E3BF673E-9F72-417B-8AA5-7A304525DBCE}" type="presOf" srcId="{19EB3A2F-6AC1-4DEB-927A-D3AFCB5CEE76}" destId="{1556C89C-930D-4655-B565-699678889262}" srcOrd="0" destOrd="0" presId="urn:microsoft.com/office/officeart/2005/8/layout/cycle7"/>
    <dgm:cxn modelId="{1744BC06-4504-435A-8957-BAFA59715350}" type="presOf" srcId="{FD7E52CE-54C5-49F0-B7A5-3B013B40C870}" destId="{98F1C5D3-0456-4B0B-AF66-557F97B8A310}" srcOrd="1" destOrd="0" presId="urn:microsoft.com/office/officeart/2005/8/layout/cycle7"/>
    <dgm:cxn modelId="{919425C2-CD27-4A1F-9C70-0C73EB9DE156}" type="presOf" srcId="{FD7E52CE-54C5-49F0-B7A5-3B013B40C870}" destId="{EE36C8E4-FB0C-4A01-979B-2E54AAFF66F7}" srcOrd="0" destOrd="0" presId="urn:microsoft.com/office/officeart/2005/8/layout/cycle7"/>
    <dgm:cxn modelId="{EAB3D266-20EE-4A43-B7CF-E02CB6D56F37}" type="presOf" srcId="{8A471146-0B4B-405D-8039-38AFC30F06CB}" destId="{F5BCFA3F-82E0-4A43-9364-A98695C1DFA6}" srcOrd="1" destOrd="0" presId="urn:microsoft.com/office/officeart/2005/8/layout/cycle7"/>
    <dgm:cxn modelId="{5AC35B58-833D-4F4B-9D8F-ECBC6A4214AE}" type="presOf" srcId="{8A471146-0B4B-405D-8039-38AFC30F06CB}" destId="{B2068D95-1277-480B-950C-B9FB8BC15258}" srcOrd="0" destOrd="0" presId="urn:microsoft.com/office/officeart/2005/8/layout/cycle7"/>
    <dgm:cxn modelId="{23321E49-9E29-460B-AFEE-D4181EEEE0D4}" type="presOf" srcId="{85652D16-79C3-413C-8F71-79932B0BFA81}" destId="{EF9AE938-313E-4597-B35B-B6E01CE55B2C}" srcOrd="0" destOrd="0" presId="urn:microsoft.com/office/officeart/2005/8/layout/cycle7"/>
    <dgm:cxn modelId="{29F68D2E-FD0B-4D47-977A-D4D0865C010A}" type="presOf" srcId="{77894E10-7EA5-4C10-99BE-D5A1FE332739}" destId="{1E8BD099-359B-454E-828D-E2682736A025}" srcOrd="0" destOrd="0" presId="urn:microsoft.com/office/officeart/2005/8/layout/cycle7"/>
    <dgm:cxn modelId="{F2CB2974-F52D-482E-AE50-BD29A51EA0A1}" srcId="{85652D16-79C3-413C-8F71-79932B0BFA81}" destId="{77894E10-7EA5-4C10-99BE-D5A1FE332739}" srcOrd="2" destOrd="0" parTransId="{589EA90D-0E6C-4677-BE36-1FFF6625A878}" sibTransId="{19EB3A2F-6AC1-4DEB-927A-D3AFCB5CEE76}"/>
    <dgm:cxn modelId="{7D981F26-0AFC-4E6B-BE74-BE2D231069AF}" type="presOf" srcId="{4ECA58C5-19F4-4553-9366-DD88A1981FC7}" destId="{162E79B9-5E5F-443C-AB54-6FE5E0A5C1B6}" srcOrd="0" destOrd="0" presId="urn:microsoft.com/office/officeart/2005/8/layout/cycle7"/>
    <dgm:cxn modelId="{532243BF-B3ED-4171-9904-7CF4FC72CA5B}" type="presParOf" srcId="{EF9AE938-313E-4597-B35B-B6E01CE55B2C}" destId="{B2C7A7AF-4C61-441E-B57F-2AE97619CCB2}" srcOrd="0" destOrd="0" presId="urn:microsoft.com/office/officeart/2005/8/layout/cycle7"/>
    <dgm:cxn modelId="{436D80A8-D820-4EC3-B003-E92F3FB41949}" type="presParOf" srcId="{EF9AE938-313E-4597-B35B-B6E01CE55B2C}" destId="{B2068D95-1277-480B-950C-B9FB8BC15258}" srcOrd="1" destOrd="0" presId="urn:microsoft.com/office/officeart/2005/8/layout/cycle7"/>
    <dgm:cxn modelId="{E27AACA5-8DFF-40E5-A8BC-4E3D4398547D}" type="presParOf" srcId="{B2068D95-1277-480B-950C-B9FB8BC15258}" destId="{F5BCFA3F-82E0-4A43-9364-A98695C1DFA6}" srcOrd="0" destOrd="0" presId="urn:microsoft.com/office/officeart/2005/8/layout/cycle7"/>
    <dgm:cxn modelId="{DBDE3B88-1342-4881-B8DF-361DBE04CC1B}" type="presParOf" srcId="{EF9AE938-313E-4597-B35B-B6E01CE55B2C}" destId="{162E79B9-5E5F-443C-AB54-6FE5E0A5C1B6}" srcOrd="2" destOrd="0" presId="urn:microsoft.com/office/officeart/2005/8/layout/cycle7"/>
    <dgm:cxn modelId="{7EC28B4F-CC6A-4FF0-A018-FAD2C63085BE}" type="presParOf" srcId="{EF9AE938-313E-4597-B35B-B6E01CE55B2C}" destId="{EE36C8E4-FB0C-4A01-979B-2E54AAFF66F7}" srcOrd="3" destOrd="0" presId="urn:microsoft.com/office/officeart/2005/8/layout/cycle7"/>
    <dgm:cxn modelId="{2E429964-2F76-42CA-8014-76AD0EEBD14E}" type="presParOf" srcId="{EE36C8E4-FB0C-4A01-979B-2E54AAFF66F7}" destId="{98F1C5D3-0456-4B0B-AF66-557F97B8A310}" srcOrd="0" destOrd="0" presId="urn:microsoft.com/office/officeart/2005/8/layout/cycle7"/>
    <dgm:cxn modelId="{53A60F6A-DDCF-4BBE-9FED-65BBE86B7260}" type="presParOf" srcId="{EF9AE938-313E-4597-B35B-B6E01CE55B2C}" destId="{1E8BD099-359B-454E-828D-E2682736A025}" srcOrd="4" destOrd="0" presId="urn:microsoft.com/office/officeart/2005/8/layout/cycle7"/>
    <dgm:cxn modelId="{B6B1B345-83C4-4BC0-9511-7E92F1F9AF87}" type="presParOf" srcId="{EF9AE938-313E-4597-B35B-B6E01CE55B2C}" destId="{1556C89C-930D-4655-B565-699678889262}" srcOrd="5" destOrd="0" presId="urn:microsoft.com/office/officeart/2005/8/layout/cycle7"/>
    <dgm:cxn modelId="{4212C236-AD2A-4327-A540-93FC8A5A7727}" type="presParOf" srcId="{1556C89C-930D-4655-B565-699678889262}" destId="{790E27EA-79A3-4AF0-951E-09EB5408548A}" srcOrd="0" destOrd="0" presId="urn:microsoft.com/office/officeart/2005/8/layout/cycle7"/>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58B70-6642-4AC1-9672-925A1BB19B85}">
      <dsp:nvSpPr>
        <dsp:cNvPr id="0" name=""/>
        <dsp:cNvSpPr/>
      </dsp:nvSpPr>
      <dsp:spPr>
        <a:xfrm rot="2561529">
          <a:off x="1919785" y="2830547"/>
          <a:ext cx="622969" cy="58183"/>
        </a:xfrm>
        <a:custGeom>
          <a:avLst/>
          <a:gdLst/>
          <a:ahLst/>
          <a:cxnLst/>
          <a:rect l="0" t="0" r="0" b="0"/>
          <a:pathLst>
            <a:path>
              <a:moveTo>
                <a:pt x="0" y="29091"/>
              </a:moveTo>
              <a:lnTo>
                <a:pt x="622969" y="29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AEF12-022B-4463-AAB0-3716BF4B9F5F}">
      <dsp:nvSpPr>
        <dsp:cNvPr id="0" name=""/>
        <dsp:cNvSpPr/>
      </dsp:nvSpPr>
      <dsp:spPr>
        <a:xfrm>
          <a:off x="2002326" y="1983108"/>
          <a:ext cx="692303" cy="58183"/>
        </a:xfrm>
        <a:custGeom>
          <a:avLst/>
          <a:gdLst/>
          <a:ahLst/>
          <a:cxnLst/>
          <a:rect l="0" t="0" r="0" b="0"/>
          <a:pathLst>
            <a:path>
              <a:moveTo>
                <a:pt x="0" y="29091"/>
              </a:moveTo>
              <a:lnTo>
                <a:pt x="692303" y="29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2E717-B280-4F83-AB06-F12B1F71856C}">
      <dsp:nvSpPr>
        <dsp:cNvPr id="0" name=""/>
        <dsp:cNvSpPr/>
      </dsp:nvSpPr>
      <dsp:spPr>
        <a:xfrm rot="19105624">
          <a:off x="1910891" y="1130498"/>
          <a:ext cx="725993" cy="58183"/>
        </a:xfrm>
        <a:custGeom>
          <a:avLst/>
          <a:gdLst/>
          <a:ahLst/>
          <a:cxnLst/>
          <a:rect l="0" t="0" r="0" b="0"/>
          <a:pathLst>
            <a:path>
              <a:moveTo>
                <a:pt x="0" y="29091"/>
              </a:moveTo>
              <a:lnTo>
                <a:pt x="725993" y="29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3E343-FE3A-4E63-99C5-A1B4F76F9A13}">
      <dsp:nvSpPr>
        <dsp:cNvPr id="0" name=""/>
        <dsp:cNvSpPr/>
      </dsp:nvSpPr>
      <dsp:spPr>
        <a:xfrm>
          <a:off x="341405" y="1012967"/>
          <a:ext cx="1970484" cy="19704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D0C03-EFE2-4E2E-A982-5CBAA8DE2E6D}">
      <dsp:nvSpPr>
        <dsp:cNvPr id="0" name=""/>
        <dsp:cNvSpPr/>
      </dsp:nvSpPr>
      <dsp:spPr>
        <a:xfrm>
          <a:off x="2406522" y="1179"/>
          <a:ext cx="1103092" cy="11030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Hiring</a:t>
          </a:r>
          <a:endParaRPr lang="en-IN" sz="1700" kern="1200" dirty="0"/>
        </a:p>
      </dsp:txBody>
      <dsp:txXfrm>
        <a:off x="2406522" y="1179"/>
        <a:ext cx="1103092" cy="1103092"/>
      </dsp:txXfrm>
    </dsp:sp>
    <dsp:sp modelId="{A33340B1-60EB-4327-A01A-1B8852317C3B}">
      <dsp:nvSpPr>
        <dsp:cNvPr id="0" name=""/>
        <dsp:cNvSpPr/>
      </dsp:nvSpPr>
      <dsp:spPr>
        <a:xfrm>
          <a:off x="3619923" y="1179"/>
          <a:ext cx="1654638" cy="1103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Low hourly usage and high cost of ownership prevents tractor usage</a:t>
          </a:r>
          <a:endParaRPr lang="en-IN" sz="1200" kern="1200" dirty="0"/>
        </a:p>
        <a:p>
          <a:pPr marL="114300" lvl="1" indent="-114300" algn="l" defTabSz="533400">
            <a:lnSpc>
              <a:spcPct val="90000"/>
            </a:lnSpc>
            <a:spcBef>
              <a:spcPct val="0"/>
            </a:spcBef>
            <a:spcAft>
              <a:spcPct val="15000"/>
            </a:spcAft>
            <a:buChar char="••"/>
          </a:pPr>
          <a:r>
            <a:rPr lang="en-US" sz="1200" kern="1200" dirty="0" smtClean="0"/>
            <a:t>Increasing focus on co-operative led tractor rental models</a:t>
          </a:r>
          <a:endParaRPr lang="en-IN" sz="1200" kern="1200" dirty="0"/>
        </a:p>
      </dsp:txBody>
      <dsp:txXfrm>
        <a:off x="3619923" y="1179"/>
        <a:ext cx="1654638" cy="1103092"/>
      </dsp:txXfrm>
    </dsp:sp>
    <dsp:sp modelId="{9E70457E-22D4-47EA-987E-ABEE38D630F6}">
      <dsp:nvSpPr>
        <dsp:cNvPr id="0" name=""/>
        <dsp:cNvSpPr/>
      </dsp:nvSpPr>
      <dsp:spPr>
        <a:xfrm>
          <a:off x="2694629" y="1421055"/>
          <a:ext cx="1182290" cy="11822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Value Tractors</a:t>
          </a:r>
          <a:endParaRPr lang="en-IN" sz="1700" kern="1200" dirty="0"/>
        </a:p>
      </dsp:txBody>
      <dsp:txXfrm>
        <a:off x="2694629" y="1421055"/>
        <a:ext cx="1182290" cy="1182290"/>
      </dsp:txXfrm>
    </dsp:sp>
    <dsp:sp modelId="{253F582F-8C09-4E16-97B0-ABE4D7A01137}">
      <dsp:nvSpPr>
        <dsp:cNvPr id="0" name=""/>
        <dsp:cNvSpPr/>
      </dsp:nvSpPr>
      <dsp:spPr>
        <a:xfrm>
          <a:off x="3995149" y="1421055"/>
          <a:ext cx="1773435" cy="118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Increasingly fragmented land holdings and skewed economies of scale</a:t>
          </a:r>
          <a:endParaRPr lang="en-IN" sz="1200" kern="1200" dirty="0"/>
        </a:p>
        <a:p>
          <a:pPr marL="114300" lvl="1" indent="-114300" algn="l" defTabSz="533400">
            <a:lnSpc>
              <a:spcPct val="90000"/>
            </a:lnSpc>
            <a:spcBef>
              <a:spcPct val="0"/>
            </a:spcBef>
            <a:spcAft>
              <a:spcPct val="15000"/>
            </a:spcAft>
            <a:buChar char="••"/>
          </a:pPr>
          <a:r>
            <a:rPr lang="en-US" sz="1200" kern="1200" dirty="0" smtClean="0"/>
            <a:t>Need for a low cost, low HP tractor. </a:t>
          </a:r>
          <a:r>
            <a:rPr lang="en-US" sz="1200" kern="1200" dirty="0" err="1" smtClean="0"/>
            <a:t>Eg</a:t>
          </a:r>
          <a:r>
            <a:rPr lang="en-US" sz="1200" kern="1200" dirty="0" smtClean="0"/>
            <a:t>: </a:t>
          </a:r>
          <a:r>
            <a:rPr lang="en-US" sz="1200" kern="1200" dirty="0" err="1" smtClean="0"/>
            <a:t>Yuvraj</a:t>
          </a:r>
          <a:endParaRPr lang="en-IN" sz="1200" kern="1200" dirty="0"/>
        </a:p>
      </dsp:txBody>
      <dsp:txXfrm>
        <a:off x="3995149" y="1421055"/>
        <a:ext cx="1773435" cy="1182290"/>
      </dsp:txXfrm>
    </dsp:sp>
    <dsp:sp modelId="{81AC71CA-F58D-4711-8A66-8CA2FA95953B}">
      <dsp:nvSpPr>
        <dsp:cNvPr id="0" name=""/>
        <dsp:cNvSpPr/>
      </dsp:nvSpPr>
      <dsp:spPr>
        <a:xfrm>
          <a:off x="2303564" y="2880530"/>
          <a:ext cx="1182290" cy="11822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Solution Selling</a:t>
          </a:r>
          <a:endParaRPr lang="en-IN" sz="1700" kern="1200" dirty="0"/>
        </a:p>
      </dsp:txBody>
      <dsp:txXfrm>
        <a:off x="2303564" y="2880530"/>
        <a:ext cx="1182290" cy="1182290"/>
      </dsp:txXfrm>
    </dsp:sp>
    <dsp:sp modelId="{F01190A8-E776-4F47-8741-DAE386A785E9}">
      <dsp:nvSpPr>
        <dsp:cNvPr id="0" name=""/>
        <dsp:cNvSpPr/>
      </dsp:nvSpPr>
      <dsp:spPr>
        <a:xfrm>
          <a:off x="3604084" y="2880530"/>
          <a:ext cx="1773435" cy="118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Mechanization limited to land preparation through tractors</a:t>
          </a:r>
          <a:endParaRPr lang="en-IN" sz="1200" kern="1200" dirty="0"/>
        </a:p>
        <a:p>
          <a:pPr marL="114300" lvl="1" indent="-114300" algn="l" defTabSz="533400">
            <a:lnSpc>
              <a:spcPct val="90000"/>
            </a:lnSpc>
            <a:spcBef>
              <a:spcPct val="0"/>
            </a:spcBef>
            <a:spcAft>
              <a:spcPct val="15000"/>
            </a:spcAft>
            <a:buChar char="••"/>
          </a:pPr>
          <a:r>
            <a:rPr lang="en-US" sz="1200" kern="1200" dirty="0" smtClean="0"/>
            <a:t>Mechanization solutions for entire value chain</a:t>
          </a:r>
          <a:endParaRPr lang="en-IN" sz="1200" kern="1200" dirty="0"/>
        </a:p>
      </dsp:txBody>
      <dsp:txXfrm>
        <a:off x="3604084" y="2880530"/>
        <a:ext cx="1773435" cy="11822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F20AFE-F288-4596-9B98-E4CD721E912F}">
      <dsp:nvSpPr>
        <dsp:cNvPr id="0" name=""/>
        <dsp:cNvSpPr/>
      </dsp:nvSpPr>
      <dsp:spPr>
        <a:xfrm>
          <a:off x="657224" y="0"/>
          <a:ext cx="7448550" cy="21031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B1299-E768-4184-9CBE-508755485EBB}">
      <dsp:nvSpPr>
        <dsp:cNvPr id="0" name=""/>
        <dsp:cNvSpPr/>
      </dsp:nvSpPr>
      <dsp:spPr>
        <a:xfrm>
          <a:off x="1938" y="630935"/>
          <a:ext cx="1348712" cy="841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Seed Bed Preparation</a:t>
          </a:r>
          <a:endParaRPr lang="en-US" sz="1400" b="1" kern="1200" dirty="0"/>
        </a:p>
      </dsp:txBody>
      <dsp:txXfrm>
        <a:off x="1938" y="630935"/>
        <a:ext cx="1348712" cy="841248"/>
      </dsp:txXfrm>
    </dsp:sp>
    <dsp:sp modelId="{2EF16FB8-EBEA-47D1-92AB-2267F6248118}">
      <dsp:nvSpPr>
        <dsp:cNvPr id="0" name=""/>
        <dsp:cNvSpPr/>
      </dsp:nvSpPr>
      <dsp:spPr>
        <a:xfrm>
          <a:off x="1540843" y="630935"/>
          <a:ext cx="1141158" cy="841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Sowing &amp; Planting</a:t>
          </a:r>
          <a:endParaRPr lang="en-US" sz="1400" b="1" kern="1200" dirty="0"/>
        </a:p>
      </dsp:txBody>
      <dsp:txXfrm>
        <a:off x="1540843" y="630935"/>
        <a:ext cx="1141158" cy="841248"/>
      </dsp:txXfrm>
    </dsp:sp>
    <dsp:sp modelId="{A1D3E227-9280-40C7-9815-DC5A3611671D}">
      <dsp:nvSpPr>
        <dsp:cNvPr id="0" name=""/>
        <dsp:cNvSpPr/>
      </dsp:nvSpPr>
      <dsp:spPr>
        <a:xfrm>
          <a:off x="2872194" y="630935"/>
          <a:ext cx="1451975" cy="841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Crop Management</a:t>
          </a:r>
          <a:endParaRPr lang="en-US" sz="1400" b="1" kern="1200" dirty="0"/>
        </a:p>
      </dsp:txBody>
      <dsp:txXfrm>
        <a:off x="2872194" y="630935"/>
        <a:ext cx="1451975" cy="841248"/>
      </dsp:txXfrm>
    </dsp:sp>
    <dsp:sp modelId="{42E1AC05-8C72-4DFA-A241-0A84DE9A2E4F}">
      <dsp:nvSpPr>
        <dsp:cNvPr id="0" name=""/>
        <dsp:cNvSpPr/>
      </dsp:nvSpPr>
      <dsp:spPr>
        <a:xfrm>
          <a:off x="4514363" y="630935"/>
          <a:ext cx="1249214" cy="841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Harvesting</a:t>
          </a:r>
          <a:endParaRPr lang="en-US" sz="1400" b="1" kern="1200" dirty="0"/>
        </a:p>
      </dsp:txBody>
      <dsp:txXfrm>
        <a:off x="4514363" y="630935"/>
        <a:ext cx="1249214" cy="841248"/>
      </dsp:txXfrm>
    </dsp:sp>
    <dsp:sp modelId="{EE6119CC-F2A1-4614-94DD-62B67190CCC8}">
      <dsp:nvSpPr>
        <dsp:cNvPr id="0" name=""/>
        <dsp:cNvSpPr/>
      </dsp:nvSpPr>
      <dsp:spPr>
        <a:xfrm>
          <a:off x="5953770" y="630935"/>
          <a:ext cx="1343017" cy="841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Post Harvest Operations</a:t>
          </a:r>
          <a:endParaRPr lang="en-US" sz="1400" b="1" kern="1200" dirty="0"/>
        </a:p>
      </dsp:txBody>
      <dsp:txXfrm>
        <a:off x="5953770" y="630935"/>
        <a:ext cx="1343017" cy="841248"/>
      </dsp:txXfrm>
    </dsp:sp>
    <dsp:sp modelId="{034B3481-F3D0-41ED-BBBC-61856D533855}">
      <dsp:nvSpPr>
        <dsp:cNvPr id="0" name=""/>
        <dsp:cNvSpPr/>
      </dsp:nvSpPr>
      <dsp:spPr>
        <a:xfrm>
          <a:off x="7486981" y="630935"/>
          <a:ext cx="1274080" cy="841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Agro Processing</a:t>
          </a:r>
          <a:endParaRPr lang="en-US" sz="1400" b="1" kern="1200" dirty="0"/>
        </a:p>
      </dsp:txBody>
      <dsp:txXfrm>
        <a:off x="7486981" y="630935"/>
        <a:ext cx="1274080" cy="8412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4E3D8E-2728-48D0-97D3-237ABCA4A7BB}">
      <dsp:nvSpPr>
        <dsp:cNvPr id="0" name=""/>
        <dsp:cNvSpPr/>
      </dsp:nvSpPr>
      <dsp:spPr>
        <a:xfrm>
          <a:off x="1144" y="283922"/>
          <a:ext cx="2412961" cy="10875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Appropriate technology requirement</a:t>
          </a:r>
          <a:endParaRPr lang="en-US" sz="1400" kern="1200" dirty="0"/>
        </a:p>
        <a:p>
          <a:pPr marL="114300" lvl="1" indent="-114300" algn="l" defTabSz="622300">
            <a:lnSpc>
              <a:spcPct val="90000"/>
            </a:lnSpc>
            <a:spcBef>
              <a:spcPct val="0"/>
            </a:spcBef>
            <a:spcAft>
              <a:spcPct val="15000"/>
            </a:spcAft>
            <a:buChar char="••"/>
          </a:pPr>
          <a:r>
            <a:rPr lang="en-US" sz="1400" kern="1200" dirty="0" smtClean="0"/>
            <a:t>Source</a:t>
          </a:r>
          <a:endParaRPr lang="en-US" sz="1400" kern="1200" dirty="0"/>
        </a:p>
      </dsp:txBody>
      <dsp:txXfrm>
        <a:off x="1144" y="283922"/>
        <a:ext cx="2412961" cy="854485"/>
      </dsp:txXfrm>
    </dsp:sp>
    <dsp:sp modelId="{01319849-04BA-4292-A2A0-593D18496769}">
      <dsp:nvSpPr>
        <dsp:cNvPr id="0" name=""/>
        <dsp:cNvSpPr/>
      </dsp:nvSpPr>
      <dsp:spPr>
        <a:xfrm>
          <a:off x="904966" y="-995776"/>
          <a:ext cx="3222090" cy="3222090"/>
        </a:xfrm>
        <a:prstGeom prst="leftCircularArrow">
          <a:avLst>
            <a:gd name="adj1" fmla="val 1507"/>
            <a:gd name="adj2" fmla="val 178538"/>
            <a:gd name="adj3" fmla="val 1406196"/>
            <a:gd name="adj4" fmla="val 8476637"/>
            <a:gd name="adj5" fmla="val 17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2F08F-065A-44B3-BF86-2ED5B2260078}">
      <dsp:nvSpPr>
        <dsp:cNvPr id="0" name=""/>
        <dsp:cNvSpPr/>
      </dsp:nvSpPr>
      <dsp:spPr>
        <a:xfrm>
          <a:off x="681690" y="1158680"/>
          <a:ext cx="1236903" cy="431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Identify</a:t>
          </a:r>
          <a:endParaRPr lang="en-US" sz="2400" kern="1200" dirty="0"/>
        </a:p>
      </dsp:txBody>
      <dsp:txXfrm>
        <a:off x="681690" y="1158680"/>
        <a:ext cx="1236903" cy="431475"/>
      </dsp:txXfrm>
    </dsp:sp>
    <dsp:sp modelId="{17041A00-AA57-430E-85DF-21791F1B9EF4}">
      <dsp:nvSpPr>
        <dsp:cNvPr id="0" name=""/>
        <dsp:cNvSpPr/>
      </dsp:nvSpPr>
      <dsp:spPr>
        <a:xfrm>
          <a:off x="2645328" y="225403"/>
          <a:ext cx="2902153" cy="1204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Domestic and Global</a:t>
          </a:r>
          <a:endParaRPr lang="en-US" sz="1400" kern="1200" dirty="0"/>
        </a:p>
        <a:p>
          <a:pPr marL="114300" lvl="1" indent="-114300" algn="l" defTabSz="622300">
            <a:lnSpc>
              <a:spcPct val="90000"/>
            </a:lnSpc>
            <a:spcBef>
              <a:spcPct val="0"/>
            </a:spcBef>
            <a:spcAft>
              <a:spcPct val="15000"/>
            </a:spcAft>
            <a:buChar char="••"/>
          </a:pPr>
          <a:r>
            <a:rPr lang="en-US" sz="1400" kern="1200" dirty="0" smtClean="0"/>
            <a:t>Evaluate adaption</a:t>
          </a:r>
          <a:endParaRPr lang="en-US" sz="1400" kern="1200" dirty="0"/>
        </a:p>
        <a:p>
          <a:pPr marL="114300" lvl="1" indent="-114300" algn="l" defTabSz="622300">
            <a:lnSpc>
              <a:spcPct val="90000"/>
            </a:lnSpc>
            <a:spcBef>
              <a:spcPct val="0"/>
            </a:spcBef>
            <a:spcAft>
              <a:spcPct val="15000"/>
            </a:spcAft>
            <a:buChar char="••"/>
          </a:pPr>
          <a:r>
            <a:rPr lang="en-US" sz="1400" kern="1200" dirty="0" smtClean="0"/>
            <a:t>Indigenize for cost competitiveness</a:t>
          </a:r>
          <a:endParaRPr lang="en-US" sz="1400" kern="1200" dirty="0"/>
        </a:p>
      </dsp:txBody>
      <dsp:txXfrm>
        <a:off x="2645328" y="483524"/>
        <a:ext cx="2902153" cy="946444"/>
      </dsp:txXfrm>
    </dsp:sp>
    <dsp:sp modelId="{4EE0CCF6-5FD5-4B6F-8E9E-0756B41059C8}">
      <dsp:nvSpPr>
        <dsp:cNvPr id="0" name=""/>
        <dsp:cNvSpPr/>
      </dsp:nvSpPr>
      <dsp:spPr>
        <a:xfrm>
          <a:off x="3550116" y="-612314"/>
          <a:ext cx="3759642" cy="3282527"/>
        </a:xfrm>
        <a:prstGeom prst="circularArrow">
          <a:avLst>
            <a:gd name="adj1" fmla="val 1479"/>
            <a:gd name="adj2" fmla="val 175141"/>
            <a:gd name="adj3" fmla="val 20249146"/>
            <a:gd name="adj4" fmla="val 13175309"/>
            <a:gd name="adj5" fmla="val 17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F4A98-DD5B-4F18-BB23-DFDB3793742D}">
      <dsp:nvSpPr>
        <dsp:cNvPr id="0" name=""/>
        <dsp:cNvSpPr/>
      </dsp:nvSpPr>
      <dsp:spPr>
        <a:xfrm>
          <a:off x="3380967" y="16544"/>
          <a:ext cx="1649364" cy="4953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Adapt</a:t>
          </a:r>
          <a:endParaRPr lang="en-US" sz="2400" kern="1200" dirty="0"/>
        </a:p>
      </dsp:txBody>
      <dsp:txXfrm>
        <a:off x="3380967" y="16544"/>
        <a:ext cx="1649364" cy="495354"/>
      </dsp:txXfrm>
    </dsp:sp>
    <dsp:sp modelId="{278E46A1-7E1F-40B8-91FD-9D55B23219C8}">
      <dsp:nvSpPr>
        <dsp:cNvPr id="0" name=""/>
        <dsp:cNvSpPr/>
      </dsp:nvSpPr>
      <dsp:spPr>
        <a:xfrm>
          <a:off x="5778705" y="283922"/>
          <a:ext cx="2412961" cy="10875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Performance validation</a:t>
          </a:r>
          <a:endParaRPr lang="en-US" sz="1400" kern="1200" dirty="0"/>
        </a:p>
        <a:p>
          <a:pPr marL="114300" lvl="1" indent="-114300" algn="l" defTabSz="622300">
            <a:lnSpc>
              <a:spcPct val="90000"/>
            </a:lnSpc>
            <a:spcBef>
              <a:spcPct val="0"/>
            </a:spcBef>
            <a:spcAft>
              <a:spcPct val="15000"/>
            </a:spcAft>
            <a:buChar char="••"/>
          </a:pPr>
          <a:r>
            <a:rPr lang="en-US" sz="1400" kern="1200" dirty="0" smtClean="0"/>
            <a:t>Propagate for adoption</a:t>
          </a:r>
          <a:endParaRPr lang="en-US" sz="1400" kern="1200" dirty="0"/>
        </a:p>
      </dsp:txBody>
      <dsp:txXfrm>
        <a:off x="5778705" y="283922"/>
        <a:ext cx="2412961" cy="854485"/>
      </dsp:txXfrm>
    </dsp:sp>
    <dsp:sp modelId="{0C4433A3-A875-4345-BC75-28950AF6E147}">
      <dsp:nvSpPr>
        <dsp:cNvPr id="0" name=""/>
        <dsp:cNvSpPr/>
      </dsp:nvSpPr>
      <dsp:spPr>
        <a:xfrm>
          <a:off x="6331153" y="924499"/>
          <a:ext cx="1493101" cy="565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Validate</a:t>
          </a:r>
          <a:endParaRPr lang="en-US" sz="2400" kern="1200" dirty="0"/>
        </a:p>
      </dsp:txBody>
      <dsp:txXfrm>
        <a:off x="6331153" y="924499"/>
        <a:ext cx="1493101" cy="5652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C7A7AF-4C61-441E-B57F-2AE97619CCB2}">
      <dsp:nvSpPr>
        <dsp:cNvPr id="0" name=""/>
        <dsp:cNvSpPr/>
      </dsp:nvSpPr>
      <dsp:spPr>
        <a:xfrm>
          <a:off x="2316475" y="-53192"/>
          <a:ext cx="1935482" cy="5929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Village Craftsmen</a:t>
          </a:r>
          <a:endParaRPr lang="en-IN" sz="1300" kern="1200" dirty="0"/>
        </a:p>
      </dsp:txBody>
      <dsp:txXfrm>
        <a:off x="2316475" y="-53192"/>
        <a:ext cx="1935482" cy="592974"/>
      </dsp:txXfrm>
    </dsp:sp>
    <dsp:sp modelId="{B2068D95-1277-480B-950C-B9FB8BC15258}">
      <dsp:nvSpPr>
        <dsp:cNvPr id="0" name=""/>
        <dsp:cNvSpPr/>
      </dsp:nvSpPr>
      <dsp:spPr>
        <a:xfrm rot="2964299">
          <a:off x="3426703" y="852447"/>
          <a:ext cx="899078" cy="163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IN" sz="700" kern="1200"/>
        </a:p>
      </dsp:txBody>
      <dsp:txXfrm rot="2964299">
        <a:off x="3426703" y="852447"/>
        <a:ext cx="899078" cy="163394"/>
      </dsp:txXfrm>
    </dsp:sp>
    <dsp:sp modelId="{162E79B9-5E5F-443C-AB54-6FE5E0A5C1B6}">
      <dsp:nvSpPr>
        <dsp:cNvPr id="0" name=""/>
        <dsp:cNvSpPr/>
      </dsp:nvSpPr>
      <dsp:spPr>
        <a:xfrm>
          <a:off x="3531653" y="1328507"/>
          <a:ext cx="1909034" cy="634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Organized Farm Machinery Companies</a:t>
          </a:r>
          <a:endParaRPr lang="en-IN" sz="1300" kern="1200" dirty="0"/>
        </a:p>
      </dsp:txBody>
      <dsp:txXfrm>
        <a:off x="3531653" y="1328507"/>
        <a:ext cx="1909034" cy="634754"/>
      </dsp:txXfrm>
    </dsp:sp>
    <dsp:sp modelId="{EE36C8E4-FB0C-4A01-979B-2E54AAFF66F7}">
      <dsp:nvSpPr>
        <dsp:cNvPr id="0" name=""/>
        <dsp:cNvSpPr/>
      </dsp:nvSpPr>
      <dsp:spPr>
        <a:xfrm rot="10877788">
          <a:off x="2644177" y="1532674"/>
          <a:ext cx="899078" cy="163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IN" sz="700" kern="1200"/>
        </a:p>
      </dsp:txBody>
      <dsp:txXfrm rot="10877788">
        <a:off x="2644177" y="1532674"/>
        <a:ext cx="899078" cy="163394"/>
      </dsp:txXfrm>
    </dsp:sp>
    <dsp:sp modelId="{1E8BD099-359B-454E-828D-E2682736A025}">
      <dsp:nvSpPr>
        <dsp:cNvPr id="0" name=""/>
        <dsp:cNvSpPr/>
      </dsp:nvSpPr>
      <dsp:spPr>
        <a:xfrm>
          <a:off x="929637" y="1275038"/>
          <a:ext cx="1726143" cy="619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Small Scale Industries</a:t>
          </a:r>
          <a:endParaRPr lang="en-IN" sz="1300" kern="1200" dirty="0"/>
        </a:p>
      </dsp:txBody>
      <dsp:txXfrm>
        <a:off x="929637" y="1275038"/>
        <a:ext cx="1726143" cy="619777"/>
      </dsp:txXfrm>
    </dsp:sp>
    <dsp:sp modelId="{1556C89C-930D-4655-B565-699678889262}">
      <dsp:nvSpPr>
        <dsp:cNvPr id="0" name=""/>
        <dsp:cNvSpPr/>
      </dsp:nvSpPr>
      <dsp:spPr>
        <a:xfrm rot="19081691">
          <a:off x="2096373" y="825713"/>
          <a:ext cx="899078" cy="1633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IN" sz="700" kern="1200"/>
        </a:p>
      </dsp:txBody>
      <dsp:txXfrm rot="19081691">
        <a:off x="2096373" y="825713"/>
        <a:ext cx="899078" cy="16339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3E211-F7A7-4317-892B-28769BDE5747}" type="datetimeFigureOut">
              <a:rPr lang="en-US" smtClean="0"/>
              <a:pPr/>
              <a:t>12/4/2013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A218D-F311-4799-90C5-974E162849B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3A218D-F311-4799-90C5-974E162849B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3A218D-F311-4799-90C5-974E162849B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3A218D-F311-4799-90C5-974E162849B4}"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63A218D-F311-4799-90C5-974E162849B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7" name="Picture 26" descr="ridge4.png"/>
          <p:cNvPicPr>
            <a:picLocks noChangeAspect="1"/>
          </p:cNvPicPr>
          <p:nvPr userDrawn="1"/>
        </p:nvPicPr>
        <p:blipFill>
          <a:blip r:embed="rId2"/>
          <a:stretch>
            <a:fillRect/>
          </a:stretch>
        </p:blipFill>
        <p:spPr bwMode="ltGray">
          <a:xfrm>
            <a:off x="1164" y="0"/>
            <a:ext cx="3968824" cy="1443209"/>
          </a:xfrm>
          <a:prstGeom prst="rect">
            <a:avLst/>
          </a:prstGeom>
        </p:spPr>
      </p:pic>
      <p:sp>
        <p:nvSpPr>
          <p:cNvPr id="20" name="TextBox 20"/>
          <p:cNvSpPr txBox="1">
            <a:spLocks noChangeArrowheads="1"/>
          </p:cNvSpPr>
          <p:nvPr userDrawn="1"/>
        </p:nvSpPr>
        <p:spPr bwMode="gray">
          <a:xfrm>
            <a:off x="481013" y="6629401"/>
            <a:ext cx="3173946"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2"/>
                </a:solidFill>
                <a:latin typeface="+mn-lt"/>
                <a:ea typeface="+mn-ea"/>
                <a:cs typeface="+mn-cs"/>
              </a:rPr>
              <a:t>Copyright © 2012 Mahindra &amp; Mahindra Ltd. All rights reserved.</a:t>
            </a:r>
            <a:endParaRPr lang="en-US" sz="800" kern="1200" dirty="0">
              <a:solidFill>
                <a:schemeClr val="tx2"/>
              </a:solidFill>
              <a:latin typeface="+mn-lt"/>
              <a:ea typeface="+mn-ea"/>
              <a:cs typeface="+mn-cs"/>
            </a:endParaRPr>
          </a:p>
        </p:txBody>
      </p:sp>
      <p:sp>
        <p:nvSpPr>
          <p:cNvPr id="10" name="Slide Number Placeholder 5"/>
          <p:cNvSpPr txBox="1">
            <a:spLocks/>
          </p:cNvSpPr>
          <p:nvPr userDrawn="1"/>
        </p:nvSpPr>
        <p:spPr bwMode="auto">
          <a:xfrm>
            <a:off x="8811235" y="6614013"/>
            <a:ext cx="168316" cy="153888"/>
          </a:xfrm>
          <a:prstGeom prst="rect">
            <a:avLst/>
          </a:prstGeom>
          <a:noFill/>
          <a:ln w="9525">
            <a:noFill/>
            <a:miter lim="800000"/>
            <a:headEnd/>
            <a:tailEnd/>
          </a:ln>
        </p:spPr>
        <p:txBody>
          <a:bodyPr wrap="none" lIns="0" tIns="0" rIns="0" bIns="0" anchor="ctr">
            <a:spAutoFit/>
          </a:bodyPr>
          <a:lstStyle/>
          <a:p>
            <a:pPr marL="0" algn="r" defTabSz="914400" rtl="0" eaLnBrk="1" latinLnBrk="0" hangingPunct="1">
              <a:defRPr/>
            </a:pPr>
            <a:fld id="{6856ECDB-1CEE-4F69-ADCA-557460F2116E}" type="slidenum">
              <a:rPr lang="en-US" sz="1000" kern="1200" smtClean="0">
                <a:solidFill>
                  <a:schemeClr val="tx2"/>
                </a:solidFill>
                <a:latin typeface="+mj-lt"/>
                <a:ea typeface="+mn-ea"/>
                <a:cs typeface="Arial" pitchFamily="34" charset="0"/>
              </a:rPr>
              <a:pPr marL="0" algn="r" defTabSz="914400" rtl="0" eaLnBrk="1" latinLnBrk="0" hangingPunct="1">
                <a:defRPr/>
              </a:pPr>
              <a:t>‹#›</a:t>
            </a:fld>
            <a:endParaRPr lang="en-US" sz="1000" kern="1200" dirty="0">
              <a:solidFill>
                <a:schemeClr val="tx2"/>
              </a:solidFill>
              <a:latin typeface="+mj-lt"/>
              <a:ea typeface="+mn-ea"/>
              <a:cs typeface="Arial" pitchFamily="34" charset="0"/>
            </a:endParaRPr>
          </a:p>
        </p:txBody>
      </p:sp>
      <p:pic>
        <p:nvPicPr>
          <p:cNvPr id="7" name="Picture 6" descr="Mahindra Logo.png"/>
          <p:cNvPicPr>
            <a:picLocks noChangeAspect="1"/>
          </p:cNvPicPr>
          <p:nvPr userDrawn="1"/>
        </p:nvPicPr>
        <p:blipFill>
          <a:blip r:embed="rId3"/>
          <a:stretch>
            <a:fillRect/>
          </a:stretch>
        </p:blipFill>
        <p:spPr bwMode="gray">
          <a:xfrm>
            <a:off x="5942779" y="476250"/>
            <a:ext cx="2826570" cy="6573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sp>
        <p:nvSpPr>
          <p:cNvPr id="1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7"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mn-lt"/>
                <a:ea typeface="+mn-ea"/>
                <a:cs typeface="+mn-cs"/>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mn-lt"/>
                <a:ea typeface="+mn-ea"/>
                <a:cs typeface="Arial" pitchFamily="34" charset="0"/>
              </a:defRPr>
            </a:lvl3pPr>
            <a:lvl4pPr>
              <a:spcBef>
                <a:spcPts val="0"/>
              </a:spcBef>
              <a:spcAft>
                <a:spcPts val="0"/>
              </a:spcAft>
              <a:defRPr lang="en-US" sz="1800" b="0" kern="1200" baseline="0" dirty="0" smtClean="0">
                <a:solidFill>
                  <a:schemeClr val="tx1"/>
                </a:solidFill>
                <a:latin typeface="+mn-lt"/>
                <a:ea typeface="+mn-ea"/>
                <a:cs typeface="Arial" pitchFamily="34" charset="0"/>
              </a:defRPr>
            </a:lvl4pPr>
            <a:lvl5pPr>
              <a:spcBef>
                <a:spcPts val="0"/>
              </a:spcBef>
              <a:spcAft>
                <a:spcPts val="0"/>
              </a:spcAft>
              <a:defRPr lang="en-US" sz="1800" b="0" kern="1200" baseline="0" dirty="0" smtClean="0">
                <a:solidFill>
                  <a:schemeClr val="tx1"/>
                </a:solidFill>
                <a:latin typeface="+mn-lt"/>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mn-lt"/>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18"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mn-lt"/>
                <a:ea typeface="+mn-ea"/>
                <a:cs typeface="+mn-cs"/>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mn-lt"/>
                <a:ea typeface="+mn-ea"/>
                <a:cs typeface="Arial" pitchFamily="34" charset="0"/>
              </a:defRPr>
            </a:lvl3pPr>
            <a:lvl4pPr>
              <a:spcBef>
                <a:spcPts val="0"/>
              </a:spcBef>
              <a:spcAft>
                <a:spcPts val="0"/>
              </a:spcAft>
              <a:defRPr lang="en-US" sz="1800" b="0" kern="1200" baseline="0" dirty="0" smtClean="0">
                <a:solidFill>
                  <a:schemeClr val="tx1"/>
                </a:solidFill>
                <a:latin typeface="+mn-lt"/>
                <a:ea typeface="+mn-ea"/>
                <a:cs typeface="Arial" pitchFamily="34" charset="0"/>
              </a:defRPr>
            </a:lvl4pPr>
            <a:lvl5pPr>
              <a:spcBef>
                <a:spcPts val="0"/>
              </a:spcBef>
              <a:spcAft>
                <a:spcPts val="0"/>
              </a:spcAft>
              <a:defRPr lang="en-US" sz="1800" b="0" kern="1200" baseline="0" dirty="0" smtClean="0">
                <a:solidFill>
                  <a:schemeClr val="tx1"/>
                </a:solidFill>
                <a:latin typeface="+mn-lt"/>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mn-lt"/>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1"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mj-lt"/>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32"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tabLst/>
              <a:defRPr sz="1800" b="1">
                <a:solidFill>
                  <a:schemeClr val="bg2"/>
                </a:solidFill>
                <a:latin typeface="+mj-lt"/>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33" name="Straight Connector 32"/>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15" hasCustomPrompt="1"/>
          </p:nvPr>
        </p:nvSpPr>
        <p:spPr bwMode="gray">
          <a:xfrm>
            <a:off x="4810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mn-lt"/>
                <a:ea typeface="+mn-ea"/>
                <a:cs typeface="+mn-cs"/>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mn-lt"/>
                <a:ea typeface="+mn-ea"/>
                <a:cs typeface="Arial" pitchFamily="34" charset="0"/>
              </a:defRPr>
            </a:lvl3pPr>
            <a:lvl4pPr>
              <a:spcBef>
                <a:spcPts val="0"/>
              </a:spcBef>
              <a:spcAft>
                <a:spcPts val="0"/>
              </a:spcAft>
              <a:defRPr lang="en-US" sz="1800" b="0" kern="1200" baseline="0" dirty="0" smtClean="0">
                <a:solidFill>
                  <a:schemeClr val="tx1"/>
                </a:solidFill>
                <a:latin typeface="+mn-lt"/>
                <a:ea typeface="+mn-ea"/>
                <a:cs typeface="Arial" pitchFamily="34" charset="0"/>
              </a:defRPr>
            </a:lvl4pPr>
            <a:lvl5pPr>
              <a:spcBef>
                <a:spcPts val="0"/>
              </a:spcBef>
              <a:spcAft>
                <a:spcPts val="0"/>
              </a:spcAft>
              <a:defRPr lang="en-US" sz="1800" b="0" kern="1200" baseline="0" dirty="0" smtClean="0">
                <a:solidFill>
                  <a:schemeClr val="tx1"/>
                </a:solidFill>
                <a:latin typeface="+mn-lt"/>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mn-lt"/>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6" name="Text Placeholder 4"/>
          <p:cNvSpPr>
            <a:spLocks noGrp="1"/>
          </p:cNvSpPr>
          <p:nvPr>
            <p:ph type="body" sz="quarter" idx="16" hasCustomPrompt="1"/>
          </p:nvPr>
        </p:nvSpPr>
        <p:spPr bwMode="gray">
          <a:xfrm>
            <a:off x="47736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mn-lt"/>
                <a:ea typeface="+mn-ea"/>
                <a:cs typeface="+mn-cs"/>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mn-lt"/>
                <a:ea typeface="+mn-ea"/>
                <a:cs typeface="Arial" pitchFamily="34" charset="0"/>
              </a:defRPr>
            </a:lvl3pPr>
            <a:lvl4pPr>
              <a:spcBef>
                <a:spcPts val="0"/>
              </a:spcBef>
              <a:spcAft>
                <a:spcPts val="0"/>
              </a:spcAft>
              <a:defRPr lang="en-US" sz="1800" b="0" kern="1200" baseline="0" dirty="0" smtClean="0">
                <a:solidFill>
                  <a:schemeClr val="tx1"/>
                </a:solidFill>
                <a:latin typeface="+mn-lt"/>
                <a:ea typeface="+mn-ea"/>
                <a:cs typeface="Arial" pitchFamily="34" charset="0"/>
              </a:defRPr>
            </a:lvl4pPr>
            <a:lvl5pPr>
              <a:spcBef>
                <a:spcPts val="0"/>
              </a:spcBef>
              <a:spcAft>
                <a:spcPts val="0"/>
              </a:spcAft>
              <a:defRPr lang="en-US" sz="1800" b="0" kern="1200" baseline="0" dirty="0" smtClean="0">
                <a:solidFill>
                  <a:schemeClr val="tx1"/>
                </a:solidFill>
                <a:latin typeface="+mn-lt"/>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mn-lt"/>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7" name="Text Placeholder 4"/>
          <p:cNvSpPr>
            <a:spLocks noGrp="1"/>
          </p:cNvSpPr>
          <p:nvPr>
            <p:ph type="body" sz="quarter" idx="17" hasCustomPrompt="1"/>
          </p:nvPr>
        </p:nvSpPr>
        <p:spPr bwMode="gray">
          <a:xfrm>
            <a:off x="4810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mj-lt"/>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3</a:t>
            </a:r>
          </a:p>
        </p:txBody>
      </p:sp>
      <p:sp>
        <p:nvSpPr>
          <p:cNvPr id="38" name="Text Placeholder 4"/>
          <p:cNvSpPr>
            <a:spLocks noGrp="1"/>
          </p:cNvSpPr>
          <p:nvPr>
            <p:ph type="body" sz="quarter" idx="18" hasCustomPrompt="1"/>
          </p:nvPr>
        </p:nvSpPr>
        <p:spPr bwMode="gray">
          <a:xfrm>
            <a:off x="47736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mj-lt"/>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4</a:t>
            </a:r>
          </a:p>
        </p:txBody>
      </p:sp>
      <p:cxnSp>
        <p:nvCxnSpPr>
          <p:cNvPr id="39" name="Straight Connector 38"/>
          <p:cNvCxnSpPr/>
          <p:nvPr userDrawn="1"/>
        </p:nvCxnSpPr>
        <p:spPr bwMode="gray">
          <a:xfrm>
            <a:off x="4810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47736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mj-lt"/>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bwMode="gray">
          <a:xfrm>
            <a:off x="2438399"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mn-lt"/>
                <a:ea typeface="+mn-ea"/>
                <a:cs typeface="Arial" pitchFamily="34" charset="0"/>
              </a:defRPr>
            </a:lvl1pPr>
            <a:lvl2pPr>
              <a:spcBef>
                <a:spcPts val="0"/>
              </a:spcBef>
              <a:spcAft>
                <a:spcPts val="0"/>
              </a:spcAft>
              <a:buSzPct val="120000"/>
              <a:defRPr sz="1600">
                <a:latin typeface="+mn-lt"/>
                <a:cs typeface="Arial" pitchFamily="34" charset="0"/>
              </a:defRPr>
            </a:lvl2pPr>
            <a:lvl3pPr>
              <a:spcBef>
                <a:spcPts val="0"/>
              </a:spcBef>
              <a:spcAft>
                <a:spcPts val="0"/>
              </a:spcAft>
              <a:defRPr sz="1600">
                <a:latin typeface="+mn-lt"/>
                <a:cs typeface="Arial" pitchFamily="34" charset="0"/>
              </a:defRPr>
            </a:lvl3pPr>
            <a:lvl4pPr>
              <a:spcBef>
                <a:spcPts val="0"/>
              </a:spcBef>
              <a:spcAft>
                <a:spcPts val="0"/>
              </a:spcAft>
              <a:defRPr sz="1600">
                <a:latin typeface="+mn-lt"/>
                <a:cs typeface="Arial" pitchFamily="34" charset="0"/>
              </a:defRPr>
            </a:lvl4pPr>
            <a:lvl5pPr>
              <a:spcBef>
                <a:spcPts val="0"/>
              </a:spcBef>
              <a:spcAft>
                <a:spcPts val="0"/>
              </a:spcAft>
              <a:defRPr sz="1600">
                <a:latin typeface="+mn-lt"/>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1</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2" name="Text Placeholder 4"/>
          <p:cNvSpPr>
            <a:spLocks noGrp="1"/>
          </p:cNvSpPr>
          <p:nvPr>
            <p:ph type="body" sz="quarter" idx="19" hasCustomPrompt="1"/>
          </p:nvPr>
        </p:nvSpPr>
        <p:spPr bwMode="gray">
          <a:xfrm>
            <a:off x="6669087"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mn-lt"/>
                <a:ea typeface="+mn-ea"/>
                <a:cs typeface="Arial" pitchFamily="34" charset="0"/>
              </a:defRPr>
            </a:lvl1pPr>
            <a:lvl2pPr>
              <a:spcBef>
                <a:spcPts val="0"/>
              </a:spcBef>
              <a:spcAft>
                <a:spcPts val="0"/>
              </a:spcAft>
              <a:defRPr lang="en-US" sz="1600" b="0" kern="1200" baseline="0" dirty="0" smtClean="0">
                <a:solidFill>
                  <a:schemeClr val="tx1"/>
                </a:solidFill>
                <a:latin typeface="+mn-lt"/>
                <a:ea typeface="+mn-ea"/>
                <a:cs typeface="Arial" pitchFamily="34" charset="0"/>
              </a:defRPr>
            </a:lvl2pPr>
            <a:lvl3pPr>
              <a:spcBef>
                <a:spcPts val="0"/>
              </a:spcBef>
              <a:spcAft>
                <a:spcPts val="0"/>
              </a:spcAft>
              <a:defRPr sz="1600">
                <a:latin typeface="+mn-lt"/>
                <a:cs typeface="Arial" pitchFamily="34" charset="0"/>
              </a:defRPr>
            </a:lvl3pPr>
            <a:lvl4pPr>
              <a:spcBef>
                <a:spcPts val="0"/>
              </a:spcBef>
              <a:spcAft>
                <a:spcPts val="0"/>
              </a:spcAft>
              <a:defRPr sz="1600">
                <a:latin typeface="+mn-lt"/>
                <a:cs typeface="Arial" pitchFamily="34" charset="0"/>
              </a:defRPr>
            </a:lvl4pPr>
            <a:lvl5pPr>
              <a:spcBef>
                <a:spcPts val="0"/>
              </a:spcBef>
              <a:spcAft>
                <a:spcPts val="0"/>
              </a:spcAft>
              <a:defRPr sz="1600">
                <a:latin typeface="+mn-lt"/>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2</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hasCustomPrompt="1"/>
          </p:nvPr>
        </p:nvSpPr>
        <p:spPr bwMode="gray">
          <a:xfrm>
            <a:off x="2438399"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mn-lt"/>
                <a:ea typeface="+mn-ea"/>
                <a:cs typeface="Arial" pitchFamily="34" charset="0"/>
              </a:defRPr>
            </a:lvl1pPr>
            <a:lvl2pPr>
              <a:spcBef>
                <a:spcPts val="0"/>
              </a:spcBef>
              <a:spcAft>
                <a:spcPts val="0"/>
              </a:spcAft>
              <a:defRPr lang="en-US" sz="1600" b="0" kern="1200" baseline="0" dirty="0" smtClean="0">
                <a:solidFill>
                  <a:schemeClr val="tx1"/>
                </a:solidFill>
                <a:latin typeface="+mn-lt"/>
                <a:ea typeface="+mn-ea"/>
                <a:cs typeface="Arial" pitchFamily="34" charset="0"/>
              </a:defRPr>
            </a:lvl2pPr>
            <a:lvl3pPr>
              <a:spcBef>
                <a:spcPts val="0"/>
              </a:spcBef>
              <a:spcAft>
                <a:spcPts val="0"/>
              </a:spcAft>
              <a:defRPr sz="1600">
                <a:latin typeface="+mn-lt"/>
                <a:cs typeface="Arial" pitchFamily="34" charset="0"/>
              </a:defRPr>
            </a:lvl3pPr>
            <a:lvl4pPr>
              <a:spcBef>
                <a:spcPts val="0"/>
              </a:spcBef>
              <a:spcAft>
                <a:spcPts val="0"/>
              </a:spcAft>
              <a:defRPr sz="1600">
                <a:latin typeface="+mn-lt"/>
                <a:cs typeface="Arial" pitchFamily="34" charset="0"/>
              </a:defRPr>
            </a:lvl4pPr>
            <a:lvl5pPr>
              <a:spcBef>
                <a:spcPts val="0"/>
              </a:spcBef>
              <a:spcAft>
                <a:spcPts val="0"/>
              </a:spcAft>
              <a:defRPr sz="1600">
                <a:latin typeface="+mn-lt"/>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3</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hasCustomPrompt="1"/>
          </p:nvPr>
        </p:nvSpPr>
        <p:spPr bwMode="gray">
          <a:xfrm>
            <a:off x="6669087"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mn-lt"/>
                <a:ea typeface="+mn-ea"/>
                <a:cs typeface="Arial" pitchFamily="34" charset="0"/>
              </a:defRPr>
            </a:lvl1pPr>
            <a:lvl2pPr>
              <a:spcBef>
                <a:spcPts val="0"/>
              </a:spcBef>
              <a:spcAft>
                <a:spcPts val="0"/>
              </a:spcAft>
              <a:defRPr lang="en-US" sz="1600" b="0" kern="1200" baseline="0" dirty="0" smtClean="0">
                <a:solidFill>
                  <a:schemeClr val="tx1"/>
                </a:solidFill>
                <a:latin typeface="+mn-lt"/>
                <a:ea typeface="+mn-ea"/>
                <a:cs typeface="Arial" pitchFamily="34" charset="0"/>
              </a:defRPr>
            </a:lvl2pPr>
            <a:lvl3pPr>
              <a:spcBef>
                <a:spcPts val="0"/>
              </a:spcBef>
              <a:spcAft>
                <a:spcPts val="0"/>
              </a:spcAft>
              <a:defRPr sz="1600">
                <a:latin typeface="+mn-lt"/>
                <a:cs typeface="Arial" pitchFamily="34" charset="0"/>
              </a:defRPr>
            </a:lvl3pPr>
            <a:lvl4pPr>
              <a:spcBef>
                <a:spcPts val="0"/>
              </a:spcBef>
              <a:spcAft>
                <a:spcPts val="0"/>
              </a:spcAft>
              <a:defRPr sz="1600">
                <a:latin typeface="+mn-lt"/>
                <a:cs typeface="Arial" pitchFamily="34" charset="0"/>
              </a:defRPr>
            </a:lvl4pPr>
            <a:lvl5pPr>
              <a:spcBef>
                <a:spcPts val="0"/>
              </a:spcBef>
              <a:spcAft>
                <a:spcPts val="0"/>
              </a:spcAft>
              <a:defRPr sz="1600">
                <a:latin typeface="+mn-lt"/>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4</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mj-lt"/>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vl1pPr>
          </a:lstStyle>
          <a:p>
            <a:r>
              <a:rPr lang="en-US" smtClean="0"/>
              <a:t>Click icon to add table</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mj-lt"/>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vl1pPr>
          </a:lstStyle>
          <a:p>
            <a:r>
              <a:rPr lang="en-US" smtClean="0"/>
              <a:t>Click icon to add chart</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defRPr>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366838" y="1527295"/>
            <a:ext cx="6729984"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dirty="0" smtClean="0"/>
              <a:t>Click to edit master title style</a:t>
            </a:r>
            <a:endParaRPr lang="en-US" dirty="0"/>
          </a:p>
        </p:txBody>
      </p:sp>
      <p:sp>
        <p:nvSpPr>
          <p:cNvPr id="9" name="TextBox 8"/>
          <p:cNvSpPr txBox="1">
            <a:spLocks noChangeArrowheads="1"/>
          </p:cNvSpPr>
          <p:nvPr userDrawn="1"/>
        </p:nvSpPr>
        <p:spPr bwMode="gray">
          <a:xfrm>
            <a:off x="1366839" y="3369513"/>
            <a:ext cx="6754811" cy="2723823"/>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2"/>
                </a:solidFill>
              </a:rPr>
              <a:t>Disclaimer </a:t>
            </a:r>
          </a:p>
          <a:p>
            <a:pPr algn="just">
              <a:spcBef>
                <a:spcPts val="600"/>
              </a:spcBef>
            </a:pPr>
            <a:r>
              <a:rPr lang="en-US" sz="900" dirty="0" smtClean="0">
                <a:solidFill>
                  <a:schemeClr val="tx2"/>
                </a:solidFill>
              </a:rPr>
              <a:t>Mahindra &amp; Mahindra herein referred to as M&amp;M, and its subsidiary companies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M&amp;M or its subsidiaries. Any unauthorized use, disclosure or public dissemination of information contained herein is prohibited. Unless specifically noted, M&amp;M or any of its subsidiary companies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M&amp;M or its subsidiary companies. Information contained in a presentation hosted or promoted by M&amp;M is provided “as is” without warranty of any kind, either expressed or implied, including any warranty of merchantability or fitness for a particular purpose. M&amp;M or its subsidiary companies assume no liability or responsibility for the contents of a presentation or the opinions expressed by the presenters. All expressions of opinion are subject to change without notice.</a:t>
            </a:r>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mn-lt"/>
                <a:ea typeface="+mn-ea"/>
                <a:cs typeface="+mn-cs"/>
              </a:defRPr>
            </a:lvl1pPr>
          </a:lstStyle>
          <a:p>
            <a:pPr lvl="0"/>
            <a:r>
              <a:rPr lang="en-US" smtClean="0"/>
              <a:t>Click to edit Master text styles</a:t>
            </a:r>
          </a:p>
        </p:txBody>
      </p:sp>
      <p:sp>
        <p:nvSpPr>
          <p:cNvPr id="6" name="TextBox 20"/>
          <p:cNvSpPr txBox="1">
            <a:spLocks noChangeArrowheads="1"/>
          </p:cNvSpPr>
          <p:nvPr userDrawn="1"/>
        </p:nvSpPr>
        <p:spPr bwMode="gray">
          <a:xfrm>
            <a:off x="481013" y="6629401"/>
            <a:ext cx="3173946"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2"/>
                </a:solidFill>
                <a:latin typeface="+mn-lt"/>
                <a:ea typeface="+mn-ea"/>
                <a:cs typeface="+mn-cs"/>
              </a:rPr>
              <a:t>Copyright © 2012 Mahindra &amp; Mahindra Ltd. All rights reserved.</a:t>
            </a:r>
            <a:endParaRPr lang="en-US" sz="800" kern="1200" dirty="0">
              <a:solidFill>
                <a:schemeClr val="tx2"/>
              </a:solidFill>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descr="Mahindra Logo.png"/>
          <p:cNvPicPr>
            <a:picLocks noChangeAspect="1"/>
          </p:cNvPicPr>
          <p:nvPr userDrawn="1"/>
        </p:nvPicPr>
        <p:blipFill>
          <a:blip r:embed="rId2"/>
          <a:stretch>
            <a:fillRect/>
          </a:stretch>
        </p:blipFill>
        <p:spPr bwMode="gray">
          <a:xfrm>
            <a:off x="1456353" y="2716333"/>
            <a:ext cx="6419078" cy="149281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Footnote">
    <p:spTree>
      <p:nvGrpSpPr>
        <p:cNvPr id="1" name=""/>
        <p:cNvGrpSpPr/>
        <p:nvPr/>
      </p:nvGrpSpPr>
      <p:grpSpPr>
        <a:xfrm>
          <a:off x="0" y="0"/>
          <a:ext cx="0" cy="0"/>
          <a:chOff x="0" y="0"/>
          <a:chExt cx="0" cy="0"/>
        </a:xfrm>
      </p:grpSpPr>
      <p:sp>
        <p:nvSpPr>
          <p:cNvPr id="8" name="Title 1"/>
          <p:cNvSpPr>
            <a:spLocks noGrp="1"/>
          </p:cNvSpPr>
          <p:nvPr>
            <p:ph type="title"/>
          </p:nvPr>
        </p:nvSpPr>
        <p:spPr>
          <a:xfrm>
            <a:off x="381000" y="155788"/>
            <a:ext cx="8229600" cy="508000"/>
          </a:xfrm>
        </p:spPr>
        <p:txBody>
          <a:bodyPr/>
          <a:lstStyle>
            <a:lvl1pPr>
              <a:defRPr sz="2800"/>
            </a:lvl1pPr>
          </a:lstStyle>
          <a:p>
            <a:r>
              <a:rPr lang="en-US" smtClean="0"/>
              <a:t>Click to edit Master title style</a:t>
            </a:r>
            <a:endParaRPr lang="en-US" dirty="0"/>
          </a:p>
        </p:txBody>
      </p:sp>
      <p:sp>
        <p:nvSpPr>
          <p:cNvPr id="9" name="Content Placeholder 2"/>
          <p:cNvSpPr>
            <a:spLocks noGrp="1"/>
          </p:cNvSpPr>
          <p:nvPr>
            <p:ph idx="1"/>
          </p:nvPr>
        </p:nvSpPr>
        <p:spPr>
          <a:xfrm>
            <a:off x="381000" y="1066800"/>
            <a:ext cx="8305800" cy="4800600"/>
          </a:xfrm>
          <a:prstGeom prst="rect">
            <a:avLst/>
          </a:prstGeom>
        </p:spPr>
        <p:txBody>
          <a:bodyPr/>
          <a:lstStyle>
            <a:lvl1pPr marL="411480" indent="-411480">
              <a:lnSpc>
                <a:spcPct val="100000"/>
              </a:lnSpc>
              <a:buSzPct val="80000"/>
              <a:buFont typeface="Arial" pitchFamily="34" charset="0"/>
              <a:buChar char="•"/>
              <a:defRPr sz="2400"/>
            </a:lvl1pPr>
            <a:lvl2pPr>
              <a:lnSpc>
                <a:spcPct val="100000"/>
              </a:lnSpc>
              <a:defRPr sz="2000"/>
            </a:lvl2pPr>
            <a:lvl3pPr>
              <a:lnSpc>
                <a:spcPct val="100000"/>
              </a:lnSpc>
              <a:buFont typeface="Wingdings 3" pitchFamily="18" charset="2"/>
              <a:buChar char=""/>
              <a:defRPr sz="1800"/>
            </a:lvl3pPr>
            <a:lvl4pPr>
              <a:lnSpc>
                <a:spcPct val="100000"/>
              </a:lnSpc>
              <a:buFont typeface="Courier New" pitchFamily="49" charset="0"/>
              <a:buChar char="o"/>
              <a:defRPr sz="1600"/>
            </a:lvl4pPr>
            <a:lvl5pPr>
              <a:lnSpc>
                <a:spcPct val="10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a:xfrm>
            <a:off x="381000" y="687072"/>
            <a:ext cx="8229600" cy="383117"/>
          </a:xfrm>
          <a:prstGeom prst="rect">
            <a:avLst/>
          </a:prstGeom>
        </p:spPr>
        <p:txBody>
          <a:bodyPr/>
          <a:lstStyle>
            <a:lvl1pPr marL="0" marR="0" indent="0" algn="l" defTabSz="914400" rtl="0" eaLnBrk="1" fontAlgn="auto" latinLnBrk="0" hangingPunct="1">
              <a:lnSpc>
                <a:spcPts val="1600"/>
              </a:lnSpc>
              <a:spcBef>
                <a:spcPct val="20000"/>
              </a:spcBef>
              <a:spcAft>
                <a:spcPts val="0"/>
              </a:spcAft>
              <a:buClrTx/>
              <a:buSzTx/>
              <a:buFont typeface="Arial" pitchFamily="34" charset="0"/>
              <a:buNone/>
              <a:tabLst/>
              <a:defRPr sz="2000"/>
            </a:lvl1pPr>
            <a:lvl2pPr>
              <a:buNone/>
              <a:defRPr/>
            </a:lvl2pPr>
            <a:lvl3pPr>
              <a:buNone/>
              <a:defRPr/>
            </a:lvl3pPr>
            <a:lvl4pPr>
              <a:buNone/>
              <a:defRPr/>
            </a:lvl4pPr>
            <a:lvl5pPr>
              <a:buNone/>
              <a:defRPr/>
            </a:lvl5pPr>
          </a:lstStyle>
          <a:p>
            <a:pPr lvl="0"/>
            <a:r>
              <a:rPr lang="en-US" noProof="0" smtClean="0"/>
              <a:t>Click to edit Master text styles</a:t>
            </a:r>
          </a:p>
        </p:txBody>
      </p:sp>
      <p:sp>
        <p:nvSpPr>
          <p:cNvPr id="13" name="Text Placeholder 12"/>
          <p:cNvSpPr>
            <a:spLocks noGrp="1"/>
          </p:cNvSpPr>
          <p:nvPr>
            <p:ph type="body" sz="quarter" idx="15"/>
          </p:nvPr>
        </p:nvSpPr>
        <p:spPr>
          <a:xfrm>
            <a:off x="381000" y="5867400"/>
            <a:ext cx="8305800" cy="228600"/>
          </a:xfrm>
          <a:prstGeom prst="rect">
            <a:avLst/>
          </a:prstGeom>
        </p:spPr>
        <p:txBody>
          <a:bodyPr/>
          <a:lstStyle>
            <a:lvl1pPr>
              <a:buNone/>
              <a:defRPr sz="900" i="1"/>
            </a:lvl1pPr>
            <a:lvl2pPr>
              <a:defRPr sz="900"/>
            </a:lvl2pPr>
            <a:lvl3pPr>
              <a:defRPr sz="900"/>
            </a:lvl3pPr>
            <a:lvl4pPr>
              <a:defRPr sz="900"/>
            </a:lvl4pPr>
            <a:lvl5pPr>
              <a:defRPr sz="900"/>
            </a:lvl5pPr>
          </a:lstStyle>
          <a:p>
            <a:pPr lvl="0"/>
            <a:r>
              <a:rPr lang="en-US" smtClean="0"/>
              <a:t>Click to edit Master text styles</a:t>
            </a:r>
          </a:p>
        </p:txBody>
      </p:sp>
      <p:sp>
        <p:nvSpPr>
          <p:cNvPr id="6" name="Slide Number Placeholder 4"/>
          <p:cNvSpPr>
            <a:spLocks noGrp="1"/>
          </p:cNvSpPr>
          <p:nvPr>
            <p:ph type="sldNum" sz="quarter" idx="16"/>
          </p:nvPr>
        </p:nvSpPr>
        <p:spPr>
          <a:xfrm>
            <a:off x="8229600" y="138113"/>
            <a:ext cx="457200" cy="406400"/>
          </a:xfrm>
          <a:prstGeom prst="rect">
            <a:avLst/>
          </a:prstGeom>
        </p:spPr>
        <p:txBody>
          <a:bodyPr/>
          <a:lstStyle>
            <a:lvl1pPr algn="ctr" fontAlgn="auto">
              <a:spcBef>
                <a:spcPts val="0"/>
              </a:spcBef>
              <a:spcAft>
                <a:spcPts val="0"/>
              </a:spcAft>
              <a:defRPr sz="1400" b="1">
                <a:solidFill>
                  <a:schemeClr val="bg1"/>
                </a:solidFill>
                <a:effectLst>
                  <a:outerShdw blurRad="38100" dist="38100" dir="2700000" algn="tl">
                    <a:srgbClr val="000000">
                      <a:alpha val="43137"/>
                    </a:srgbClr>
                  </a:outerShdw>
                </a:effectLst>
                <a:latin typeface="+mn-lt"/>
                <a:cs typeface="+mn-cs"/>
              </a:defRPr>
            </a:lvl1pPr>
          </a:lstStyle>
          <a:p>
            <a:pPr>
              <a:defRPr/>
            </a:pPr>
            <a:fld id="{F3CDB8F5-3614-41ED-B4CA-3677AE6B590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3700" y="269875"/>
            <a:ext cx="8356600" cy="6461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3700" y="1265238"/>
            <a:ext cx="8356600" cy="4678362"/>
          </a:xfrm>
        </p:spPr>
        <p:txBody>
          <a:bodyPr/>
          <a:lstStyle/>
          <a:p>
            <a:endParaRPr lang="en-US"/>
          </a:p>
        </p:txBody>
      </p:sp>
      <p:sp>
        <p:nvSpPr>
          <p:cNvPr id="4" name="Footer Placeholder 3"/>
          <p:cNvSpPr>
            <a:spLocks noGrp="1"/>
          </p:cNvSpPr>
          <p:nvPr>
            <p:ph type="ftr" sz="quarter" idx="10"/>
          </p:nvPr>
        </p:nvSpPr>
        <p:spPr>
          <a:xfrm>
            <a:off x="603250" y="6453188"/>
            <a:ext cx="5437188" cy="231775"/>
          </a:xfrm>
          <a:prstGeom prst="rect">
            <a:avLst/>
          </a:prstGeom>
        </p:spPr>
        <p:txBody>
          <a:bodyPr/>
          <a:lstStyle>
            <a:lvl1pPr>
              <a:defRPr/>
            </a:lvl1pPr>
          </a:lstStyle>
          <a:p>
            <a:r>
              <a:rPr lang="en-US"/>
              <a:t>|  Indian Agriculture, Customer &amp; Market Overview | January 19, 2010</a:t>
            </a:r>
          </a:p>
        </p:txBody>
      </p:sp>
      <p:sp>
        <p:nvSpPr>
          <p:cNvPr id="5" name="Slide Number Placeholder 4"/>
          <p:cNvSpPr>
            <a:spLocks noGrp="1"/>
          </p:cNvSpPr>
          <p:nvPr>
            <p:ph type="sldNum" sz="quarter" idx="11"/>
          </p:nvPr>
        </p:nvSpPr>
        <p:spPr>
          <a:xfrm>
            <a:off x="392113" y="6453188"/>
            <a:ext cx="228600" cy="228600"/>
          </a:xfrm>
          <a:prstGeom prst="rect">
            <a:avLst/>
          </a:prstGeom>
        </p:spPr>
        <p:txBody>
          <a:bodyPr/>
          <a:lstStyle>
            <a:lvl1pPr>
              <a:defRPr/>
            </a:lvl1pPr>
          </a:lstStyle>
          <a:p>
            <a:fld id="{FB77F137-5D16-4312-9DE0-BD8476D8EED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8CDDFBA0-D9CB-431D-9BC7-E9EC38848B79}" type="datetimeFigureOut">
              <a:rPr lang="en-US" smtClean="0"/>
              <a:pPr/>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880D9E-A58E-496F-B7F5-6FF4465E496E}" type="slidenum">
              <a:rPr lang="en-US" smtClean="0"/>
              <a:pPr/>
              <a:t>‹#›</a:t>
            </a:fld>
            <a:endParaRPr lang="en-US"/>
          </a:p>
        </p:txBody>
      </p:sp>
      <p:pic>
        <p:nvPicPr>
          <p:cNvPr id="7" name="Picture 6" descr="Mahindra Logo.png"/>
          <p:cNvPicPr>
            <a:picLocks noChangeAspect="1"/>
          </p:cNvPicPr>
          <p:nvPr userDrawn="1"/>
        </p:nvPicPr>
        <p:blipFill>
          <a:blip r:embed="rId2" cstate="print"/>
          <a:stretch>
            <a:fillRect/>
          </a:stretch>
        </p:blipFill>
        <p:spPr bwMode="gray">
          <a:xfrm>
            <a:off x="6974064" y="152400"/>
            <a:ext cx="2169936" cy="504636"/>
          </a:xfrm>
          <a:prstGeom prst="rect">
            <a:avLst/>
          </a:prstGeom>
        </p:spPr>
      </p:pic>
      <p:pic>
        <p:nvPicPr>
          <p:cNvPr id="8" name="Picture 7" descr="ridge4.png"/>
          <p:cNvPicPr>
            <a:picLocks noChangeAspect="1"/>
          </p:cNvPicPr>
          <p:nvPr userDrawn="1"/>
        </p:nvPicPr>
        <p:blipFill>
          <a:blip r:embed="rId3" cstate="print"/>
          <a:stretch>
            <a:fillRect/>
          </a:stretch>
        </p:blipFill>
        <p:spPr bwMode="ltGray">
          <a:xfrm>
            <a:off x="1164" y="0"/>
            <a:ext cx="3046836" cy="110794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ridge4.png"/>
          <p:cNvPicPr>
            <a:picLocks noChangeAspect="1"/>
          </p:cNvPicPr>
          <p:nvPr userDrawn="1"/>
        </p:nvPicPr>
        <p:blipFill>
          <a:blip r:embed="rId2" cstate="print"/>
          <a:stretch>
            <a:fillRect/>
          </a:stretch>
        </p:blipFill>
        <p:spPr bwMode="ltGray">
          <a:xfrm>
            <a:off x="1164" y="0"/>
            <a:ext cx="2818236" cy="1024813"/>
          </a:xfrm>
          <a:prstGeom prst="rect">
            <a:avLst/>
          </a:prstGeom>
        </p:spPr>
      </p:pic>
      <p:pic>
        <p:nvPicPr>
          <p:cNvPr id="12" name="Picture 11" descr="Mahindra Logo.png"/>
          <p:cNvPicPr>
            <a:picLocks noChangeAspect="1"/>
          </p:cNvPicPr>
          <p:nvPr userDrawn="1"/>
        </p:nvPicPr>
        <p:blipFill>
          <a:blip r:embed="rId3" cstate="print"/>
          <a:stretch>
            <a:fillRect/>
          </a:stretch>
        </p:blipFill>
        <p:spPr bwMode="gray">
          <a:xfrm>
            <a:off x="7478803" y="26894"/>
            <a:ext cx="1638303" cy="381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27213" y="4053701"/>
            <a:ext cx="5511800" cy="276999"/>
          </a:xfrm>
        </p:spPr>
        <p:txBody>
          <a:bodyPr anchor="b" anchorCtr="0">
            <a:noAutofit/>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27213" y="2184400"/>
            <a:ext cx="5511800" cy="1231106"/>
          </a:xfrm>
        </p:spPr>
        <p:txBody>
          <a:bodyPr wrap="square">
            <a:spAutoFit/>
          </a:bodyPr>
          <a:lstStyle>
            <a:lvl1pPr algn="l">
              <a:defRPr sz="4000" b="1">
                <a:solidFill>
                  <a:schemeClr val="bg2"/>
                </a:solidFill>
              </a:defRPr>
            </a:lvl1pPr>
          </a:lstStyle>
          <a:p>
            <a:r>
              <a:rPr lang="en-US" dirty="0" smtClean="0"/>
              <a:t>Click to Edit Master Title Style</a:t>
            </a:r>
            <a:endParaRPr lang="en-US" dirty="0"/>
          </a:p>
        </p:txBody>
      </p:sp>
      <p:pic>
        <p:nvPicPr>
          <p:cNvPr id="15" name="Picture 14" descr="Mahindra Logo.png"/>
          <p:cNvPicPr>
            <a:picLocks noChangeAspect="1"/>
          </p:cNvPicPr>
          <p:nvPr userDrawn="1"/>
        </p:nvPicPr>
        <p:blipFill>
          <a:blip r:embed="rId2"/>
          <a:stretch>
            <a:fillRect/>
          </a:stretch>
        </p:blipFill>
        <p:spPr bwMode="gray">
          <a:xfrm>
            <a:off x="5942779" y="476250"/>
            <a:ext cx="2826570" cy="657341"/>
          </a:xfrm>
          <a:prstGeom prst="rect">
            <a:avLst/>
          </a:prstGeom>
        </p:spPr>
      </p:pic>
      <p:sp>
        <p:nvSpPr>
          <p:cNvPr id="16" name="TextBox 20"/>
          <p:cNvSpPr txBox="1">
            <a:spLocks noChangeArrowheads="1"/>
          </p:cNvSpPr>
          <p:nvPr userDrawn="1"/>
        </p:nvSpPr>
        <p:spPr bwMode="gray">
          <a:xfrm>
            <a:off x="481013" y="6629401"/>
            <a:ext cx="3173946"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2"/>
                </a:solidFill>
                <a:latin typeface="+mn-lt"/>
                <a:ea typeface="+mn-ea"/>
                <a:cs typeface="+mn-cs"/>
              </a:rPr>
              <a:t>Copyright © 2012 Mahindra &amp; Mahindra Ltd. All rights reserved.</a:t>
            </a:r>
            <a:endParaRPr lang="en-US" sz="800" kern="1200" dirty="0">
              <a:solidFill>
                <a:schemeClr val="tx2"/>
              </a:solidFill>
              <a:latin typeface="+mn-lt"/>
              <a:ea typeface="+mn-ea"/>
              <a:cs typeface="+mn-cs"/>
            </a:endParaRPr>
          </a:p>
        </p:txBody>
      </p:sp>
      <p:pic>
        <p:nvPicPr>
          <p:cNvPr id="8" name="Picture 7" descr="ridge4.png"/>
          <p:cNvPicPr>
            <a:picLocks noChangeAspect="1"/>
          </p:cNvPicPr>
          <p:nvPr userDrawn="1"/>
        </p:nvPicPr>
        <p:blipFill>
          <a:blip r:embed="rId3"/>
          <a:stretch>
            <a:fillRect/>
          </a:stretch>
        </p:blipFill>
        <p:spPr bwMode="ltGray">
          <a:xfrm>
            <a:off x="1164" y="0"/>
            <a:ext cx="3968824" cy="144320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8CDDFBA0-D9CB-431D-9BC7-E9EC38848B79}" type="datetimeFigureOut">
              <a:rPr lang="en-US" smtClean="0"/>
              <a:pPr/>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880D9E-A58E-496F-B7F5-6FF4465E496E}" type="slidenum">
              <a:rPr lang="en-US" smtClean="0"/>
              <a:pPr/>
              <a:t>‹#›</a:t>
            </a:fld>
            <a:endParaRPr lang="en-US"/>
          </a:p>
        </p:txBody>
      </p:sp>
      <p:pic>
        <p:nvPicPr>
          <p:cNvPr id="7" name="Picture 6" descr="Mahindra Logo.png"/>
          <p:cNvPicPr>
            <a:picLocks noChangeAspect="1"/>
          </p:cNvPicPr>
          <p:nvPr userDrawn="1"/>
        </p:nvPicPr>
        <p:blipFill>
          <a:blip r:embed="rId2" cstate="print"/>
          <a:stretch>
            <a:fillRect/>
          </a:stretch>
        </p:blipFill>
        <p:spPr bwMode="gray">
          <a:xfrm>
            <a:off x="6974064" y="152400"/>
            <a:ext cx="2169936" cy="504636"/>
          </a:xfrm>
          <a:prstGeom prst="rect">
            <a:avLst/>
          </a:prstGeom>
        </p:spPr>
      </p:pic>
      <p:pic>
        <p:nvPicPr>
          <p:cNvPr id="8" name="Picture 7" descr="ridge4.png"/>
          <p:cNvPicPr>
            <a:picLocks noChangeAspect="1"/>
          </p:cNvPicPr>
          <p:nvPr userDrawn="1"/>
        </p:nvPicPr>
        <p:blipFill>
          <a:blip r:embed="rId3" cstate="print"/>
          <a:stretch>
            <a:fillRect/>
          </a:stretch>
        </p:blipFill>
        <p:spPr bwMode="ltGray">
          <a:xfrm>
            <a:off x="1164" y="0"/>
            <a:ext cx="3046836" cy="11079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mn-lt"/>
                <a:ea typeface="+mn-ea"/>
                <a:cs typeface="+mn-cs"/>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mn-lt"/>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mn-lt"/>
                <a:ea typeface="+mn-ea"/>
                <a:cs typeface="+mn-cs"/>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mn-lt"/>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1"/>
          <p:cNvSpPr>
            <a:spLocks noGrp="1"/>
          </p:cNvSpPr>
          <p:nvPr userDrawn="1">
            <p:ph type="body" sz="quarter" idx="13"/>
          </p:nvPr>
        </p:nvSpPr>
        <p:spPr bwMode="gray">
          <a:xfrm>
            <a:off x="481012" y="1270452"/>
            <a:ext cx="8224838" cy="283711"/>
          </a:xfrm>
        </p:spPr>
        <p:txBody>
          <a:bodyPr/>
          <a:lstStyle>
            <a:lvl1pPr marL="0" indent="0">
              <a:buNone/>
              <a:defRPr b="1">
                <a:solidFill>
                  <a:schemeClr val="bg2"/>
                </a:solidFill>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 name="Text Placeholder 4"/>
          <p:cNvSpPr>
            <a:spLocks noGrp="1"/>
          </p:cNvSpPr>
          <p:nvPr>
            <p:ph type="body" sz="quarter" idx="10" hasCustomPrompt="1"/>
          </p:nvPr>
        </p:nvSpPr>
        <p:spPr bwMode="gray">
          <a:xfrm>
            <a:off x="481012" y="1971675"/>
            <a:ext cx="8224838" cy="1846659"/>
          </a:xfrm>
        </p:spPr>
        <p:txBody>
          <a:bodyPr wrap="square">
            <a:spAutoFit/>
          </a:bodyPr>
          <a:lstStyle>
            <a:lvl1pPr>
              <a:spcBef>
                <a:spcPts val="0"/>
              </a:spcBef>
              <a:spcAft>
                <a:spcPts val="0"/>
              </a:spcAft>
              <a:defRPr lang="en-US" sz="2400" b="0" kern="1200" baseline="0" dirty="0" smtClean="0">
                <a:solidFill>
                  <a:schemeClr val="tx1"/>
                </a:solidFill>
                <a:latin typeface="+mn-lt"/>
                <a:ea typeface="+mn-ea"/>
                <a:cs typeface="+mn-cs"/>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mn-lt"/>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vl1pPr>
          </a:lstStyle>
          <a:p>
            <a:r>
              <a:rPr lang="en-US" smtClean="0"/>
              <a:t>Click icon to add picture</a:t>
            </a:r>
            <a:endParaRPr lang="en-US" dirty="0"/>
          </a:p>
        </p:txBody>
      </p:sp>
      <p:sp>
        <p:nvSpPr>
          <p:cNvPr id="18" name="Text Placeholder 4"/>
          <p:cNvSpPr>
            <a:spLocks noGrp="1"/>
          </p:cNvSpPr>
          <p:nvPr>
            <p:ph type="body" sz="quarter" idx="19" hasCustomPrompt="1"/>
          </p:nvPr>
        </p:nvSpPr>
        <p:spPr bwMode="gray">
          <a:xfrm>
            <a:off x="4838700" y="1971675"/>
            <a:ext cx="3846512"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mn-lt"/>
                <a:ea typeface="+mn-ea"/>
                <a:cs typeface="+mn-cs"/>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mn-lt"/>
                <a:ea typeface="+mn-ea"/>
                <a:cs typeface="Arial" pitchFamily="34" charset="0"/>
              </a:defRPr>
            </a:lvl3pPr>
            <a:lvl4pPr>
              <a:spcBef>
                <a:spcPts val="0"/>
              </a:spcBef>
              <a:spcAft>
                <a:spcPts val="0"/>
              </a:spcAft>
              <a:defRPr lang="en-US" sz="1800" b="0" kern="1200" baseline="0" dirty="0" smtClean="0">
                <a:solidFill>
                  <a:schemeClr val="tx1"/>
                </a:solidFill>
                <a:latin typeface="+mn-lt"/>
                <a:ea typeface="+mn-ea"/>
                <a:cs typeface="Arial" pitchFamily="34" charset="0"/>
              </a:defRPr>
            </a:lvl4pPr>
            <a:lvl5pPr>
              <a:spcBef>
                <a:spcPts val="0"/>
              </a:spcBef>
              <a:spcAft>
                <a:spcPts val="0"/>
              </a:spcAft>
              <a:defRPr lang="en-US" sz="1800" b="0" kern="1200" baseline="0" dirty="0" smtClean="0">
                <a:solidFill>
                  <a:schemeClr val="tx1"/>
                </a:solidFill>
                <a:latin typeface="+mn-lt"/>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mn-lt"/>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39913" y="4067175"/>
            <a:ext cx="5524500"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39914" y="2200275"/>
            <a:ext cx="5524500" cy="1231106"/>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mj-lt"/>
                <a:ea typeface="+mj-ea"/>
                <a:cs typeface="+mj-cs"/>
              </a:defRPr>
            </a:lvl1pPr>
          </a:lstStyle>
          <a:p>
            <a:r>
              <a:rPr lang="en-US" dirty="0" smtClean="0"/>
              <a:t>Click to Edit Master Title Style</a:t>
            </a:r>
            <a:endParaRPr lang="en-US" dirty="0"/>
          </a:p>
        </p:txBody>
      </p:sp>
      <p:pic>
        <p:nvPicPr>
          <p:cNvPr id="7" name="Picture 6" descr="Mahindra Logo.png"/>
          <p:cNvPicPr>
            <a:picLocks noChangeAspect="1"/>
          </p:cNvPicPr>
          <p:nvPr userDrawn="1"/>
        </p:nvPicPr>
        <p:blipFill>
          <a:blip r:embed="rId2"/>
          <a:stretch>
            <a:fillRect/>
          </a:stretch>
        </p:blipFill>
        <p:spPr bwMode="gray">
          <a:xfrm>
            <a:off x="5942779" y="476250"/>
            <a:ext cx="2826570" cy="657341"/>
          </a:xfrm>
          <a:prstGeom prst="rect">
            <a:avLst/>
          </a:prstGeom>
        </p:spPr>
      </p:pic>
      <p:pic>
        <p:nvPicPr>
          <p:cNvPr id="8" name="Picture 7" descr="ridge4.png"/>
          <p:cNvPicPr>
            <a:picLocks noChangeAspect="1"/>
          </p:cNvPicPr>
          <p:nvPr userDrawn="1"/>
        </p:nvPicPr>
        <p:blipFill>
          <a:blip r:embed="rId3"/>
          <a:stretch>
            <a:fillRect/>
          </a:stretch>
        </p:blipFill>
        <p:spPr bwMode="ltGray">
          <a:xfrm>
            <a:off x="1164" y="0"/>
            <a:ext cx="3968824" cy="14432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vl1pPr>
          </a:lstStyle>
          <a:p>
            <a:pPr lvl="0"/>
            <a:r>
              <a:rPr lang="en-US" noProof="0" smtClean="0"/>
              <a:t>Click icon to add picture</a:t>
            </a:r>
          </a:p>
        </p:txBody>
      </p:sp>
      <p:pic>
        <p:nvPicPr>
          <p:cNvPr id="20" name="Picture 19" descr="Mahindra Logo.png"/>
          <p:cNvPicPr>
            <a:picLocks noChangeAspect="1"/>
          </p:cNvPicPr>
          <p:nvPr userDrawn="1"/>
        </p:nvPicPr>
        <p:blipFill>
          <a:blip r:embed="rId2"/>
          <a:stretch>
            <a:fillRect/>
          </a:stretch>
        </p:blipFill>
        <p:spPr bwMode="gray">
          <a:xfrm>
            <a:off x="5942779" y="476250"/>
            <a:ext cx="2826570" cy="657341"/>
          </a:xfrm>
          <a:prstGeom prst="rect">
            <a:avLst/>
          </a:prstGeom>
        </p:spPr>
      </p:pic>
      <p:sp>
        <p:nvSpPr>
          <p:cNvPr id="22" name="Subtitle 2"/>
          <p:cNvSpPr>
            <a:spLocks noGrp="1"/>
          </p:cNvSpPr>
          <p:nvPr>
            <p:ph type="subTitle" idx="1" hasCustomPrompt="1"/>
          </p:nvPr>
        </p:nvSpPr>
        <p:spPr bwMode="gray">
          <a:xfrm>
            <a:off x="4926013" y="4295775"/>
            <a:ext cx="3781424"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itle 8"/>
          <p:cNvSpPr>
            <a:spLocks noGrp="1"/>
          </p:cNvSpPr>
          <p:nvPr>
            <p:ph type="title" hasCustomPrompt="1"/>
          </p:nvPr>
        </p:nvSpPr>
        <p:spPr bwMode="gray">
          <a:xfrm>
            <a:off x="4926014" y="1971675"/>
            <a:ext cx="3781424" cy="1846659"/>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mj-lt"/>
                <a:ea typeface="+mj-ea"/>
                <a:cs typeface="+mj-cs"/>
              </a:defRPr>
            </a:lvl1pPr>
          </a:lstStyle>
          <a:p>
            <a:r>
              <a:rPr lang="en-US" dirty="0" smtClean="0"/>
              <a:t>Click to Edit Master Title Style</a:t>
            </a:r>
            <a:endParaRPr lang="en-US" dirty="0"/>
          </a:p>
        </p:txBody>
      </p:sp>
      <p:pic>
        <p:nvPicPr>
          <p:cNvPr id="8" name="Picture 7" descr="ridge4.png"/>
          <p:cNvPicPr>
            <a:picLocks noChangeAspect="1"/>
          </p:cNvPicPr>
          <p:nvPr userDrawn="1"/>
        </p:nvPicPr>
        <p:blipFill>
          <a:blip r:embed="rId3"/>
          <a:stretch>
            <a:fillRect/>
          </a:stretch>
        </p:blipFill>
        <p:spPr bwMode="ltGray">
          <a:xfrm>
            <a:off x="1164" y="0"/>
            <a:ext cx="3968824" cy="144320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mn-lt"/>
                <a:ea typeface="+mn-ea"/>
                <a:cs typeface="+mn-cs"/>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mn-lt"/>
                <a:ea typeface="+mn-ea"/>
                <a:cs typeface="Arial" pitchFamily="34" charset="0"/>
              </a:defRPr>
            </a:lvl3pPr>
            <a:lvl4pPr>
              <a:spcBef>
                <a:spcPts val="0"/>
              </a:spcBef>
              <a:spcAft>
                <a:spcPts val="0"/>
              </a:spcAft>
              <a:defRPr lang="en-US" sz="1800" b="0" kern="1200" baseline="0" dirty="0" smtClean="0">
                <a:solidFill>
                  <a:schemeClr val="tx1"/>
                </a:solidFill>
                <a:latin typeface="+mn-lt"/>
                <a:ea typeface="+mn-ea"/>
                <a:cs typeface="Arial" pitchFamily="34" charset="0"/>
              </a:defRPr>
            </a:lvl4pPr>
            <a:lvl5pPr>
              <a:spcBef>
                <a:spcPts val="0"/>
              </a:spcBef>
              <a:spcAft>
                <a:spcPts val="0"/>
              </a:spcAft>
              <a:defRPr lang="en-US" sz="1800" b="0" kern="1200" baseline="0" dirty="0" smtClean="0">
                <a:solidFill>
                  <a:schemeClr val="tx1"/>
                </a:solidFill>
                <a:latin typeface="+mn-lt"/>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mn-lt"/>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mn-lt"/>
                <a:ea typeface="+mn-ea"/>
                <a:cs typeface="+mn-cs"/>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mn-lt"/>
                <a:ea typeface="+mn-ea"/>
                <a:cs typeface="Arial" pitchFamily="34" charset="0"/>
              </a:defRPr>
            </a:lvl3pPr>
            <a:lvl4pPr>
              <a:spcBef>
                <a:spcPts val="0"/>
              </a:spcBef>
              <a:spcAft>
                <a:spcPts val="0"/>
              </a:spcAft>
              <a:defRPr lang="en-US" sz="1800" b="0" kern="1200" baseline="0" dirty="0" smtClean="0">
                <a:solidFill>
                  <a:schemeClr val="tx1"/>
                </a:solidFill>
                <a:latin typeface="+mn-lt"/>
                <a:ea typeface="+mn-ea"/>
                <a:cs typeface="Arial" pitchFamily="34" charset="0"/>
              </a:defRPr>
            </a:lvl4pPr>
            <a:lvl5pPr>
              <a:spcBef>
                <a:spcPts val="0"/>
              </a:spcBef>
              <a:spcAft>
                <a:spcPts val="0"/>
              </a:spcAft>
              <a:defRPr lang="en-US" sz="1800" b="0" kern="1200" baseline="0" dirty="0" smtClean="0">
                <a:solidFill>
                  <a:schemeClr val="tx1"/>
                </a:solidFill>
                <a:latin typeface="+mn-lt"/>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mn-lt"/>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mj-lt"/>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6"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mj-lt"/>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8" name="Straight Connector 7"/>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mj-lt"/>
                <a:ea typeface="+mj-ea"/>
                <a:cs typeface="+mj-cs"/>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Ridge.pdf"/>
          <p:cNvPicPr>
            <a:picLocks noChangeAspect="1"/>
          </p:cNvPicPr>
          <p:nvPr/>
        </p:nvPicPr>
        <p:blipFill>
          <a:blip r:embed="rId22"/>
          <a:stretch>
            <a:fillRect/>
          </a:stretch>
        </p:blipFill>
        <p:spPr bwMode="ltGray">
          <a:xfrm>
            <a:off x="666" y="0"/>
            <a:ext cx="2270124" cy="825500"/>
          </a:xfrm>
          <a:prstGeom prst="rect">
            <a:avLst/>
          </a:prstGeom>
        </p:spPr>
      </p:pic>
      <p:sp>
        <p:nvSpPr>
          <p:cNvPr id="2" name="Title Placeholder 1"/>
          <p:cNvSpPr>
            <a:spLocks noGrp="1"/>
          </p:cNvSpPr>
          <p:nvPr>
            <p:ph type="title"/>
          </p:nvPr>
        </p:nvSpPr>
        <p:spPr>
          <a:xfrm>
            <a:off x="468313" y="711200"/>
            <a:ext cx="8212137"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481013" y="1971675"/>
            <a:ext cx="8212137"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marL="571500" marR="0" lvl="2" indent="-279400" algn="l" defTabSz="914400" rtl="0" eaLnBrk="1" fontAlgn="base" latinLnBrk="0" hangingPunct="1">
              <a:lnSpc>
                <a:spcPct val="100000"/>
              </a:lnSpc>
              <a:spcBef>
                <a:spcPts val="0"/>
              </a:spcBef>
              <a:spcAft>
                <a:spcPts val="0"/>
              </a:spcAft>
              <a:buClr>
                <a:schemeClr val="bg2"/>
              </a:buClr>
              <a:buSzPct val="90000"/>
              <a:buFont typeface="Arial" pitchFamily="34" charset="0"/>
              <a:buChar char="–"/>
              <a:tabLst/>
              <a:defRPr/>
            </a:pPr>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9" name="Slide Number Placeholder 5"/>
          <p:cNvSpPr txBox="1">
            <a:spLocks/>
          </p:cNvSpPr>
          <p:nvPr/>
        </p:nvSpPr>
        <p:spPr bwMode="auto">
          <a:xfrm>
            <a:off x="8811235" y="6614013"/>
            <a:ext cx="168316" cy="153888"/>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000" smtClean="0">
                <a:solidFill>
                  <a:schemeClr val="tx2"/>
                </a:solidFill>
                <a:latin typeface="+mj-lt"/>
                <a:cs typeface="Arial" pitchFamily="34" charset="0"/>
              </a:rPr>
              <a:pPr algn="r">
                <a:defRPr/>
              </a:pPr>
              <a:t>‹#›</a:t>
            </a:fld>
            <a:endParaRPr lang="en-US" sz="1000" dirty="0">
              <a:solidFill>
                <a:schemeClr val="tx2"/>
              </a:solidFill>
              <a:latin typeface="+mj-lt"/>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9" r:id="rId3"/>
    <p:sldLayoutId id="2147483668" r:id="rId4"/>
    <p:sldLayoutId id="2147483667" r:id="rId5"/>
    <p:sldLayoutId id="2147483659" r:id="rId6"/>
    <p:sldLayoutId id="2147483651" r:id="rId7"/>
    <p:sldLayoutId id="2147483664" r:id="rId8"/>
    <p:sldLayoutId id="2147483658" r:id="rId9"/>
    <p:sldLayoutId id="2147483665" r:id="rId10"/>
    <p:sldLayoutId id="2147483650" r:id="rId11"/>
    <p:sldLayoutId id="2147483660" r:id="rId12"/>
    <p:sldLayoutId id="2147483661" r:id="rId13"/>
    <p:sldLayoutId id="2147483656" r:id="rId14"/>
    <p:sldLayoutId id="2147483666" r:id="rId15"/>
    <p:sldLayoutId id="2147483670" r:id="rId16"/>
    <p:sldLayoutId id="2147483671" r:id="rId17"/>
    <p:sldLayoutId id="2147483672" r:id="rId18"/>
    <p:sldLayoutId id="2147483673" r:id="rId19"/>
    <p:sldLayoutId id="2147483674" r:id="rId20"/>
  </p:sldLayoutIdLst>
  <p:txStyles>
    <p:titleStyle>
      <a:lvl1pPr algn="l" defTabSz="914400" rtl="0" eaLnBrk="1" latinLnBrk="0" hangingPunct="1">
        <a:spcBef>
          <a:spcPct val="0"/>
        </a:spcBef>
        <a:buNone/>
        <a:defRPr lang="en-US" sz="3200" b="1" kern="1200" dirty="0" smtClean="0">
          <a:solidFill>
            <a:schemeClr val="tx2"/>
          </a:solidFill>
          <a:latin typeface="+mj-lt"/>
          <a:ea typeface="+mj-ea"/>
          <a:cs typeface="+mj-cs"/>
        </a:defRPr>
      </a:lvl1pPr>
    </p:titleStyle>
    <p:body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mn-lt"/>
          <a:ea typeface="+mn-ea"/>
          <a:cs typeface="+mn-cs"/>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mn-lt"/>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mn-lt"/>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19.jpeg"/><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microsoft.com/office/2007/relationships/diagramDrawing" Target="../diagrams/drawing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8.png"/><Relationship Id="rId4" Type="http://schemas.openxmlformats.org/officeDocument/2006/relationships/hyperlink" Target="http://www.google.co.in/url?sa=i&amp;rct=j&amp;q=&amp;esrc=s&amp;frm=1&amp;source=images&amp;cd=&amp;cad=rja&amp;docid=kpiL9_F2y40ilM&amp;tbnid=dWiGggHMzzU8EM:&amp;ved=0CAUQjRw&amp;url=http://www.knowabouthealth.com/india-tries-cash-bonus-for-birth-rate-control-program/5742/&amp;ei=jgtdUsnrMsSCrgfO8YBo&amp;bvm=bv.53899372,d.bmk&amp;psig=AFQjCNEomeT6XzTrhQQOADhOhK_Az28LPA&amp;ust=1381915878204785"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chart" Target="../charts/chart4.xml"/><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17763" y="4757725"/>
            <a:ext cx="5511800" cy="276999"/>
          </a:xfrm>
        </p:spPr>
        <p:txBody>
          <a:bodyPr/>
          <a:lstStyle/>
          <a:p>
            <a:r>
              <a:rPr lang="en-US" sz="2400" dirty="0" smtClean="0"/>
              <a:t>December 2013</a:t>
            </a:r>
            <a:endParaRPr lang="en-US" sz="2400" dirty="0"/>
          </a:p>
        </p:txBody>
      </p:sp>
      <p:sp>
        <p:nvSpPr>
          <p:cNvPr id="3" name="Title 2"/>
          <p:cNvSpPr>
            <a:spLocks noGrp="1"/>
          </p:cNvSpPr>
          <p:nvPr>
            <p:ph type="title"/>
          </p:nvPr>
        </p:nvSpPr>
        <p:spPr>
          <a:xfrm>
            <a:off x="1517253" y="2388670"/>
            <a:ext cx="6681356" cy="1231106"/>
          </a:xfrm>
        </p:spPr>
        <p:txBody>
          <a:bodyPr/>
          <a:lstStyle/>
          <a:p>
            <a:r>
              <a:rPr lang="en-US" dirty="0" smtClean="0">
                <a:solidFill>
                  <a:srgbClr val="E31837"/>
                </a:solidFill>
              </a:rPr>
              <a:t>Mechanization Trends in India</a:t>
            </a:r>
            <a:endParaRPr lang="en-US" dirty="0"/>
          </a:p>
        </p:txBody>
      </p:sp>
      <p:sp>
        <p:nvSpPr>
          <p:cNvPr id="4" name="Subtitle 1"/>
          <p:cNvSpPr txBox="1">
            <a:spLocks/>
          </p:cNvSpPr>
          <p:nvPr/>
        </p:nvSpPr>
        <p:spPr bwMode="gray">
          <a:xfrm>
            <a:off x="1517763" y="4117645"/>
            <a:ext cx="5511800" cy="276999"/>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ct val="0"/>
              </a:spcAft>
              <a:buClr>
                <a:schemeClr val="bg2"/>
              </a:buClr>
              <a:buSzPct val="120000"/>
              <a:buFont typeface="Wingdings" pitchFamily="2" charset="2"/>
              <a:buNone/>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Sanjeev</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Goyle</a:t>
            </a:r>
            <a:endParaRPr lang="en-US" sz="2400" b="1" dirty="0" smtClean="0">
              <a:solidFill>
                <a:schemeClr val="tx2"/>
              </a:solidFill>
            </a:endParaRPr>
          </a:p>
          <a:p>
            <a:pPr marL="0" marR="0" lvl="0" indent="0" algn="l" defTabSz="914400" rtl="0" eaLnBrk="1" fontAlgn="base" latinLnBrk="0" hangingPunct="1">
              <a:lnSpc>
                <a:spcPct val="100000"/>
              </a:lnSpc>
              <a:spcBef>
                <a:spcPts val="0"/>
              </a:spcBef>
              <a:spcAft>
                <a:spcPct val="0"/>
              </a:spcAft>
              <a:buClr>
                <a:schemeClr val="bg2"/>
              </a:buClr>
              <a:buSzPct val="120000"/>
              <a:buFont typeface="Wingdings" pitchFamily="2" charset="2"/>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Mahindra</a:t>
            </a:r>
            <a:r>
              <a:rPr kumimoji="0" lang="en-US" sz="2400" b="1" i="0" u="none" strike="noStrike" kern="1200" cap="none" spc="0" normalizeH="0" noProof="0" dirty="0" smtClean="0">
                <a:ln>
                  <a:noFill/>
                </a:ln>
                <a:solidFill>
                  <a:schemeClr val="tx2"/>
                </a:solidFill>
                <a:effectLst/>
                <a:uLnTx/>
                <a:uFillTx/>
                <a:latin typeface="+mn-lt"/>
                <a:ea typeface="+mn-ea"/>
                <a:cs typeface="+mn-cs"/>
              </a:rPr>
              <a:t> and Mahindra</a:t>
            </a:r>
            <a:endParaRPr kumimoji="0" lang="en-US" sz="2400" b="1"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59672" y="5679291"/>
            <a:ext cx="1284328" cy="1178709"/>
          </a:xfrm>
          <a:prstGeom prst="rect">
            <a:avLst/>
          </a:prstGeom>
        </p:spPr>
      </p:pic>
      <p:cxnSp>
        <p:nvCxnSpPr>
          <p:cNvPr id="6" name="Straight Connector 5"/>
          <p:cNvCxnSpPr/>
          <p:nvPr/>
        </p:nvCxnSpPr>
        <p:spPr>
          <a:xfrm>
            <a:off x="42427" y="6251317"/>
            <a:ext cx="7899790" cy="5792"/>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p:nvSpPr>
        <p:spPr>
          <a:xfrm>
            <a:off x="3424639" y="638247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Fourth World Summit on Agriculture Machinery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December 5-6, 2013 ~ New Delhi, India</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85750" y="2279299"/>
          <a:ext cx="4865370" cy="2362200"/>
        </p:xfrm>
        <a:graphic>
          <a:graphicData uri="http://schemas.openxmlformats.org/presentationml/2006/ole">
            <p:oleObj spid="_x0000_s1026" name="Chart" r:id="rId4" imgW="0" imgH="0" progId="MSGraph.Chart.8">
              <p:embed/>
            </p:oleObj>
          </a:graphicData>
        </a:graphic>
      </p:graphicFrame>
      <p:grpSp>
        <p:nvGrpSpPr>
          <p:cNvPr id="2" name="Group 3"/>
          <p:cNvGrpSpPr>
            <a:grpSpLocks/>
          </p:cNvGrpSpPr>
          <p:nvPr/>
        </p:nvGrpSpPr>
        <p:grpSpPr bwMode="auto">
          <a:xfrm>
            <a:off x="2697937" y="2827060"/>
            <a:ext cx="2514143" cy="2240939"/>
            <a:chOff x="-8" y="-2"/>
            <a:chExt cx="235" cy="229"/>
          </a:xfrm>
        </p:grpSpPr>
        <p:sp>
          <p:nvSpPr>
            <p:cNvPr id="5130" name="AutoShape 4"/>
            <p:cNvSpPr>
              <a:spLocks/>
            </p:cNvSpPr>
            <p:nvPr/>
          </p:nvSpPr>
          <p:spPr bwMode="auto">
            <a:xfrm>
              <a:off x="-8" y="-2"/>
              <a:ext cx="235" cy="229"/>
            </a:xfrm>
            <a:prstGeom prst="roundRect">
              <a:avLst>
                <a:gd name="adj" fmla="val 11718"/>
              </a:avLst>
            </a:prstGeom>
            <a:solidFill>
              <a:srgbClr val="E46C0A">
                <a:alpha val="25098"/>
              </a:srgbClr>
            </a:solidFill>
            <a:ln w="25400">
              <a:noFill/>
              <a:round/>
              <a:headEnd/>
              <a:tailEnd/>
            </a:ln>
          </p:spPr>
          <p:txBody>
            <a:bodyPr lIns="72248" tIns="72248" rIns="72248" bIns="72248" anchor="ctr"/>
            <a:lstStyle/>
            <a:p>
              <a:endParaRPr lang="en-GB" sz="1400">
                <a:latin typeface="Eurostile" pitchFamily="34" charset="0"/>
              </a:endParaRPr>
            </a:p>
          </p:txBody>
        </p:sp>
        <p:sp>
          <p:nvSpPr>
            <p:cNvPr id="10" name="Rectangle 5"/>
            <p:cNvSpPr>
              <a:spLocks/>
            </p:cNvSpPr>
            <p:nvPr/>
          </p:nvSpPr>
          <p:spPr bwMode="auto">
            <a:xfrm>
              <a:off x="11" y="11"/>
              <a:ext cx="213" cy="207"/>
            </a:xfrm>
            <a:prstGeom prst="rect">
              <a:avLst/>
            </a:prstGeom>
            <a:noFill/>
            <a:ln w="12700">
              <a:noFill/>
              <a:miter lim="0"/>
              <a:headEnd/>
              <a:tailEnd/>
            </a:ln>
            <a:effectLst/>
          </p:spPr>
          <p:txBody>
            <a:bodyPr lIns="126435" tIns="72248" rIns="126435" bIns="72248"/>
            <a:lstStyle/>
            <a:p>
              <a:pPr defTabSz="1298575" fontAlgn="auto">
                <a:spcBef>
                  <a:spcPts val="0"/>
                </a:spcBef>
                <a:spcAft>
                  <a:spcPts val="0"/>
                </a:spcAft>
                <a:defRPr/>
              </a:pPr>
              <a:r>
                <a:rPr lang="en-US" sz="1200" b="1" dirty="0">
                  <a:solidFill>
                    <a:schemeClr val="tx1">
                      <a:lumMod val="75000"/>
                      <a:lumOff val="25000"/>
                    </a:schemeClr>
                  </a:solidFill>
                  <a:latin typeface="Helvetica" charset="0"/>
                  <a:ea typeface="Helvetica" charset="0"/>
                  <a:cs typeface="Helvetica" charset="0"/>
                  <a:sym typeface="Helvetica" charset="0"/>
                </a:rPr>
                <a:t>Peak Agriculture Season (39%) </a:t>
              </a:r>
              <a:endParaRPr lang="en-US" sz="1050" dirty="0">
                <a:solidFill>
                  <a:schemeClr val="tx1">
                    <a:lumMod val="75000"/>
                    <a:lumOff val="25000"/>
                  </a:schemeClr>
                </a:solidFill>
                <a:latin typeface="+mn-lt"/>
                <a:cs typeface="+mn-cs"/>
              </a:endParaRPr>
            </a:p>
          </p:txBody>
        </p:sp>
      </p:grpSp>
      <p:sp>
        <p:nvSpPr>
          <p:cNvPr id="5124" name="Title 1"/>
          <p:cNvSpPr>
            <a:spLocks noGrp="1"/>
          </p:cNvSpPr>
          <p:nvPr>
            <p:ph type="title"/>
          </p:nvPr>
        </p:nvSpPr>
        <p:spPr>
          <a:xfrm>
            <a:off x="552968" y="690245"/>
            <a:ext cx="8763000" cy="984885"/>
          </a:xfrm>
        </p:spPr>
        <p:txBody>
          <a:bodyPr/>
          <a:lstStyle/>
          <a:p>
            <a:pPr eaLnBrk="1" hangingPunct="1"/>
            <a:r>
              <a:rPr sz="3200" dirty="0" smtClean="0"/>
              <a:t>Shortage of agricultural labor triggering mechanization drive</a:t>
            </a:r>
            <a:endParaRPr lang="en-IN" sz="3200" dirty="0" smtClean="0"/>
          </a:p>
        </p:txBody>
      </p:sp>
      <p:sp>
        <p:nvSpPr>
          <p:cNvPr id="5125" name="Content Placeholder 4"/>
          <p:cNvSpPr>
            <a:spLocks noGrp="1"/>
          </p:cNvSpPr>
          <p:nvPr>
            <p:ph idx="1"/>
          </p:nvPr>
        </p:nvSpPr>
        <p:spPr bwMode="auto">
          <a:xfrm>
            <a:off x="381000" y="1843306"/>
            <a:ext cx="8305800" cy="4800600"/>
          </a:xfrm>
        </p:spPr>
        <p:txBody>
          <a:bodyPr/>
          <a:lstStyle/>
          <a:p>
            <a:pPr marL="411163" indent="-411163" eaLnBrk="1" hangingPunct="1">
              <a:buFont typeface="Arial" charset="0"/>
              <a:buChar char="•"/>
            </a:pPr>
            <a:endParaRPr dirty="0" smtClean="0"/>
          </a:p>
          <a:p>
            <a:pPr marL="411163" indent="-411163" eaLnBrk="1" hangingPunct="1">
              <a:buFont typeface="Arial" charset="0"/>
              <a:buChar char="•"/>
            </a:pPr>
            <a:endParaRPr lang="en-IN" dirty="0" smtClean="0"/>
          </a:p>
        </p:txBody>
      </p:sp>
      <p:sp>
        <p:nvSpPr>
          <p:cNvPr id="5126" name="Text Placeholder 5"/>
          <p:cNvSpPr>
            <a:spLocks noGrp="1"/>
          </p:cNvSpPr>
          <p:nvPr>
            <p:ph type="body" sz="quarter" idx="13"/>
          </p:nvPr>
        </p:nvSpPr>
        <p:spPr bwMode="auto">
          <a:xfrm>
            <a:off x="670560" y="1533174"/>
            <a:ext cx="4343400" cy="672235"/>
          </a:xfrm>
        </p:spPr>
        <p:txBody>
          <a:bodyPr/>
          <a:lstStyle/>
          <a:p>
            <a:pPr fontAlgn="base">
              <a:spcAft>
                <a:spcPct val="0"/>
              </a:spcAft>
              <a:buFont typeface="Arial" charset="0"/>
              <a:buNone/>
            </a:pPr>
            <a:endParaRPr lang="en-IN" sz="1800" b="1" dirty="0" smtClean="0"/>
          </a:p>
          <a:p>
            <a:pPr algn="ctr" fontAlgn="base">
              <a:spcAft>
                <a:spcPct val="0"/>
              </a:spcAft>
              <a:buFont typeface="Arial" charset="0"/>
              <a:buNone/>
            </a:pPr>
            <a:r>
              <a:rPr lang="en-IN" sz="1800" b="1" dirty="0" smtClean="0"/>
              <a:t>MGNREGS wages are providing 'choice of work' to casual labour in rural areas</a:t>
            </a:r>
          </a:p>
        </p:txBody>
      </p:sp>
      <p:sp>
        <p:nvSpPr>
          <p:cNvPr id="5127" name="Text Placeholder 20"/>
          <p:cNvSpPr>
            <a:spLocks noGrp="1"/>
          </p:cNvSpPr>
          <p:nvPr>
            <p:ph type="body" sz="quarter" idx="15"/>
          </p:nvPr>
        </p:nvSpPr>
        <p:spPr bwMode="auto">
          <a:xfrm>
            <a:off x="477680" y="4763830"/>
            <a:ext cx="5039200" cy="227970"/>
          </a:xfrm>
        </p:spPr>
        <p:txBody>
          <a:bodyPr/>
          <a:lstStyle/>
          <a:p>
            <a:pPr eaLnBrk="1" hangingPunct="1"/>
            <a:r>
              <a:rPr dirty="0" smtClean="0"/>
              <a:t>Source: Impact of MGREGA on Farm Mechanization, FICCI, 2011.</a:t>
            </a:r>
            <a:endParaRPr lang="en-IN" dirty="0" smtClean="0"/>
          </a:p>
        </p:txBody>
      </p:sp>
      <p:sp>
        <p:nvSpPr>
          <p:cNvPr id="18" name="Pentagon 17"/>
          <p:cNvSpPr/>
          <p:nvPr/>
        </p:nvSpPr>
        <p:spPr>
          <a:xfrm flipH="1">
            <a:off x="411024" y="5169225"/>
            <a:ext cx="4776737" cy="809129"/>
          </a:xfrm>
          <a:prstGeom prst="homePlat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400" b="1" dirty="0">
                <a:solidFill>
                  <a:srgbClr val="FF0000"/>
                </a:solidFill>
              </a:rPr>
              <a:t>39% of annual employment under MGREGA is provided during the peak agricultural season creating shortage of unskilled labor</a:t>
            </a:r>
            <a:r>
              <a:rPr lang="en-US" sz="1200" dirty="0" smtClean="0">
                <a:solidFill>
                  <a:schemeClr val="tx1">
                    <a:lumMod val="75000"/>
                    <a:lumOff val="25000"/>
                  </a:schemeClr>
                </a:solidFill>
              </a:rPr>
              <a:t>.. </a:t>
            </a:r>
            <a:endParaRPr lang="en-IN" sz="1200" dirty="0">
              <a:solidFill>
                <a:schemeClr val="tx1">
                  <a:lumMod val="75000"/>
                  <a:lumOff val="25000"/>
                </a:schemeClr>
              </a:solidFill>
            </a:endParaRPr>
          </a:p>
        </p:txBody>
      </p:sp>
      <p:sp>
        <p:nvSpPr>
          <p:cNvPr id="12" name="TextBox 11"/>
          <p:cNvSpPr txBox="1"/>
          <p:nvPr/>
        </p:nvSpPr>
        <p:spPr>
          <a:xfrm>
            <a:off x="541816" y="6139886"/>
            <a:ext cx="8065827" cy="553998"/>
          </a:xfrm>
          <a:prstGeom prst="rect">
            <a:avLst/>
          </a:prstGeom>
          <a:solidFill>
            <a:schemeClr val="accent5"/>
          </a:solid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buClr>
                <a:schemeClr val="tx2"/>
              </a:buClr>
            </a:pPr>
            <a:r>
              <a:rPr lang="en-US" b="1" dirty="0" smtClean="0">
                <a:solidFill>
                  <a:schemeClr val="bg1"/>
                </a:solidFill>
                <a:latin typeface="+mj-lt"/>
              </a:rPr>
              <a:t>Shortage of Labor in the </a:t>
            </a:r>
            <a:r>
              <a:rPr lang="en-US" b="1" dirty="0" err="1" smtClean="0">
                <a:solidFill>
                  <a:schemeClr val="bg1"/>
                </a:solidFill>
                <a:latin typeface="+mj-lt"/>
              </a:rPr>
              <a:t>Agri</a:t>
            </a:r>
            <a:r>
              <a:rPr lang="en-US" b="1" dirty="0" smtClean="0">
                <a:solidFill>
                  <a:schemeClr val="bg1"/>
                </a:solidFill>
                <a:latin typeface="+mj-lt"/>
              </a:rPr>
              <a:t> Sector will drive need for mechanization and will call for Machines with minimal human intervention</a:t>
            </a:r>
          </a:p>
        </p:txBody>
      </p:sp>
      <p:sp>
        <p:nvSpPr>
          <p:cNvPr id="13" name="TextBox 12"/>
          <p:cNvSpPr txBox="1"/>
          <p:nvPr/>
        </p:nvSpPr>
        <p:spPr>
          <a:xfrm>
            <a:off x="5745480" y="2096200"/>
            <a:ext cx="3017520" cy="378565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buClr>
                <a:schemeClr val="tx2"/>
              </a:buClr>
            </a:pPr>
            <a:r>
              <a:rPr lang="en-US" b="1" dirty="0" smtClean="0">
                <a:latin typeface="+mj-lt"/>
              </a:rPr>
              <a:t>Other factors</a:t>
            </a:r>
          </a:p>
          <a:p>
            <a:pPr algn="ctr" fontAlgn="base">
              <a:buClr>
                <a:schemeClr val="tx2"/>
              </a:buClr>
            </a:pPr>
            <a:r>
              <a:rPr lang="en-US" b="1" dirty="0" smtClean="0">
                <a:latin typeface="+mj-lt"/>
              </a:rPr>
              <a:t>  contributing to shortage of  labor </a:t>
            </a:r>
          </a:p>
          <a:p>
            <a:pPr fontAlgn="base">
              <a:lnSpc>
                <a:spcPct val="150000"/>
              </a:lnSpc>
              <a:buClr>
                <a:schemeClr val="tx2"/>
              </a:buClr>
              <a:buFont typeface="Arial" pitchFamily="34" charset="0"/>
              <a:buChar char="•"/>
            </a:pPr>
            <a:r>
              <a:rPr lang="en-US" sz="1600" dirty="0" smtClean="0">
                <a:latin typeface="+mj-lt"/>
              </a:rPr>
              <a:t> </a:t>
            </a:r>
            <a:r>
              <a:rPr lang="en-US" sz="1600" b="1" dirty="0" smtClean="0">
                <a:latin typeface="+mj-lt"/>
              </a:rPr>
              <a:t>Shift into services </a:t>
            </a:r>
            <a:r>
              <a:rPr lang="en-US" sz="1600" dirty="0" smtClean="0">
                <a:latin typeface="+mj-lt"/>
              </a:rPr>
              <a:t>sector for </a:t>
            </a:r>
          </a:p>
          <a:p>
            <a:pPr fontAlgn="base">
              <a:lnSpc>
                <a:spcPct val="150000"/>
              </a:lnSpc>
              <a:buClr>
                <a:schemeClr val="tx2"/>
              </a:buClr>
            </a:pPr>
            <a:r>
              <a:rPr lang="en-US" sz="1600" dirty="0" smtClean="0">
                <a:latin typeface="+mj-lt"/>
              </a:rPr>
              <a:t>  better working condition</a:t>
            </a:r>
          </a:p>
          <a:p>
            <a:pPr fontAlgn="base">
              <a:lnSpc>
                <a:spcPct val="150000"/>
              </a:lnSpc>
              <a:buClr>
                <a:schemeClr val="tx2"/>
              </a:buClr>
              <a:buFont typeface="Arial" pitchFamily="34" charset="0"/>
              <a:buChar char="•"/>
            </a:pPr>
            <a:r>
              <a:rPr lang="en-US" sz="1600" dirty="0" smtClean="0">
                <a:latin typeface="+mj-lt"/>
              </a:rPr>
              <a:t> </a:t>
            </a:r>
            <a:r>
              <a:rPr lang="en-US" sz="1600" b="1" dirty="0" smtClean="0">
                <a:latin typeface="+mj-lt"/>
              </a:rPr>
              <a:t>Increasing urbanization and </a:t>
            </a:r>
          </a:p>
          <a:p>
            <a:pPr fontAlgn="base">
              <a:lnSpc>
                <a:spcPct val="150000"/>
              </a:lnSpc>
              <a:buClr>
                <a:schemeClr val="tx2"/>
              </a:buClr>
            </a:pPr>
            <a:r>
              <a:rPr lang="en-US" sz="1600" b="1" dirty="0" smtClean="0">
                <a:latin typeface="+mj-lt"/>
              </a:rPr>
              <a:t>   migration </a:t>
            </a:r>
            <a:r>
              <a:rPr lang="en-US" sz="1600" dirty="0" smtClean="0">
                <a:latin typeface="+mj-lt"/>
              </a:rPr>
              <a:t>of villagers in </a:t>
            </a:r>
          </a:p>
          <a:p>
            <a:pPr fontAlgn="base">
              <a:lnSpc>
                <a:spcPct val="150000"/>
              </a:lnSpc>
              <a:buClr>
                <a:schemeClr val="tx2"/>
              </a:buClr>
            </a:pPr>
            <a:r>
              <a:rPr lang="en-US" sz="1600" dirty="0" smtClean="0">
                <a:latin typeface="+mj-lt"/>
              </a:rPr>
              <a:t>   search of greater opportunities</a:t>
            </a:r>
          </a:p>
          <a:p>
            <a:pPr fontAlgn="base">
              <a:lnSpc>
                <a:spcPct val="150000"/>
              </a:lnSpc>
              <a:buClr>
                <a:schemeClr val="tx2"/>
              </a:buClr>
              <a:buFont typeface="Arial" pitchFamily="34" charset="0"/>
              <a:buChar char="•"/>
            </a:pPr>
            <a:r>
              <a:rPr lang="en-US" sz="1600" dirty="0" smtClean="0">
                <a:latin typeface="+mj-lt"/>
              </a:rPr>
              <a:t> </a:t>
            </a:r>
            <a:r>
              <a:rPr lang="en-US" sz="1600" b="1" dirty="0" smtClean="0">
                <a:latin typeface="+mj-lt"/>
              </a:rPr>
              <a:t>Rise of rural entrepreneurs </a:t>
            </a:r>
          </a:p>
          <a:p>
            <a:pPr fontAlgn="base">
              <a:lnSpc>
                <a:spcPct val="150000"/>
              </a:lnSpc>
              <a:buClr>
                <a:schemeClr val="tx2"/>
              </a:buClr>
            </a:pPr>
            <a:r>
              <a:rPr lang="en-US" sz="1600" b="1" dirty="0" smtClean="0">
                <a:latin typeface="+mj-lt"/>
              </a:rPr>
              <a:t>   </a:t>
            </a:r>
            <a:r>
              <a:rPr lang="en-US" sz="1600" dirty="0" smtClean="0">
                <a:latin typeface="+mj-lt"/>
              </a:rPr>
              <a:t>who are looking to set up     </a:t>
            </a:r>
          </a:p>
          <a:p>
            <a:pPr fontAlgn="base">
              <a:lnSpc>
                <a:spcPct val="150000"/>
              </a:lnSpc>
              <a:buClr>
                <a:schemeClr val="tx2"/>
              </a:buClr>
            </a:pPr>
            <a:r>
              <a:rPr lang="en-US" sz="1600" dirty="0" smtClean="0">
                <a:latin typeface="+mj-lt"/>
              </a:rPr>
              <a:t>   businesses of their own</a:t>
            </a:r>
            <a:endParaRPr lang="en-IN" sz="1600" dirty="0" smtClean="0">
              <a:latin typeface="+mj-lt"/>
            </a:endParaRPr>
          </a:p>
        </p:txBody>
      </p:sp>
      <p:cxnSp>
        <p:nvCxnSpPr>
          <p:cNvPr id="15" name="Straight Connector 14"/>
          <p:cNvCxnSpPr/>
          <p:nvPr/>
        </p:nvCxnSpPr>
        <p:spPr>
          <a:xfrm>
            <a:off x="5532120" y="1989520"/>
            <a:ext cx="0" cy="400812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ispor.org/htaroadmaps/images/world_ma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274320" y="1519280"/>
            <a:ext cx="8503697" cy="5151120"/>
          </a:xfrm>
          <a:prstGeom prst="rect">
            <a:avLst/>
          </a:prstGeom>
        </p:spPr>
      </p:pic>
      <p:sp>
        <p:nvSpPr>
          <p:cNvPr id="13" name="TextBox 10"/>
          <p:cNvSpPr txBox="1">
            <a:spLocks noChangeArrowheads="1"/>
          </p:cNvSpPr>
          <p:nvPr/>
        </p:nvSpPr>
        <p:spPr bwMode="auto">
          <a:xfrm>
            <a:off x="5623561" y="3805280"/>
            <a:ext cx="12362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t>India</a:t>
            </a:r>
          </a:p>
          <a:p>
            <a:pPr algn="ctr" eaLnBrk="1" hangingPunct="1"/>
            <a:r>
              <a:rPr lang="en-US" b="1" dirty="0" smtClean="0"/>
              <a:t>55%, 30%</a:t>
            </a:r>
            <a:endParaRPr lang="en-US" b="1" dirty="0"/>
          </a:p>
        </p:txBody>
      </p:sp>
      <p:sp>
        <p:nvSpPr>
          <p:cNvPr id="29" name="TextBox 10"/>
          <p:cNvSpPr txBox="1">
            <a:spLocks noChangeArrowheads="1"/>
          </p:cNvSpPr>
          <p:nvPr/>
        </p:nvSpPr>
        <p:spPr bwMode="auto">
          <a:xfrm>
            <a:off x="1645921" y="4613000"/>
            <a:ext cx="12362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t>Brazil</a:t>
            </a:r>
          </a:p>
          <a:p>
            <a:pPr algn="ctr" eaLnBrk="1" hangingPunct="1"/>
            <a:r>
              <a:rPr lang="en-US" b="1" dirty="0" smtClean="0"/>
              <a:t>14%, 75%</a:t>
            </a:r>
            <a:endParaRPr lang="en-US" b="1" dirty="0"/>
          </a:p>
        </p:txBody>
      </p:sp>
      <p:sp>
        <p:nvSpPr>
          <p:cNvPr id="30" name="TextBox 10"/>
          <p:cNvSpPr txBox="1">
            <a:spLocks noChangeArrowheads="1"/>
          </p:cNvSpPr>
          <p:nvPr/>
        </p:nvSpPr>
        <p:spPr bwMode="auto">
          <a:xfrm>
            <a:off x="4175761" y="4140560"/>
            <a:ext cx="12362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smtClean="0"/>
              <a:t>60%, 20%</a:t>
            </a:r>
            <a:endParaRPr lang="en-US" b="1" dirty="0"/>
          </a:p>
        </p:txBody>
      </p:sp>
      <p:sp>
        <p:nvSpPr>
          <p:cNvPr id="31" name="TextBox 10"/>
          <p:cNvSpPr txBox="1">
            <a:spLocks noChangeArrowheads="1"/>
          </p:cNvSpPr>
          <p:nvPr/>
        </p:nvSpPr>
        <p:spPr bwMode="auto">
          <a:xfrm>
            <a:off x="3886201" y="1549760"/>
            <a:ext cx="19502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smtClean="0"/>
              <a:t>Western Europe</a:t>
            </a:r>
          </a:p>
          <a:p>
            <a:pPr algn="ctr" eaLnBrk="1" hangingPunct="1"/>
            <a:r>
              <a:rPr lang="en-US" b="1" dirty="0" smtClean="0"/>
              <a:t>3.9%, 95%</a:t>
            </a:r>
            <a:endParaRPr lang="en-US" b="1" dirty="0"/>
          </a:p>
        </p:txBody>
      </p:sp>
      <p:sp>
        <p:nvSpPr>
          <p:cNvPr id="32" name="TextBox 10"/>
          <p:cNvSpPr txBox="1">
            <a:spLocks noChangeArrowheads="1"/>
          </p:cNvSpPr>
          <p:nvPr/>
        </p:nvSpPr>
        <p:spPr bwMode="auto">
          <a:xfrm>
            <a:off x="7101841" y="2799440"/>
            <a:ext cx="12362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t>China</a:t>
            </a:r>
          </a:p>
          <a:p>
            <a:pPr algn="ctr" eaLnBrk="1" hangingPunct="1"/>
            <a:r>
              <a:rPr lang="en-US" b="1" dirty="0" smtClean="0"/>
              <a:t>64%, 38%</a:t>
            </a:r>
            <a:endParaRPr lang="en-US" b="1" dirty="0"/>
          </a:p>
        </p:txBody>
      </p:sp>
      <p:sp>
        <p:nvSpPr>
          <p:cNvPr id="33" name="TextBox 10"/>
          <p:cNvSpPr txBox="1">
            <a:spLocks noChangeArrowheads="1"/>
          </p:cNvSpPr>
          <p:nvPr/>
        </p:nvSpPr>
        <p:spPr bwMode="auto">
          <a:xfrm>
            <a:off x="6309361" y="1763120"/>
            <a:ext cx="14285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t>Russia</a:t>
            </a:r>
          </a:p>
          <a:p>
            <a:pPr algn="ctr" eaLnBrk="1" hangingPunct="1"/>
            <a:r>
              <a:rPr lang="en-US" b="1" dirty="0" smtClean="0"/>
              <a:t>14.4%, 80%</a:t>
            </a:r>
            <a:endParaRPr lang="en-US" b="1" dirty="0"/>
          </a:p>
        </p:txBody>
      </p:sp>
      <p:sp>
        <p:nvSpPr>
          <p:cNvPr id="34" name="TextBox 10"/>
          <p:cNvSpPr txBox="1">
            <a:spLocks noChangeArrowheads="1"/>
          </p:cNvSpPr>
          <p:nvPr/>
        </p:nvSpPr>
        <p:spPr bwMode="auto">
          <a:xfrm>
            <a:off x="1280161" y="2829920"/>
            <a:ext cx="130035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t>USA</a:t>
            </a:r>
          </a:p>
          <a:p>
            <a:pPr algn="ctr" eaLnBrk="1" hangingPunct="1"/>
            <a:r>
              <a:rPr lang="en-US" b="1" dirty="0" smtClean="0"/>
              <a:t>2.4%, 95%</a:t>
            </a:r>
            <a:endParaRPr lang="en-US" b="1" dirty="0"/>
          </a:p>
        </p:txBody>
      </p:sp>
      <p:sp>
        <p:nvSpPr>
          <p:cNvPr id="35" name="TextBox 10"/>
          <p:cNvSpPr txBox="1">
            <a:spLocks noChangeArrowheads="1"/>
          </p:cNvSpPr>
          <p:nvPr/>
        </p:nvSpPr>
        <p:spPr bwMode="auto">
          <a:xfrm>
            <a:off x="2606041" y="5557880"/>
            <a:ext cx="126188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smtClean="0"/>
              <a:t>Argentina</a:t>
            </a:r>
          </a:p>
          <a:p>
            <a:pPr eaLnBrk="1" hangingPunct="1"/>
            <a:r>
              <a:rPr lang="en-US" b="1" dirty="0" smtClean="0"/>
              <a:t>14%, 75%</a:t>
            </a:r>
            <a:endParaRPr lang="en-US" b="1" dirty="0"/>
          </a:p>
        </p:txBody>
      </p:sp>
      <p:sp>
        <p:nvSpPr>
          <p:cNvPr id="12" name="Title 1"/>
          <p:cNvSpPr txBox="1">
            <a:spLocks/>
          </p:cNvSpPr>
          <p:nvPr/>
        </p:nvSpPr>
        <p:spPr>
          <a:xfrm>
            <a:off x="537728" y="629285"/>
            <a:ext cx="8763000" cy="984885"/>
          </a:xfrm>
          <a:prstGeom prst="rect">
            <a:avLst/>
          </a:prstGeom>
        </p:spPr>
        <p:txBody>
          <a:bodyPr/>
          <a:lstStyle/>
          <a:p>
            <a:pPr lvl="0">
              <a:spcBef>
                <a:spcPct val="0"/>
              </a:spcBef>
            </a:pPr>
            <a:r>
              <a:rPr lang="en-IN" sz="2800" b="1" dirty="0" smtClean="0">
                <a:solidFill>
                  <a:schemeClr val="tx2"/>
                </a:solidFill>
                <a:latin typeface="+mj-lt"/>
                <a:ea typeface="+mj-ea"/>
                <a:cs typeface="+mj-cs"/>
              </a:rPr>
              <a:t>Population Engaged in Agriculture vis-à-vis Level of Farm Mechanization...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dirty="0"/>
          </a:p>
        </p:txBody>
      </p:sp>
      <p:sp>
        <p:nvSpPr>
          <p:cNvPr id="4" name="Title 3"/>
          <p:cNvSpPr>
            <a:spLocks noGrp="1"/>
          </p:cNvSpPr>
          <p:nvPr>
            <p:ph type="title"/>
          </p:nvPr>
        </p:nvSpPr>
        <p:spPr>
          <a:xfrm>
            <a:off x="1508760" y="2200275"/>
            <a:ext cx="6705600" cy="1846659"/>
          </a:xfrm>
        </p:spPr>
        <p:txBody>
          <a:bodyPr/>
          <a:lstStyle/>
          <a:p>
            <a:r>
              <a:rPr lang="en-US" dirty="0" smtClean="0"/>
              <a:t>Challenges in Mechanization and the Way Forward</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2400" y="1219200"/>
            <a:ext cx="8655682" cy="4876800"/>
          </a:xfrm>
          <a:prstGeom prst="rect">
            <a:avLst/>
          </a:prstGeom>
          <a:noFill/>
          <a:ln w="9525">
            <a:noFill/>
            <a:miter lim="800000"/>
            <a:headEnd/>
            <a:tailEnd/>
          </a:ln>
        </p:spPr>
      </p:pic>
      <p:sp>
        <p:nvSpPr>
          <p:cNvPr id="4" name="Title 3"/>
          <p:cNvSpPr txBox="1">
            <a:spLocks/>
          </p:cNvSpPr>
          <p:nvPr/>
        </p:nvSpPr>
        <p:spPr>
          <a:xfrm>
            <a:off x="862012" y="627698"/>
            <a:ext cx="8662988" cy="492443"/>
          </a:xfrm>
          <a:prstGeom prst="rect">
            <a:avLst/>
          </a:prstGeom>
        </p:spPr>
        <p:txBody>
          <a:bodyPr/>
          <a:lstStyle/>
          <a:p>
            <a:pPr lvl="0">
              <a:spcBef>
                <a:spcPct val="0"/>
              </a:spcBef>
            </a:pPr>
            <a:r>
              <a:rPr lang="en-IN" sz="3200" b="1" dirty="0" smtClean="0">
                <a:solidFill>
                  <a:schemeClr val="tx2"/>
                </a:solidFill>
                <a:latin typeface="+mj-lt"/>
                <a:ea typeface="+mj-ea"/>
                <a:cs typeface="+mj-cs"/>
              </a:rPr>
              <a:t>Challenges and Drivers...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61833" y="3335655"/>
            <a:ext cx="5524500" cy="276999"/>
          </a:xfrm>
        </p:spPr>
        <p:txBody>
          <a:bodyPr/>
          <a:lstStyle/>
          <a:p>
            <a:r>
              <a:rPr lang="en-US" dirty="0" smtClean="0"/>
              <a:t>Representing a huge opportunity</a:t>
            </a:r>
            <a:endParaRPr lang="en-IN" dirty="0"/>
          </a:p>
        </p:txBody>
      </p:sp>
      <p:sp>
        <p:nvSpPr>
          <p:cNvPr id="4" name="Title 3"/>
          <p:cNvSpPr>
            <a:spLocks noGrp="1"/>
          </p:cNvSpPr>
          <p:nvPr>
            <p:ph type="title"/>
          </p:nvPr>
        </p:nvSpPr>
        <p:spPr>
          <a:xfrm>
            <a:off x="1839914" y="2200275"/>
            <a:ext cx="5524500" cy="615553"/>
          </a:xfrm>
        </p:spPr>
        <p:txBody>
          <a:bodyPr/>
          <a:lstStyle/>
          <a:p>
            <a:r>
              <a:rPr lang="en-US" dirty="0" smtClean="0"/>
              <a:t>Tractors + Implements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39913" y="3427095"/>
            <a:ext cx="5524500" cy="276999"/>
          </a:xfrm>
        </p:spPr>
        <p:txBody>
          <a:bodyPr/>
          <a:lstStyle/>
          <a:p>
            <a:r>
              <a:rPr lang="en-US" dirty="0" smtClean="0"/>
              <a:t>Capturing the full potential</a:t>
            </a:r>
            <a:endParaRPr lang="en-IN" dirty="0"/>
          </a:p>
        </p:txBody>
      </p:sp>
      <p:sp>
        <p:nvSpPr>
          <p:cNvPr id="4" name="Title 3"/>
          <p:cNvSpPr>
            <a:spLocks noGrp="1"/>
          </p:cNvSpPr>
          <p:nvPr>
            <p:ph type="title"/>
          </p:nvPr>
        </p:nvSpPr>
        <p:spPr>
          <a:xfrm>
            <a:off x="1839914" y="2200275"/>
            <a:ext cx="5524500" cy="615553"/>
          </a:xfrm>
        </p:spPr>
        <p:txBody>
          <a:bodyPr/>
          <a:lstStyle/>
          <a:p>
            <a:r>
              <a:rPr lang="en-US" dirty="0" smtClean="0"/>
              <a:t>Tractors: Opportunity</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p:cNvGraphicFramePr/>
          <p:nvPr/>
        </p:nvGraphicFramePr>
        <p:xfrm>
          <a:off x="2784772" y="197889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62" name="Rectangle 2"/>
          <p:cNvSpPr>
            <a:spLocks noGrp="1" noChangeArrowheads="1"/>
          </p:cNvSpPr>
          <p:nvPr>
            <p:ph type="title"/>
          </p:nvPr>
        </p:nvSpPr>
        <p:spPr>
          <a:xfrm>
            <a:off x="601525" y="560830"/>
            <a:ext cx="8356600" cy="430887"/>
          </a:xfrm>
        </p:spPr>
        <p:txBody>
          <a:bodyPr/>
          <a:lstStyle/>
          <a:p>
            <a:r>
              <a:rPr lang="en-US" sz="2800" dirty="0" smtClean="0">
                <a:solidFill>
                  <a:schemeClr val="tx2"/>
                </a:solidFill>
              </a:rPr>
              <a:t>Rising opportunities to increase </a:t>
            </a:r>
            <a:r>
              <a:rPr lang="en-US" sz="2800" dirty="0" err="1" smtClean="0">
                <a:solidFill>
                  <a:schemeClr val="tx2"/>
                </a:solidFill>
              </a:rPr>
              <a:t>tractorization</a:t>
            </a:r>
            <a:endParaRPr lang="en-US" sz="2800" dirty="0">
              <a:solidFill>
                <a:schemeClr val="tx2"/>
              </a:solidFill>
            </a:endParaRPr>
          </a:p>
        </p:txBody>
      </p:sp>
      <p:graphicFrame>
        <p:nvGraphicFramePr>
          <p:cNvPr id="31" name="Chart 30"/>
          <p:cNvGraphicFramePr/>
          <p:nvPr/>
        </p:nvGraphicFramePr>
        <p:xfrm>
          <a:off x="498763" y="1593272"/>
          <a:ext cx="4350327" cy="4876800"/>
        </p:xfrm>
        <a:graphic>
          <a:graphicData uri="http://schemas.openxmlformats.org/drawingml/2006/chart">
            <c:chart xmlns:c="http://schemas.openxmlformats.org/drawingml/2006/chart" xmlns:r="http://schemas.openxmlformats.org/officeDocument/2006/relationships" r:id="rId7"/>
          </a:graphicData>
        </a:graphic>
      </p:graphicFrame>
      <p:sp>
        <p:nvSpPr>
          <p:cNvPr id="6" name="AutoShape 3"/>
          <p:cNvSpPr>
            <a:spLocks noChangeArrowheads="1"/>
          </p:cNvSpPr>
          <p:nvPr/>
        </p:nvSpPr>
        <p:spPr bwMode="auto">
          <a:xfrm>
            <a:off x="526474" y="6438218"/>
            <a:ext cx="8229600" cy="306467"/>
          </a:xfrm>
          <a:prstGeom prst="roundRect">
            <a:avLst>
              <a:gd name="adj" fmla="val 16667"/>
            </a:avLst>
          </a:prstGeom>
          <a:solidFill>
            <a:schemeClr val="accent5"/>
          </a:solid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chemeClr val="tx2"/>
              </a:buClr>
              <a:defRPr/>
            </a:pPr>
            <a:r>
              <a:rPr lang="en-US" b="1" dirty="0" smtClean="0">
                <a:solidFill>
                  <a:schemeClr val="bg1"/>
                </a:solidFill>
                <a:latin typeface="+mj-lt"/>
              </a:rPr>
              <a:t>Potential for addressing the gap through alternate models of tractor usage</a:t>
            </a:r>
            <a:endParaRPr lang="en-US" b="1" dirty="0">
              <a:solidFill>
                <a:schemeClr val="bg1"/>
              </a:solidFill>
              <a:latin typeface="+mj-lt"/>
            </a:endParaRPr>
          </a:p>
        </p:txBody>
      </p:sp>
      <p:sp>
        <p:nvSpPr>
          <p:cNvPr id="7" name="AutoShape 3"/>
          <p:cNvSpPr>
            <a:spLocks noChangeArrowheads="1"/>
          </p:cNvSpPr>
          <p:nvPr/>
        </p:nvSpPr>
        <p:spPr bwMode="auto">
          <a:xfrm>
            <a:off x="328354" y="1256618"/>
            <a:ext cx="8229600" cy="306467"/>
          </a:xfrm>
          <a:prstGeom prst="roundRect">
            <a:avLst>
              <a:gd name="adj" fmla="val 16667"/>
            </a:avLst>
          </a:prstGeom>
          <a:solidFill>
            <a:schemeClr val="accent5"/>
          </a:solid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Bef>
                <a:spcPct val="0"/>
              </a:spcBef>
              <a:spcAft>
                <a:spcPct val="0"/>
              </a:spcAft>
              <a:buClr>
                <a:schemeClr val="tx2"/>
              </a:buClr>
              <a:defRPr/>
            </a:pPr>
            <a:r>
              <a:rPr lang="en-US" b="1" dirty="0" smtClean="0">
                <a:solidFill>
                  <a:schemeClr val="bg1"/>
                </a:solidFill>
                <a:latin typeface="+mj-lt"/>
              </a:rPr>
              <a:t>India lags far behind in tractor penetration  by global standards</a:t>
            </a:r>
            <a:endParaRPr lang="en-US" b="1" dirty="0">
              <a:solidFill>
                <a:schemeClr val="bg1"/>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00873" y="3137535"/>
            <a:ext cx="5524500" cy="276999"/>
          </a:xfrm>
        </p:spPr>
        <p:txBody>
          <a:bodyPr/>
          <a:lstStyle/>
          <a:p>
            <a:r>
              <a:rPr lang="en-US" dirty="0" smtClean="0"/>
              <a:t>Going beyond land preparation</a:t>
            </a:r>
            <a:endParaRPr lang="en-IN" dirty="0"/>
          </a:p>
        </p:txBody>
      </p:sp>
      <p:sp>
        <p:nvSpPr>
          <p:cNvPr id="4" name="Title 3"/>
          <p:cNvSpPr>
            <a:spLocks noGrp="1"/>
          </p:cNvSpPr>
          <p:nvPr>
            <p:ph type="title"/>
          </p:nvPr>
        </p:nvSpPr>
        <p:spPr>
          <a:xfrm>
            <a:off x="1839914" y="2200275"/>
            <a:ext cx="7304086" cy="1231106"/>
          </a:xfrm>
        </p:spPr>
        <p:txBody>
          <a:bodyPr/>
          <a:lstStyle/>
          <a:p>
            <a:r>
              <a:rPr lang="en-US" dirty="0" smtClean="0"/>
              <a:t>Crop Specific Opportunities</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idx="4294967295"/>
          </p:nvPr>
        </p:nvSpPr>
        <p:spPr bwMode="auto">
          <a:xfrm>
            <a:off x="1127760" y="533400"/>
            <a:ext cx="7437120" cy="138499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Non uniform mechanization: Skewed towards land preparation…</a:t>
            </a:r>
            <a:endParaRPr lang="en-US" sz="2800" dirty="0">
              <a:solidFill>
                <a:schemeClr val="tx1"/>
              </a:solidFill>
            </a:endParaRPr>
          </a:p>
        </p:txBody>
      </p:sp>
      <p:graphicFrame>
        <p:nvGraphicFramePr>
          <p:cNvPr id="15" name="Content Placeholder 3"/>
          <p:cNvGraphicFramePr>
            <a:graphicFrameLocks/>
          </p:cNvGraphicFramePr>
          <p:nvPr/>
        </p:nvGraphicFramePr>
        <p:xfrm>
          <a:off x="228600" y="1051560"/>
          <a:ext cx="8763000" cy="2103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5"/>
          <p:cNvGraphicFramePr/>
          <p:nvPr/>
        </p:nvGraphicFramePr>
        <p:xfrm>
          <a:off x="0" y="2773680"/>
          <a:ext cx="8880764" cy="4084320"/>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nvSpPr>
        <p:spPr>
          <a:xfrm>
            <a:off x="1645920" y="1463040"/>
            <a:ext cx="5852160" cy="1295400"/>
          </a:xfrm>
          <a:prstGeom prst="ellipse">
            <a:avLst/>
          </a:prstGeom>
          <a:no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714375" y="1285875"/>
            <a:ext cx="7462838" cy="5241925"/>
            <a:chOff x="971600" y="905027"/>
            <a:chExt cx="7969539" cy="5908349"/>
          </a:xfrm>
        </p:grpSpPr>
        <p:pic>
          <p:nvPicPr>
            <p:cNvPr id="36868" name="Picture 2"/>
            <p:cNvPicPr>
              <a:picLocks noChangeAspect="1" noChangeArrowheads="1"/>
            </p:cNvPicPr>
            <p:nvPr/>
          </p:nvPicPr>
          <p:blipFill>
            <a:blip r:embed="rId3" cstate="print"/>
            <a:srcRect l="48698" t="33939"/>
            <a:stretch>
              <a:fillRect/>
            </a:stretch>
          </p:blipFill>
          <p:spPr bwMode="auto">
            <a:xfrm>
              <a:off x="1115616" y="2295150"/>
              <a:ext cx="1512168" cy="1150438"/>
            </a:xfrm>
            <a:prstGeom prst="rect">
              <a:avLst/>
            </a:prstGeom>
            <a:noFill/>
            <a:ln w="9525">
              <a:noFill/>
              <a:miter lim="800000"/>
              <a:headEnd/>
              <a:tailEnd/>
            </a:ln>
          </p:spPr>
        </p:pic>
        <p:sp>
          <p:nvSpPr>
            <p:cNvPr id="7" name="Freeform 6"/>
            <p:cNvSpPr>
              <a:spLocks/>
            </p:cNvSpPr>
            <p:nvPr/>
          </p:nvSpPr>
          <p:spPr bwMode="gray">
            <a:xfrm rot="23260686">
              <a:off x="4206205" y="5240560"/>
              <a:ext cx="644209" cy="880348"/>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prstDash val="solid"/>
              <a:round/>
              <a:headEnd/>
              <a:tailEnd/>
            </a:ln>
          </p:spPr>
          <p:txBody>
            <a:bodyPr/>
            <a:lstStyle/>
            <a:p>
              <a:pPr fontAlgn="auto">
                <a:spcBef>
                  <a:spcPts val="0"/>
                </a:spcBef>
                <a:spcAft>
                  <a:spcPts val="0"/>
                </a:spcAft>
                <a:defRPr/>
              </a:pPr>
              <a:endParaRPr lang="en-US" kern="0">
                <a:solidFill>
                  <a:sysClr val="window" lastClr="FFFFFF"/>
                </a:solidFill>
                <a:latin typeface="+mn-lt"/>
                <a:cs typeface="+mn-cs"/>
              </a:endParaRPr>
            </a:p>
          </p:txBody>
        </p:sp>
        <p:pic>
          <p:nvPicPr>
            <p:cNvPr id="36870" name="Picture 6"/>
            <p:cNvPicPr>
              <a:picLocks noChangeAspect="1" noChangeArrowheads="1"/>
            </p:cNvPicPr>
            <p:nvPr/>
          </p:nvPicPr>
          <p:blipFill>
            <a:blip r:embed="rId4" cstate="print"/>
            <a:srcRect/>
            <a:stretch>
              <a:fillRect/>
            </a:stretch>
          </p:blipFill>
          <p:spPr bwMode="auto">
            <a:xfrm>
              <a:off x="7116392" y="1628800"/>
              <a:ext cx="1776088" cy="1296144"/>
            </a:xfrm>
            <a:prstGeom prst="rect">
              <a:avLst/>
            </a:prstGeom>
            <a:noFill/>
            <a:ln w="9525">
              <a:noFill/>
              <a:miter lim="800000"/>
              <a:headEnd/>
              <a:tailEnd/>
            </a:ln>
          </p:spPr>
        </p:pic>
        <p:pic>
          <p:nvPicPr>
            <p:cNvPr id="36871" name="Picture 2" descr="C:\Applitrac\Rice Transplanter\Pics\RICE TRANSPLANTER LEAFLET NEW ENG 31-12-10 a.jpg"/>
            <p:cNvPicPr>
              <a:picLocks noChangeAspect="1" noChangeArrowheads="1"/>
            </p:cNvPicPr>
            <p:nvPr/>
          </p:nvPicPr>
          <p:blipFill>
            <a:blip r:embed="rId5" cstate="print"/>
            <a:srcRect l="19910" t="34433" r="21872" b="14288"/>
            <a:stretch>
              <a:fillRect/>
            </a:stretch>
          </p:blipFill>
          <p:spPr bwMode="auto">
            <a:xfrm>
              <a:off x="5940152" y="5445224"/>
              <a:ext cx="2130865" cy="1340768"/>
            </a:xfrm>
            <a:prstGeom prst="rect">
              <a:avLst/>
            </a:prstGeom>
            <a:noFill/>
            <a:ln w="9525">
              <a:noFill/>
              <a:miter lim="800000"/>
              <a:headEnd/>
              <a:tailEnd/>
            </a:ln>
          </p:spPr>
        </p:pic>
        <p:pic>
          <p:nvPicPr>
            <p:cNvPr id="36872" name="Picture 2" descr="C:\Applitrac\Rotavator\Maschio\Maschio Stall in Agrotech\Carted_rake_Girasole.jpg"/>
            <p:cNvPicPr>
              <a:picLocks noChangeAspect="1" noChangeArrowheads="1"/>
            </p:cNvPicPr>
            <p:nvPr/>
          </p:nvPicPr>
          <p:blipFill>
            <a:blip r:embed="rId6" cstate="print"/>
            <a:srcRect/>
            <a:stretch>
              <a:fillRect/>
            </a:stretch>
          </p:blipFill>
          <p:spPr bwMode="auto">
            <a:xfrm>
              <a:off x="1331640" y="4509120"/>
              <a:ext cx="1368152" cy="1026114"/>
            </a:xfrm>
            <a:prstGeom prst="rect">
              <a:avLst/>
            </a:prstGeom>
            <a:noFill/>
            <a:ln w="9525">
              <a:noFill/>
              <a:miter lim="800000"/>
              <a:headEnd/>
              <a:tailEnd/>
            </a:ln>
          </p:spPr>
        </p:pic>
        <p:pic>
          <p:nvPicPr>
            <p:cNvPr id="36873" name="Picture 10"/>
            <p:cNvPicPr>
              <a:picLocks noChangeAspect="1" noChangeArrowheads="1"/>
            </p:cNvPicPr>
            <p:nvPr/>
          </p:nvPicPr>
          <p:blipFill>
            <a:blip r:embed="rId7" cstate="print"/>
            <a:srcRect/>
            <a:stretch>
              <a:fillRect/>
            </a:stretch>
          </p:blipFill>
          <p:spPr bwMode="auto">
            <a:xfrm>
              <a:off x="971600" y="3501008"/>
              <a:ext cx="1687974" cy="973832"/>
            </a:xfrm>
            <a:prstGeom prst="rect">
              <a:avLst/>
            </a:prstGeom>
            <a:noFill/>
            <a:ln w="9525">
              <a:noFill/>
              <a:miter lim="800000"/>
              <a:headEnd/>
              <a:tailEnd/>
            </a:ln>
          </p:spPr>
        </p:pic>
        <p:pic>
          <p:nvPicPr>
            <p:cNvPr id="36874" name="Picture 2"/>
            <p:cNvPicPr>
              <a:picLocks noChangeAspect="1" noChangeArrowheads="1"/>
            </p:cNvPicPr>
            <p:nvPr/>
          </p:nvPicPr>
          <p:blipFill>
            <a:blip r:embed="rId8" cstate="print"/>
            <a:srcRect/>
            <a:stretch>
              <a:fillRect/>
            </a:stretch>
          </p:blipFill>
          <p:spPr bwMode="auto">
            <a:xfrm>
              <a:off x="2188311" y="5517232"/>
              <a:ext cx="1951641" cy="1296144"/>
            </a:xfrm>
            <a:prstGeom prst="rect">
              <a:avLst/>
            </a:prstGeom>
            <a:noFill/>
            <a:ln w="9525">
              <a:noFill/>
              <a:miter lim="800000"/>
              <a:headEnd/>
              <a:tailEnd/>
            </a:ln>
          </p:spPr>
        </p:pic>
        <p:pic>
          <p:nvPicPr>
            <p:cNvPr id="36875" name="Picture 3"/>
            <p:cNvPicPr>
              <a:picLocks noChangeAspect="1" noChangeArrowheads="1"/>
            </p:cNvPicPr>
            <p:nvPr/>
          </p:nvPicPr>
          <p:blipFill>
            <a:blip r:embed="rId9" cstate="print"/>
            <a:srcRect/>
            <a:stretch>
              <a:fillRect/>
            </a:stretch>
          </p:blipFill>
          <p:spPr bwMode="auto">
            <a:xfrm>
              <a:off x="2268645" y="1124744"/>
              <a:ext cx="1727291" cy="1152128"/>
            </a:xfrm>
            <a:prstGeom prst="rect">
              <a:avLst/>
            </a:prstGeom>
            <a:noFill/>
            <a:ln w="9525">
              <a:noFill/>
              <a:miter lim="800000"/>
              <a:headEnd/>
              <a:tailEnd/>
            </a:ln>
          </p:spPr>
        </p:pic>
        <p:pic>
          <p:nvPicPr>
            <p:cNvPr id="36876" name="Picture 2" descr="C:\Users\202202\Desktop\Wet land Rotavator.mpeg_snapshot_00.24_[2012.07.16_21.44.01].jpg"/>
            <p:cNvPicPr>
              <a:picLocks noChangeAspect="1" noChangeArrowheads="1"/>
            </p:cNvPicPr>
            <p:nvPr/>
          </p:nvPicPr>
          <p:blipFill>
            <a:blip r:embed="rId10" cstate="print"/>
            <a:srcRect/>
            <a:stretch>
              <a:fillRect/>
            </a:stretch>
          </p:blipFill>
          <p:spPr bwMode="auto">
            <a:xfrm>
              <a:off x="7236296" y="3861048"/>
              <a:ext cx="1704843" cy="1278632"/>
            </a:xfrm>
            <a:prstGeom prst="rect">
              <a:avLst/>
            </a:prstGeom>
            <a:noFill/>
            <a:ln w="9525">
              <a:noFill/>
              <a:miter lim="800000"/>
              <a:headEnd/>
              <a:tailEnd/>
            </a:ln>
          </p:spPr>
        </p:pic>
        <p:grpSp>
          <p:nvGrpSpPr>
            <p:cNvPr id="3" name="Group 28"/>
            <p:cNvGrpSpPr/>
            <p:nvPr/>
          </p:nvGrpSpPr>
          <p:grpSpPr>
            <a:xfrm>
              <a:off x="2411409" y="1268758"/>
              <a:ext cx="5184923" cy="4601950"/>
              <a:chOff x="2411412" y="1768638"/>
              <a:chExt cx="4474576" cy="4102073"/>
            </a:xfrm>
            <a:scene3d>
              <a:camera prst="orthographicFront">
                <a:rot lat="0" lon="0" rev="0"/>
              </a:camera>
              <a:lightRig rig="glow" dir="t">
                <a:rot lat="0" lon="0" rev="4800000"/>
              </a:lightRig>
            </a:scene3d>
          </p:grpSpPr>
          <p:sp>
            <p:nvSpPr>
              <p:cNvPr id="17" name="Freeform 16"/>
              <p:cNvSpPr>
                <a:spLocks/>
              </p:cNvSpPr>
              <p:nvPr/>
            </p:nvSpPr>
            <p:spPr bwMode="gray">
              <a:xfrm>
                <a:off x="5778095" y="4638039"/>
                <a:ext cx="481013" cy="88106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fontAlgn="auto">
                  <a:spcBef>
                    <a:spcPts val="0"/>
                  </a:spcBef>
                  <a:spcAft>
                    <a:spcPts val="0"/>
                  </a:spcAft>
                  <a:defRPr/>
                </a:pPr>
                <a:endParaRPr lang="en-US" sz="2000" kern="0">
                  <a:solidFill>
                    <a:sysClr val="window" lastClr="FFFFFF"/>
                  </a:solidFill>
                  <a:latin typeface="Impact" pitchFamily="34" charset="0"/>
                  <a:cs typeface="+mn-cs"/>
                </a:endParaRPr>
              </a:p>
            </p:txBody>
          </p:sp>
          <p:sp>
            <p:nvSpPr>
              <p:cNvPr id="18" name="Oval 17"/>
              <p:cNvSpPr>
                <a:spLocks noChangeAspect="1" noChangeArrowheads="1"/>
              </p:cNvSpPr>
              <p:nvPr/>
            </p:nvSpPr>
            <p:spPr bwMode="gray">
              <a:xfrm>
                <a:off x="5257800" y="2549661"/>
                <a:ext cx="1169988" cy="1111250"/>
              </a:xfrm>
              <a:prstGeom prst="ellipse">
                <a:avLst/>
              </a:prstGeom>
              <a:solidFill>
                <a:srgbClr val="C00000"/>
              </a:solidFill>
              <a:ln w="9525" algn="ctr">
                <a:noFill/>
                <a:round/>
                <a:headEnd/>
                <a:tailEnd/>
              </a:ln>
              <a:effectLst>
                <a:outerShdw blurRad="190500" dist="228600" dir="2700000" algn="ctr">
                  <a:srgbClr val="000000">
                    <a:alpha val="30000"/>
                  </a:srgbClr>
                </a:outerShdw>
              </a:effectLst>
              <a:sp3d prstMaterial="matte">
                <a:bevelT w="127000" h="63500"/>
              </a:sp3d>
            </p:spPr>
            <p:txBody>
              <a:bodyPr lIns="0" tIns="0" rIns="0" bIns="0" anchor="ctr"/>
              <a:lstStyle/>
              <a:p>
                <a:pPr algn="ctr" fontAlgn="auto">
                  <a:spcBef>
                    <a:spcPts val="0"/>
                  </a:spcBef>
                  <a:spcAft>
                    <a:spcPts val="0"/>
                  </a:spcAft>
                  <a:defRPr/>
                </a:pPr>
                <a:r>
                  <a:rPr lang="en-US" sz="1600" kern="0" dirty="0">
                    <a:solidFill>
                      <a:sysClr val="window" lastClr="FFFFFF"/>
                    </a:solidFill>
                    <a:latin typeface="Impact" pitchFamily="34" charset="0"/>
                    <a:cs typeface="+mn-cs"/>
                  </a:rPr>
                  <a:t>Land Leveling</a:t>
                </a:r>
              </a:p>
            </p:txBody>
          </p:sp>
          <p:sp>
            <p:nvSpPr>
              <p:cNvPr id="19" name="Freeform 8"/>
              <p:cNvSpPr>
                <a:spLocks/>
              </p:cNvSpPr>
              <p:nvPr/>
            </p:nvSpPr>
            <p:spPr bwMode="gray">
              <a:xfrm rot="17868580">
                <a:off x="6204950" y="3214877"/>
                <a:ext cx="481013" cy="88106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fontAlgn="auto">
                  <a:spcBef>
                    <a:spcPts val="0"/>
                  </a:spcBef>
                  <a:spcAft>
                    <a:spcPts val="0"/>
                  </a:spcAft>
                  <a:defRPr/>
                </a:pPr>
                <a:endParaRPr lang="en-US" sz="2000" kern="0">
                  <a:solidFill>
                    <a:sysClr val="window" lastClr="FFFFFF"/>
                  </a:solidFill>
                  <a:latin typeface="Impact" pitchFamily="34" charset="0"/>
                  <a:cs typeface="+mn-cs"/>
                </a:endParaRPr>
              </a:p>
            </p:txBody>
          </p:sp>
          <p:sp>
            <p:nvSpPr>
              <p:cNvPr id="20" name="Oval 9"/>
              <p:cNvSpPr>
                <a:spLocks noChangeAspect="1" noChangeArrowheads="1"/>
              </p:cNvSpPr>
              <p:nvPr/>
            </p:nvSpPr>
            <p:spPr bwMode="gray">
              <a:xfrm>
                <a:off x="4038600" y="1863861"/>
                <a:ext cx="1169987" cy="1111250"/>
              </a:xfrm>
              <a:prstGeom prst="ellipse">
                <a:avLst/>
              </a:prstGeom>
              <a:solidFill>
                <a:srgbClr val="C00000"/>
              </a:solidFill>
              <a:ln w="9525" algn="ctr">
                <a:noFill/>
                <a:round/>
                <a:headEnd/>
                <a:tailEnd/>
              </a:ln>
              <a:effectLst>
                <a:outerShdw blurRad="190500" dist="228600" dir="2700000" algn="ctr">
                  <a:srgbClr val="000000">
                    <a:alpha val="30000"/>
                  </a:srgbClr>
                </a:outerShdw>
              </a:effectLst>
              <a:sp3d prstMaterial="matte">
                <a:bevelT w="127000" h="63500"/>
              </a:sp3d>
            </p:spPr>
            <p:txBody>
              <a:bodyPr lIns="0" tIns="0" rIns="0" bIns="0" anchor="ctr"/>
              <a:lstStyle/>
              <a:p>
                <a:pPr algn="ctr" fontAlgn="auto">
                  <a:spcBef>
                    <a:spcPts val="0"/>
                  </a:spcBef>
                  <a:spcAft>
                    <a:spcPts val="0"/>
                  </a:spcAft>
                  <a:defRPr/>
                </a:pPr>
                <a:r>
                  <a:rPr lang="en-US" sz="1600" kern="0" dirty="0">
                    <a:solidFill>
                      <a:sysClr val="window" lastClr="FFFFFF"/>
                    </a:solidFill>
                    <a:latin typeface="Impact" pitchFamily="34" charset="0"/>
                    <a:cs typeface="+mn-cs"/>
                  </a:rPr>
                  <a:t>Primary Tillage</a:t>
                </a:r>
              </a:p>
            </p:txBody>
          </p:sp>
          <p:sp>
            <p:nvSpPr>
              <p:cNvPr id="21" name="Freeform 10"/>
              <p:cNvSpPr>
                <a:spLocks/>
              </p:cNvSpPr>
              <p:nvPr/>
            </p:nvSpPr>
            <p:spPr bwMode="gray">
              <a:xfrm rot="14874159">
                <a:off x="5044888" y="1887641"/>
                <a:ext cx="644525" cy="88106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fontAlgn="auto">
                  <a:spcBef>
                    <a:spcPts val="0"/>
                  </a:spcBef>
                  <a:spcAft>
                    <a:spcPts val="0"/>
                  </a:spcAft>
                  <a:defRPr/>
                </a:pPr>
                <a:endParaRPr lang="en-US" sz="2000" kern="0">
                  <a:solidFill>
                    <a:sysClr val="window" lastClr="FFFFFF"/>
                  </a:solidFill>
                  <a:latin typeface="Impact" pitchFamily="34" charset="0"/>
                  <a:cs typeface="+mn-cs"/>
                </a:endParaRPr>
              </a:p>
            </p:txBody>
          </p:sp>
          <p:sp>
            <p:nvSpPr>
              <p:cNvPr id="22" name="Freeform 11"/>
              <p:cNvSpPr>
                <a:spLocks/>
              </p:cNvSpPr>
              <p:nvPr/>
            </p:nvSpPr>
            <p:spPr bwMode="gray">
              <a:xfrm rot="11516952">
                <a:off x="3437027" y="1768638"/>
                <a:ext cx="644525" cy="88106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fontAlgn="auto">
                  <a:spcBef>
                    <a:spcPts val="0"/>
                  </a:spcBef>
                  <a:spcAft>
                    <a:spcPts val="0"/>
                  </a:spcAft>
                  <a:defRPr/>
                </a:pPr>
                <a:endParaRPr lang="en-US" sz="2000" kern="0">
                  <a:solidFill>
                    <a:sysClr val="window" lastClr="FFFFFF"/>
                  </a:solidFill>
                  <a:latin typeface="Impact" pitchFamily="34" charset="0"/>
                  <a:cs typeface="+mn-cs"/>
                </a:endParaRPr>
              </a:p>
            </p:txBody>
          </p:sp>
          <p:sp>
            <p:nvSpPr>
              <p:cNvPr id="23" name="Freeform 22"/>
              <p:cNvSpPr>
                <a:spLocks/>
              </p:cNvSpPr>
              <p:nvPr/>
            </p:nvSpPr>
            <p:spPr bwMode="gray">
              <a:xfrm rot="5086325">
                <a:off x="2736600" y="4527592"/>
                <a:ext cx="644525" cy="88106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fontAlgn="auto">
                  <a:spcBef>
                    <a:spcPts val="0"/>
                  </a:spcBef>
                  <a:spcAft>
                    <a:spcPts val="0"/>
                  </a:spcAft>
                  <a:defRPr/>
                </a:pPr>
                <a:endParaRPr lang="en-US" sz="2000" kern="0">
                  <a:solidFill>
                    <a:sysClr val="window" lastClr="FFFFFF"/>
                  </a:solidFill>
                  <a:latin typeface="Impact" pitchFamily="34" charset="0"/>
                  <a:cs typeface="+mn-cs"/>
                </a:endParaRPr>
              </a:p>
            </p:txBody>
          </p:sp>
          <p:sp>
            <p:nvSpPr>
              <p:cNvPr id="24" name="Oval 15"/>
              <p:cNvSpPr>
                <a:spLocks noChangeAspect="1" noChangeArrowheads="1"/>
              </p:cNvSpPr>
              <p:nvPr/>
            </p:nvSpPr>
            <p:spPr bwMode="gray">
              <a:xfrm>
                <a:off x="3173413" y="4683261"/>
                <a:ext cx="1226866" cy="1111250"/>
              </a:xfrm>
              <a:prstGeom prst="ellipse">
                <a:avLst/>
              </a:prstGeom>
              <a:solidFill>
                <a:srgbClr val="C00000"/>
              </a:solidFill>
              <a:ln w="9525" algn="ctr">
                <a:noFill/>
                <a:round/>
                <a:headEnd/>
                <a:tailEnd/>
              </a:ln>
              <a:effectLst>
                <a:outerShdw blurRad="190500" dist="228600" dir="2700000" algn="ctr">
                  <a:srgbClr val="000000">
                    <a:alpha val="30000"/>
                  </a:srgbClr>
                </a:outerShdw>
              </a:effectLst>
              <a:sp3d prstMaterial="matte">
                <a:bevelT w="127000" h="63500"/>
              </a:sp3d>
            </p:spPr>
            <p:txBody>
              <a:bodyPr lIns="0" tIns="0" rIns="0" bIns="0" anchor="ctr"/>
              <a:lstStyle/>
              <a:p>
                <a:pPr algn="ctr" fontAlgn="auto">
                  <a:spcBef>
                    <a:spcPts val="0"/>
                  </a:spcBef>
                  <a:spcAft>
                    <a:spcPts val="0"/>
                  </a:spcAft>
                  <a:defRPr/>
                </a:pPr>
                <a:r>
                  <a:rPr lang="en-US" sz="1600" kern="0" dirty="0">
                    <a:solidFill>
                      <a:sysClr val="window" lastClr="FFFFFF"/>
                    </a:solidFill>
                    <a:latin typeface="Impact" pitchFamily="34" charset="0"/>
                    <a:cs typeface="+mn-cs"/>
                  </a:rPr>
                  <a:t>Harvesting</a:t>
                </a:r>
              </a:p>
            </p:txBody>
          </p:sp>
          <p:sp>
            <p:nvSpPr>
              <p:cNvPr id="25" name="Oval 16"/>
              <p:cNvSpPr>
                <a:spLocks noChangeAspect="1" noChangeArrowheads="1"/>
              </p:cNvSpPr>
              <p:nvPr/>
            </p:nvSpPr>
            <p:spPr bwMode="gray">
              <a:xfrm>
                <a:off x="4621212" y="4759461"/>
                <a:ext cx="1169988" cy="1111250"/>
              </a:xfrm>
              <a:prstGeom prst="ellipse">
                <a:avLst/>
              </a:prstGeom>
              <a:solidFill>
                <a:srgbClr val="C00000"/>
              </a:solidFill>
              <a:ln w="9525" algn="ctr">
                <a:noFill/>
                <a:round/>
                <a:headEnd/>
                <a:tailEnd/>
              </a:ln>
              <a:effectLst>
                <a:outerShdw blurRad="190500" dist="228600" dir="2700000" algn="ctr">
                  <a:srgbClr val="000000">
                    <a:alpha val="30000"/>
                  </a:srgbClr>
                </a:outerShdw>
              </a:effectLst>
              <a:sp3d prstMaterial="matte">
                <a:bevelT w="127000" h="63500"/>
              </a:sp3d>
            </p:spPr>
            <p:txBody>
              <a:bodyPr lIns="0" tIns="0" rIns="0" bIns="0" anchor="ctr"/>
              <a:lstStyle/>
              <a:p>
                <a:pPr algn="ctr" fontAlgn="auto">
                  <a:spcBef>
                    <a:spcPts val="0"/>
                  </a:spcBef>
                  <a:spcAft>
                    <a:spcPts val="0"/>
                  </a:spcAft>
                  <a:defRPr/>
                </a:pPr>
                <a:r>
                  <a:rPr lang="en-US" sz="1600" kern="0" dirty="0">
                    <a:solidFill>
                      <a:sysClr val="window" lastClr="FFFFFF"/>
                    </a:solidFill>
                    <a:latin typeface="Impact" pitchFamily="34" charset="0"/>
                    <a:cs typeface="+mn-cs"/>
                  </a:rPr>
                  <a:t>Nursery &amp; Planting</a:t>
                </a:r>
              </a:p>
            </p:txBody>
          </p:sp>
          <p:sp>
            <p:nvSpPr>
              <p:cNvPr id="26" name="Oval 6"/>
              <p:cNvSpPr>
                <a:spLocks noChangeAspect="1" noChangeArrowheads="1"/>
              </p:cNvSpPr>
              <p:nvPr/>
            </p:nvSpPr>
            <p:spPr bwMode="gray">
              <a:xfrm>
                <a:off x="5459412" y="3768861"/>
                <a:ext cx="1169988" cy="1111250"/>
              </a:xfrm>
              <a:prstGeom prst="ellipse">
                <a:avLst/>
              </a:prstGeom>
              <a:solidFill>
                <a:srgbClr val="C00000"/>
              </a:solidFill>
              <a:ln w="9525" algn="ctr">
                <a:noFill/>
                <a:round/>
                <a:headEnd/>
                <a:tailEnd/>
              </a:ln>
              <a:effectLst>
                <a:outerShdw blurRad="190500" dist="228600" dir="2700000" algn="ctr">
                  <a:srgbClr val="000000">
                    <a:alpha val="30000"/>
                  </a:srgbClr>
                </a:outerShdw>
              </a:effectLst>
              <a:sp3d prstMaterial="matte">
                <a:bevelT w="127000" h="63500"/>
              </a:sp3d>
            </p:spPr>
            <p:txBody>
              <a:bodyPr lIns="0" tIns="0" rIns="0" bIns="0" anchor="ctr"/>
              <a:lstStyle/>
              <a:p>
                <a:pPr algn="ctr" fontAlgn="auto">
                  <a:spcBef>
                    <a:spcPts val="0"/>
                  </a:spcBef>
                  <a:spcAft>
                    <a:spcPts val="0"/>
                  </a:spcAft>
                  <a:defRPr/>
                </a:pPr>
                <a:r>
                  <a:rPr lang="en-US" sz="1600" kern="0" dirty="0">
                    <a:solidFill>
                      <a:sysClr val="window" lastClr="FFFFFF"/>
                    </a:solidFill>
                    <a:latin typeface="Impact" pitchFamily="34" charset="0"/>
                    <a:cs typeface="+mn-cs"/>
                  </a:rPr>
                  <a:t>Puddling</a:t>
                </a:r>
              </a:p>
            </p:txBody>
          </p:sp>
          <p:sp>
            <p:nvSpPr>
              <p:cNvPr id="27" name="Oval 17"/>
              <p:cNvSpPr>
                <a:spLocks noChangeAspect="1" noChangeArrowheads="1"/>
              </p:cNvSpPr>
              <p:nvPr/>
            </p:nvSpPr>
            <p:spPr bwMode="gray">
              <a:xfrm>
                <a:off x="2819400" y="2397261"/>
                <a:ext cx="1173163" cy="1114425"/>
              </a:xfrm>
              <a:prstGeom prst="ellipse">
                <a:avLst/>
              </a:prstGeom>
              <a:solidFill>
                <a:srgbClr val="C00000"/>
              </a:solidFill>
              <a:ln w="9525" algn="ctr">
                <a:noFill/>
                <a:round/>
                <a:headEnd/>
                <a:tailEnd/>
              </a:ln>
              <a:effectLst>
                <a:outerShdw blurRad="190500" dist="228600" dir="2700000" algn="ctr">
                  <a:srgbClr val="000000">
                    <a:alpha val="30000"/>
                  </a:srgbClr>
                </a:outerShdw>
              </a:effectLst>
              <a:sp3d prstMaterial="matte">
                <a:bevelT w="127000" h="63500"/>
              </a:sp3d>
            </p:spPr>
            <p:txBody>
              <a:bodyPr lIns="0" tIns="0" rIns="0" bIns="0" anchor="ctr"/>
              <a:lstStyle/>
              <a:p>
                <a:pPr algn="ctr" fontAlgn="auto">
                  <a:spcBef>
                    <a:spcPts val="0"/>
                  </a:spcBef>
                  <a:spcAft>
                    <a:spcPts val="0"/>
                  </a:spcAft>
                  <a:defRPr/>
                </a:pPr>
                <a:r>
                  <a:rPr lang="en-US" sz="1600" kern="0" dirty="0">
                    <a:solidFill>
                      <a:sysClr val="window" lastClr="FFFFFF"/>
                    </a:solidFill>
                    <a:latin typeface="Impact" pitchFamily="34" charset="0"/>
                    <a:cs typeface="+mn-cs"/>
                  </a:rPr>
                  <a:t>Transportation</a:t>
                </a:r>
              </a:p>
            </p:txBody>
          </p:sp>
          <p:sp>
            <p:nvSpPr>
              <p:cNvPr id="28" name="Freeform 12"/>
              <p:cNvSpPr>
                <a:spLocks/>
              </p:cNvSpPr>
              <p:nvPr/>
            </p:nvSpPr>
            <p:spPr bwMode="gray">
              <a:xfrm rot="8322704">
                <a:off x="2420368" y="3033789"/>
                <a:ext cx="644525" cy="88106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prstDash val="solid"/>
                <a:round/>
                <a:headEnd/>
                <a:tailEnd/>
              </a:ln>
              <a:effectLst>
                <a:outerShdw blurRad="190500" dist="228600" dir="2700000" algn="ctr">
                  <a:srgbClr val="000000">
                    <a:alpha val="30000"/>
                  </a:srgbClr>
                </a:outerShdw>
              </a:effectLst>
              <a:sp3d prstMaterial="matte">
                <a:bevelT w="127000" h="63500"/>
              </a:sp3d>
            </p:spPr>
            <p:txBody>
              <a:bodyPr/>
              <a:lstStyle/>
              <a:p>
                <a:pPr fontAlgn="auto">
                  <a:spcBef>
                    <a:spcPts val="0"/>
                  </a:spcBef>
                  <a:spcAft>
                    <a:spcPts val="0"/>
                  </a:spcAft>
                  <a:defRPr/>
                </a:pPr>
                <a:endParaRPr lang="en-US" sz="2000" kern="0">
                  <a:solidFill>
                    <a:sysClr val="window" lastClr="FFFFFF"/>
                  </a:solidFill>
                  <a:latin typeface="Impact" pitchFamily="34" charset="0"/>
                  <a:cs typeface="+mn-cs"/>
                </a:endParaRPr>
              </a:p>
            </p:txBody>
          </p:sp>
          <p:sp>
            <p:nvSpPr>
              <p:cNvPr id="29" name="Oval 14"/>
              <p:cNvSpPr>
                <a:spLocks noChangeAspect="1" noChangeArrowheads="1"/>
              </p:cNvSpPr>
              <p:nvPr/>
            </p:nvSpPr>
            <p:spPr bwMode="gray">
              <a:xfrm>
                <a:off x="2411412" y="3572011"/>
                <a:ext cx="1169988" cy="1111250"/>
              </a:xfrm>
              <a:prstGeom prst="ellipse">
                <a:avLst/>
              </a:prstGeom>
              <a:solidFill>
                <a:srgbClr val="C00000"/>
              </a:solidFill>
              <a:ln w="9525" algn="ctr">
                <a:noFill/>
                <a:round/>
                <a:headEnd/>
                <a:tailEnd/>
              </a:ln>
              <a:effectLst>
                <a:outerShdw blurRad="190500" dist="228600" dir="2700000" algn="ctr">
                  <a:srgbClr val="000000">
                    <a:alpha val="30000"/>
                  </a:srgbClr>
                </a:outerShdw>
              </a:effectLst>
              <a:sp3d prstMaterial="matte">
                <a:bevelT w="127000" h="63500"/>
              </a:sp3d>
            </p:spPr>
            <p:txBody>
              <a:bodyPr lIns="0" tIns="0" rIns="0" bIns="0" anchor="ctr"/>
              <a:lstStyle/>
              <a:p>
                <a:pPr algn="ctr" fontAlgn="auto">
                  <a:spcBef>
                    <a:spcPts val="0"/>
                  </a:spcBef>
                  <a:spcAft>
                    <a:spcPts val="0"/>
                  </a:spcAft>
                  <a:defRPr/>
                </a:pPr>
                <a:r>
                  <a:rPr lang="en-US" sz="1600" kern="0" dirty="0">
                    <a:solidFill>
                      <a:sysClr val="window" lastClr="FFFFFF"/>
                    </a:solidFill>
                    <a:latin typeface="Impact" pitchFamily="34" charset="0"/>
                    <a:cs typeface="+mn-cs"/>
                  </a:rPr>
                  <a:t>Residue Handling</a:t>
                </a:r>
              </a:p>
            </p:txBody>
          </p:sp>
          <p:pic>
            <p:nvPicPr>
              <p:cNvPr id="30" name="Picture 3" descr="C:\Users\202202\Desktop\paddy.jpg"/>
              <p:cNvPicPr>
                <a:picLocks noChangeAspect="1" noChangeArrowheads="1"/>
              </p:cNvPicPr>
              <p:nvPr/>
            </p:nvPicPr>
            <p:blipFill>
              <a:blip r:embed="rId11" cstate="print"/>
              <a:srcRect/>
              <a:stretch>
                <a:fillRect/>
              </a:stretch>
            </p:blipFill>
            <p:spPr bwMode="auto">
              <a:xfrm>
                <a:off x="3581400" y="3006861"/>
                <a:ext cx="1905001" cy="1905000"/>
              </a:xfrm>
              <a:prstGeom prst="ellipse">
                <a:avLst/>
              </a:prstGeom>
              <a:noFill/>
              <a:ln>
                <a:noFill/>
              </a:ln>
              <a:effectLst>
                <a:outerShdw blurRad="190500" dist="228600" dir="2700000" algn="ctr">
                  <a:srgbClr val="000000">
                    <a:alpha val="30000"/>
                  </a:srgbClr>
                </a:outerShdw>
              </a:effectLst>
              <a:sp3d prstMaterial="matte">
                <a:bevelT w="127000" h="63500"/>
              </a:sp3d>
            </p:spPr>
          </p:pic>
        </p:grpSp>
        <p:pic>
          <p:nvPicPr>
            <p:cNvPr id="36878" name="Picture 4" descr="deccan copy"/>
            <p:cNvPicPr>
              <a:picLocks noChangeAspect="1" noChangeArrowheads="1"/>
            </p:cNvPicPr>
            <p:nvPr/>
          </p:nvPicPr>
          <p:blipFill>
            <a:blip r:embed="rId12" cstate="print"/>
            <a:srcRect/>
            <a:stretch>
              <a:fillRect/>
            </a:stretch>
          </p:blipFill>
          <p:spPr bwMode="auto">
            <a:xfrm>
              <a:off x="5678369" y="905027"/>
              <a:ext cx="1288663" cy="857949"/>
            </a:xfrm>
            <a:prstGeom prst="rect">
              <a:avLst/>
            </a:prstGeom>
            <a:noFill/>
            <a:ln w="9525">
              <a:noFill/>
              <a:miter lim="800000"/>
              <a:headEnd/>
              <a:tailEnd/>
            </a:ln>
          </p:spPr>
        </p:pic>
      </p:grpSp>
      <p:sp>
        <p:nvSpPr>
          <p:cNvPr id="31" name="Title 1"/>
          <p:cNvSpPr txBox="1">
            <a:spLocks/>
          </p:cNvSpPr>
          <p:nvPr/>
        </p:nvSpPr>
        <p:spPr bwMode="auto">
          <a:xfrm>
            <a:off x="2179320" y="365760"/>
            <a:ext cx="6141720" cy="487680"/>
          </a:xfrm>
          <a:prstGeom prst="rect">
            <a:avLst/>
          </a:prstGeom>
          <a:noFill/>
          <a:ln w="9525" algn="ctr">
            <a:noFill/>
            <a:miter lim="800000"/>
            <a:headEnd/>
            <a:tailEnd/>
          </a:ln>
        </p:spPr>
        <p:txBody>
          <a:bodyPr lIns="0" rIns="0"/>
          <a:lstStyle/>
          <a:p>
            <a:pPr>
              <a:lnSpc>
                <a:spcPct val="90000"/>
              </a:lnSpc>
            </a:pPr>
            <a:r>
              <a:rPr lang="en-IN" sz="2800" b="1" dirty="0" smtClean="0">
                <a:solidFill>
                  <a:schemeClr val="tx2"/>
                </a:solidFill>
                <a:latin typeface="+mj-lt"/>
              </a:rPr>
              <a:t>Complete Mechanization Solutions for Rice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452679" y="1909681"/>
            <a:ext cx="7218982" cy="1938992"/>
          </a:xfrm>
        </p:spPr>
        <p:txBody>
          <a:bodyPr/>
          <a:lstStyle/>
          <a:p>
            <a:pPr lvl="0">
              <a:spcAft>
                <a:spcPct val="0"/>
              </a:spcAft>
              <a:buSzPct val="120000"/>
              <a:defRPr/>
            </a:pPr>
            <a:r>
              <a:rPr lang="en-US" dirty="0" smtClean="0"/>
              <a:t>Snapshot</a:t>
            </a:r>
          </a:p>
          <a:p>
            <a:pPr lvl="0">
              <a:spcAft>
                <a:spcPct val="0"/>
              </a:spcAft>
              <a:defRPr/>
            </a:pPr>
            <a:endParaRPr lang="en-US" dirty="0" smtClean="0"/>
          </a:p>
          <a:p>
            <a:pPr lvl="0">
              <a:spcAft>
                <a:spcPct val="0"/>
              </a:spcAft>
              <a:buSzPct val="120000"/>
              <a:defRPr/>
            </a:pPr>
            <a:r>
              <a:rPr lang="en-US" dirty="0" smtClean="0"/>
              <a:t>Mechanization Story So Far</a:t>
            </a:r>
          </a:p>
          <a:p>
            <a:pPr lvl="0">
              <a:spcAft>
                <a:spcPct val="0"/>
              </a:spcAft>
              <a:defRPr/>
            </a:pPr>
            <a:endParaRPr lang="en-US" dirty="0" smtClean="0"/>
          </a:p>
          <a:p>
            <a:pPr lvl="0">
              <a:spcAft>
                <a:spcPct val="0"/>
              </a:spcAft>
              <a:buSzPct val="120000"/>
              <a:defRPr/>
            </a:pPr>
            <a:r>
              <a:rPr lang="en-US" dirty="0" smtClean="0"/>
              <a:t>Mega Trends in Mechanization</a:t>
            </a:r>
          </a:p>
          <a:p>
            <a:pPr lvl="0">
              <a:spcAft>
                <a:spcPct val="0"/>
              </a:spcAft>
              <a:defRPr/>
            </a:pPr>
            <a:endParaRPr lang="en-US" dirty="0" smtClean="0"/>
          </a:p>
          <a:p>
            <a:pPr lvl="0">
              <a:spcAft>
                <a:spcPct val="0"/>
              </a:spcAft>
              <a:buSzPct val="120000"/>
              <a:defRPr/>
            </a:pPr>
            <a:r>
              <a:rPr lang="en-US" dirty="0" smtClean="0"/>
              <a:t>Challenges in mechanization and the way forward</a:t>
            </a:r>
          </a:p>
        </p:txBody>
      </p:sp>
      <p:sp>
        <p:nvSpPr>
          <p:cNvPr id="4" name="Title 3"/>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202202\Desktop\m with plough.jpg"/>
          <p:cNvPicPr>
            <a:picLocks noChangeAspect="1" noChangeArrowheads="1"/>
          </p:cNvPicPr>
          <p:nvPr/>
        </p:nvPicPr>
        <p:blipFill>
          <a:blip r:embed="rId3" cstate="print"/>
          <a:srcRect/>
          <a:stretch>
            <a:fillRect/>
          </a:stretch>
        </p:blipFill>
        <p:spPr bwMode="auto">
          <a:xfrm>
            <a:off x="4318000" y="762000"/>
            <a:ext cx="1600200" cy="1223682"/>
          </a:xfrm>
          <a:prstGeom prst="rect">
            <a:avLst/>
          </a:prstGeom>
          <a:noFill/>
          <a:ln w="9525">
            <a:noFill/>
            <a:miter lim="800000"/>
            <a:headEnd/>
            <a:tailEnd/>
          </a:ln>
        </p:spPr>
      </p:pic>
      <p:sp>
        <p:nvSpPr>
          <p:cNvPr id="9" name="Freeform 5"/>
          <p:cNvSpPr>
            <a:spLocks/>
          </p:cNvSpPr>
          <p:nvPr/>
        </p:nvSpPr>
        <p:spPr bwMode="gray">
          <a:xfrm>
            <a:off x="5753100" y="4527550"/>
            <a:ext cx="481013" cy="881063"/>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solidFill>
          <a:ln w="0">
            <a:noFill/>
            <a:round/>
            <a:headEnd/>
            <a:tailEnd/>
          </a:ln>
        </p:spPr>
        <p:txBody>
          <a:bodyPr/>
          <a:lstStyle/>
          <a:p>
            <a:endParaRPr lang="en-US">
              <a:solidFill>
                <a:schemeClr val="bg1"/>
              </a:solidFill>
            </a:endParaRPr>
          </a:p>
        </p:txBody>
      </p:sp>
      <p:sp>
        <p:nvSpPr>
          <p:cNvPr id="10" name="Oval 6"/>
          <p:cNvSpPr>
            <a:spLocks noChangeAspect="1" noChangeArrowheads="1"/>
          </p:cNvSpPr>
          <p:nvPr/>
        </p:nvSpPr>
        <p:spPr bwMode="gray">
          <a:xfrm>
            <a:off x="5287963" y="2362200"/>
            <a:ext cx="1316037" cy="1066800"/>
          </a:xfrm>
          <a:prstGeom prst="ellipse">
            <a:avLst/>
          </a:prstGeom>
          <a:solidFill>
            <a:schemeClr val="accent1"/>
          </a:solidFill>
          <a:ln w="9525" algn="ctr">
            <a:noFill/>
            <a:round/>
            <a:headEnd/>
            <a:tailEnd/>
          </a:ln>
        </p:spPr>
        <p:txBody>
          <a:bodyPr lIns="0" tIns="0" rIns="0" bIns="0" anchor="ctr"/>
          <a:lstStyle/>
          <a:p>
            <a:pPr algn="ctr"/>
            <a:r>
              <a:rPr lang="en-US" sz="1400">
                <a:solidFill>
                  <a:schemeClr val="bg1"/>
                </a:solidFill>
                <a:latin typeface="Verdana" pitchFamily="34" charset="0"/>
              </a:rPr>
              <a:t>Secondary</a:t>
            </a:r>
          </a:p>
          <a:p>
            <a:pPr algn="ctr"/>
            <a:r>
              <a:rPr lang="en-US" sz="1400">
                <a:solidFill>
                  <a:schemeClr val="bg1"/>
                </a:solidFill>
                <a:latin typeface="Verdana" pitchFamily="34" charset="0"/>
              </a:rPr>
              <a:t>Tillage</a:t>
            </a:r>
          </a:p>
        </p:txBody>
      </p:sp>
      <p:sp>
        <p:nvSpPr>
          <p:cNvPr id="12" name="Freeform 8"/>
          <p:cNvSpPr>
            <a:spLocks/>
          </p:cNvSpPr>
          <p:nvPr/>
        </p:nvSpPr>
        <p:spPr bwMode="gray">
          <a:xfrm rot="-3731420">
            <a:off x="6180138" y="3103563"/>
            <a:ext cx="481012" cy="881062"/>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solidFill>
          <a:ln w="0">
            <a:noFill/>
            <a:round/>
            <a:headEnd/>
            <a:tailEnd/>
          </a:ln>
        </p:spPr>
        <p:txBody>
          <a:bodyPr/>
          <a:lstStyle/>
          <a:p>
            <a:endParaRPr lang="en-US">
              <a:solidFill>
                <a:schemeClr val="bg1"/>
              </a:solidFill>
            </a:endParaRPr>
          </a:p>
        </p:txBody>
      </p:sp>
      <p:sp>
        <p:nvSpPr>
          <p:cNvPr id="13" name="Oval 9"/>
          <p:cNvSpPr>
            <a:spLocks noChangeAspect="1" noChangeArrowheads="1"/>
          </p:cNvSpPr>
          <p:nvPr/>
        </p:nvSpPr>
        <p:spPr bwMode="gray">
          <a:xfrm>
            <a:off x="4013200" y="1752600"/>
            <a:ext cx="1169988" cy="1111250"/>
          </a:xfrm>
          <a:prstGeom prst="ellipse">
            <a:avLst/>
          </a:prstGeom>
          <a:solidFill>
            <a:schemeClr val="accent1"/>
          </a:solidFill>
          <a:ln w="9525" algn="ctr">
            <a:noFill/>
            <a:round/>
            <a:headEnd/>
            <a:tailEnd/>
          </a:ln>
        </p:spPr>
        <p:txBody>
          <a:bodyPr lIns="0" tIns="0" rIns="0" bIns="0" anchor="ctr"/>
          <a:lstStyle/>
          <a:p>
            <a:pPr algn="ctr"/>
            <a:r>
              <a:rPr lang="en-US" sz="1400">
                <a:solidFill>
                  <a:schemeClr val="bg1"/>
                </a:solidFill>
                <a:latin typeface="Verdana" pitchFamily="34" charset="0"/>
              </a:rPr>
              <a:t>Primary Tillage</a:t>
            </a:r>
          </a:p>
        </p:txBody>
      </p:sp>
      <p:sp>
        <p:nvSpPr>
          <p:cNvPr id="14" name="Freeform 10"/>
          <p:cNvSpPr>
            <a:spLocks/>
          </p:cNvSpPr>
          <p:nvPr/>
        </p:nvSpPr>
        <p:spPr bwMode="gray">
          <a:xfrm rot="-6725841">
            <a:off x="5018881" y="1775620"/>
            <a:ext cx="644525" cy="881062"/>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solidFill>
          <a:ln w="0">
            <a:noFill/>
            <a:round/>
            <a:headEnd/>
            <a:tailEnd/>
          </a:ln>
        </p:spPr>
        <p:txBody>
          <a:bodyPr/>
          <a:lstStyle/>
          <a:p>
            <a:endParaRPr lang="en-US">
              <a:solidFill>
                <a:schemeClr val="bg1"/>
              </a:solidFill>
            </a:endParaRPr>
          </a:p>
        </p:txBody>
      </p:sp>
      <p:sp>
        <p:nvSpPr>
          <p:cNvPr id="15" name="Freeform 11"/>
          <p:cNvSpPr>
            <a:spLocks/>
          </p:cNvSpPr>
          <p:nvPr/>
        </p:nvSpPr>
        <p:spPr bwMode="gray">
          <a:xfrm rot="-10083048">
            <a:off x="3411538" y="1657350"/>
            <a:ext cx="644525" cy="881063"/>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solidFill>
          <a:ln w="0">
            <a:noFill/>
            <a:round/>
            <a:headEnd/>
            <a:tailEnd/>
          </a:ln>
        </p:spPr>
        <p:txBody>
          <a:bodyPr/>
          <a:lstStyle/>
          <a:p>
            <a:endParaRPr lang="en-US">
              <a:solidFill>
                <a:schemeClr val="bg1"/>
              </a:solidFill>
            </a:endParaRPr>
          </a:p>
        </p:txBody>
      </p:sp>
      <p:sp>
        <p:nvSpPr>
          <p:cNvPr id="16" name="Freeform 12"/>
          <p:cNvSpPr>
            <a:spLocks/>
          </p:cNvSpPr>
          <p:nvPr/>
        </p:nvSpPr>
        <p:spPr bwMode="gray">
          <a:xfrm rot="5086325">
            <a:off x="2710656" y="4415632"/>
            <a:ext cx="644525" cy="881062"/>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solidFill>
          <a:ln w="0">
            <a:noFill/>
            <a:round/>
            <a:headEnd/>
            <a:tailEnd/>
          </a:ln>
        </p:spPr>
        <p:txBody>
          <a:bodyPr/>
          <a:lstStyle/>
          <a:p>
            <a:endParaRPr lang="en-US">
              <a:solidFill>
                <a:schemeClr val="bg1"/>
              </a:solidFill>
            </a:endParaRPr>
          </a:p>
        </p:txBody>
      </p:sp>
      <p:sp>
        <p:nvSpPr>
          <p:cNvPr id="17" name="Freeform 13"/>
          <p:cNvSpPr>
            <a:spLocks/>
          </p:cNvSpPr>
          <p:nvPr/>
        </p:nvSpPr>
        <p:spPr bwMode="gray">
          <a:xfrm rot="1660686">
            <a:off x="4181475" y="5129213"/>
            <a:ext cx="644525" cy="881062"/>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solidFill>
          <a:ln w="0">
            <a:noFill/>
            <a:round/>
            <a:headEnd/>
            <a:tailEnd/>
          </a:ln>
        </p:spPr>
        <p:txBody>
          <a:bodyPr/>
          <a:lstStyle/>
          <a:p>
            <a:endParaRPr lang="en-US">
              <a:solidFill>
                <a:schemeClr val="bg1"/>
              </a:solidFill>
            </a:endParaRPr>
          </a:p>
        </p:txBody>
      </p:sp>
      <p:sp>
        <p:nvSpPr>
          <p:cNvPr id="19" name="Oval 15"/>
          <p:cNvSpPr>
            <a:spLocks noChangeAspect="1" noChangeArrowheads="1"/>
          </p:cNvSpPr>
          <p:nvPr/>
        </p:nvSpPr>
        <p:spPr bwMode="gray">
          <a:xfrm>
            <a:off x="3175000" y="4679950"/>
            <a:ext cx="1169988" cy="1111250"/>
          </a:xfrm>
          <a:prstGeom prst="ellipse">
            <a:avLst/>
          </a:prstGeom>
          <a:solidFill>
            <a:schemeClr val="bg2"/>
          </a:solidFill>
          <a:ln w="9525" algn="ctr">
            <a:noFill/>
            <a:round/>
            <a:headEnd/>
            <a:tailEnd/>
          </a:ln>
        </p:spPr>
        <p:txBody>
          <a:bodyPr lIns="0" tIns="0" rIns="0" bIns="0" anchor="ctr"/>
          <a:lstStyle/>
          <a:p>
            <a:pPr algn="ctr"/>
            <a:r>
              <a:rPr lang="en-US" sz="1400" dirty="0">
                <a:solidFill>
                  <a:schemeClr val="bg1"/>
                </a:solidFill>
                <a:latin typeface="Verdana" pitchFamily="34" charset="0"/>
              </a:rPr>
              <a:t>Harvesting</a:t>
            </a:r>
          </a:p>
        </p:txBody>
      </p:sp>
      <p:sp>
        <p:nvSpPr>
          <p:cNvPr id="20" name="Oval 16"/>
          <p:cNvSpPr>
            <a:spLocks noChangeAspect="1" noChangeArrowheads="1"/>
          </p:cNvSpPr>
          <p:nvPr/>
        </p:nvSpPr>
        <p:spPr bwMode="gray">
          <a:xfrm>
            <a:off x="4595813" y="4648200"/>
            <a:ext cx="1169987" cy="1111250"/>
          </a:xfrm>
          <a:prstGeom prst="ellipse">
            <a:avLst/>
          </a:prstGeom>
          <a:solidFill>
            <a:schemeClr val="accent1"/>
          </a:solidFill>
          <a:ln w="9525" algn="ctr">
            <a:noFill/>
            <a:round/>
            <a:headEnd/>
            <a:tailEnd/>
          </a:ln>
        </p:spPr>
        <p:txBody>
          <a:bodyPr lIns="0" tIns="0" rIns="0" bIns="0" anchor="ctr"/>
          <a:lstStyle/>
          <a:p>
            <a:pPr algn="ctr"/>
            <a:r>
              <a:rPr lang="en-US" sz="1400">
                <a:solidFill>
                  <a:schemeClr val="bg1"/>
                </a:solidFill>
                <a:latin typeface="Verdana" pitchFamily="34" charset="0"/>
              </a:rPr>
              <a:t>Crop </a:t>
            </a:r>
          </a:p>
          <a:p>
            <a:pPr algn="ctr"/>
            <a:r>
              <a:rPr lang="en-US" sz="1400">
                <a:solidFill>
                  <a:schemeClr val="bg1"/>
                </a:solidFill>
                <a:latin typeface="Verdana" pitchFamily="34" charset="0"/>
              </a:rPr>
              <a:t>Care</a:t>
            </a:r>
          </a:p>
        </p:txBody>
      </p:sp>
      <p:sp>
        <p:nvSpPr>
          <p:cNvPr id="31757" name="Title 1"/>
          <p:cNvSpPr txBox="1">
            <a:spLocks/>
          </p:cNvSpPr>
          <p:nvPr/>
        </p:nvSpPr>
        <p:spPr bwMode="auto">
          <a:xfrm>
            <a:off x="2362200" y="304800"/>
            <a:ext cx="5151120" cy="381000"/>
          </a:xfrm>
          <a:prstGeom prst="rect">
            <a:avLst/>
          </a:prstGeom>
          <a:noFill/>
          <a:ln w="9525" algn="ctr">
            <a:noFill/>
            <a:miter lim="800000"/>
            <a:headEnd/>
            <a:tailEnd/>
          </a:ln>
        </p:spPr>
        <p:txBody>
          <a:bodyPr lIns="0" rIns="0"/>
          <a:lstStyle/>
          <a:p>
            <a:pPr>
              <a:lnSpc>
                <a:spcPct val="90000"/>
              </a:lnSpc>
            </a:pPr>
            <a:r>
              <a:rPr lang="en-US" sz="2800" b="1" dirty="0">
                <a:solidFill>
                  <a:schemeClr val="tx2"/>
                </a:solidFill>
                <a:latin typeface="+mj-lt"/>
              </a:rPr>
              <a:t>Sugarcane Mechanization</a:t>
            </a:r>
          </a:p>
        </p:txBody>
      </p:sp>
      <p:pic>
        <p:nvPicPr>
          <p:cNvPr id="8195" name="Picture 3"/>
          <p:cNvPicPr>
            <a:picLocks noChangeAspect="1" noChangeArrowheads="1"/>
          </p:cNvPicPr>
          <p:nvPr/>
        </p:nvPicPr>
        <p:blipFill>
          <a:blip r:embed="rId4" cstate="print"/>
          <a:srcRect/>
          <a:stretch>
            <a:fillRect/>
          </a:stretch>
        </p:blipFill>
        <p:spPr bwMode="auto">
          <a:xfrm>
            <a:off x="1193800" y="1371600"/>
            <a:ext cx="1715890" cy="1144588"/>
          </a:xfrm>
          <a:prstGeom prst="rect">
            <a:avLst/>
          </a:prstGeom>
          <a:noFill/>
          <a:ln w="9525">
            <a:noFill/>
            <a:miter lim="800000"/>
            <a:headEnd/>
            <a:tailEnd/>
          </a:ln>
        </p:spPr>
      </p:pic>
      <p:sp>
        <p:nvSpPr>
          <p:cNvPr id="36" name="Oval 6"/>
          <p:cNvSpPr>
            <a:spLocks noChangeAspect="1" noChangeArrowheads="1"/>
          </p:cNvSpPr>
          <p:nvPr/>
        </p:nvSpPr>
        <p:spPr bwMode="gray">
          <a:xfrm>
            <a:off x="5613400" y="3733800"/>
            <a:ext cx="1169988" cy="1111250"/>
          </a:xfrm>
          <a:prstGeom prst="ellipse">
            <a:avLst/>
          </a:prstGeom>
          <a:solidFill>
            <a:schemeClr val="bg2"/>
          </a:solidFill>
          <a:ln w="9525" algn="ctr">
            <a:solidFill>
              <a:schemeClr val="tx2">
                <a:lumMod val="60000"/>
                <a:lumOff val="40000"/>
              </a:schemeClr>
            </a:solidFill>
            <a:round/>
            <a:headEnd/>
            <a:tailEnd/>
          </a:ln>
        </p:spPr>
        <p:txBody>
          <a:bodyPr lIns="0" tIns="0" rIns="0" bIns="0" anchor="ctr"/>
          <a:lstStyle/>
          <a:p>
            <a:pPr algn="ctr"/>
            <a:r>
              <a:rPr lang="en-US" sz="1400">
                <a:solidFill>
                  <a:schemeClr val="bg1"/>
                </a:solidFill>
                <a:latin typeface="Verdana" pitchFamily="34" charset="0"/>
              </a:rPr>
              <a:t>Seeding</a:t>
            </a:r>
          </a:p>
        </p:txBody>
      </p:sp>
      <p:sp>
        <p:nvSpPr>
          <p:cNvPr id="21" name="Oval 17"/>
          <p:cNvSpPr>
            <a:spLocks noChangeAspect="1" noChangeArrowheads="1"/>
          </p:cNvSpPr>
          <p:nvPr/>
        </p:nvSpPr>
        <p:spPr bwMode="gray">
          <a:xfrm>
            <a:off x="2794000" y="2286000"/>
            <a:ext cx="1173163" cy="1114425"/>
          </a:xfrm>
          <a:prstGeom prst="ellipse">
            <a:avLst/>
          </a:prstGeom>
          <a:solidFill>
            <a:schemeClr val="accent1"/>
          </a:solidFill>
          <a:ln w="9525" algn="ctr">
            <a:noFill/>
            <a:round/>
            <a:headEnd/>
            <a:tailEnd/>
          </a:ln>
        </p:spPr>
        <p:txBody>
          <a:bodyPr lIns="0" tIns="0" rIns="0" bIns="0" anchor="ctr"/>
          <a:lstStyle/>
          <a:p>
            <a:pPr algn="ctr"/>
            <a:r>
              <a:rPr lang="en-US" sz="1400">
                <a:solidFill>
                  <a:schemeClr val="bg1"/>
                </a:solidFill>
                <a:latin typeface="Verdana" pitchFamily="34" charset="0"/>
              </a:rPr>
              <a:t>Transportation</a:t>
            </a:r>
          </a:p>
        </p:txBody>
      </p:sp>
      <p:sp>
        <p:nvSpPr>
          <p:cNvPr id="37" name="Freeform 12"/>
          <p:cNvSpPr>
            <a:spLocks/>
          </p:cNvSpPr>
          <p:nvPr/>
        </p:nvSpPr>
        <p:spPr bwMode="gray">
          <a:xfrm rot="8322704">
            <a:off x="2395538" y="2922588"/>
            <a:ext cx="644525" cy="881062"/>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1"/>
          </a:solidFill>
          <a:ln w="0">
            <a:noFill/>
            <a:round/>
            <a:headEnd/>
            <a:tailEnd/>
          </a:ln>
        </p:spPr>
        <p:txBody>
          <a:bodyPr/>
          <a:lstStyle/>
          <a:p>
            <a:endParaRPr lang="en-US">
              <a:solidFill>
                <a:schemeClr val="bg1"/>
              </a:solidFill>
            </a:endParaRPr>
          </a:p>
        </p:txBody>
      </p:sp>
      <p:sp>
        <p:nvSpPr>
          <p:cNvPr id="18" name="Oval 14"/>
          <p:cNvSpPr>
            <a:spLocks noChangeAspect="1" noChangeArrowheads="1"/>
          </p:cNvSpPr>
          <p:nvPr/>
        </p:nvSpPr>
        <p:spPr bwMode="gray">
          <a:xfrm>
            <a:off x="2386013" y="3460750"/>
            <a:ext cx="1169987" cy="1111250"/>
          </a:xfrm>
          <a:prstGeom prst="ellipse">
            <a:avLst/>
          </a:prstGeom>
          <a:solidFill>
            <a:schemeClr val="accent1"/>
          </a:solidFill>
          <a:ln w="9525" algn="ctr">
            <a:noFill/>
            <a:round/>
            <a:headEnd/>
            <a:tailEnd/>
          </a:ln>
        </p:spPr>
        <p:txBody>
          <a:bodyPr lIns="0" tIns="0" rIns="0" bIns="0" anchor="ctr"/>
          <a:lstStyle/>
          <a:p>
            <a:pPr algn="ctr"/>
            <a:r>
              <a:rPr lang="en-US" sz="1400">
                <a:solidFill>
                  <a:schemeClr val="bg1"/>
                </a:solidFill>
                <a:latin typeface="Verdana" pitchFamily="34" charset="0"/>
              </a:rPr>
              <a:t>Residue Handling</a:t>
            </a:r>
          </a:p>
        </p:txBody>
      </p:sp>
      <p:pic>
        <p:nvPicPr>
          <p:cNvPr id="38" name="Picture 3"/>
          <p:cNvPicPr>
            <a:picLocks noChangeAspect="1" noChangeArrowheads="1"/>
          </p:cNvPicPr>
          <p:nvPr/>
        </p:nvPicPr>
        <p:blipFill>
          <a:blip r:embed="rId5" cstate="print"/>
          <a:srcRect t="25641" b="14104"/>
          <a:stretch>
            <a:fillRect/>
          </a:stretch>
        </p:blipFill>
        <p:spPr bwMode="auto">
          <a:xfrm>
            <a:off x="6756400" y="1752600"/>
            <a:ext cx="1716052" cy="1128713"/>
          </a:xfrm>
          <a:prstGeom prst="rect">
            <a:avLst/>
          </a:prstGeom>
          <a:noFill/>
          <a:ln w="9525">
            <a:noFill/>
            <a:miter lim="800000"/>
            <a:headEnd/>
            <a:tailEnd/>
          </a:ln>
        </p:spPr>
      </p:pic>
      <p:pic>
        <p:nvPicPr>
          <p:cNvPr id="2052" name="Picture 4" descr="C:\Users\202202\Desktop\cannon sprayer.jpg"/>
          <p:cNvPicPr>
            <a:picLocks noChangeAspect="1" noChangeArrowheads="1"/>
          </p:cNvPicPr>
          <p:nvPr/>
        </p:nvPicPr>
        <p:blipFill>
          <a:blip r:embed="rId6" cstate="print"/>
          <a:srcRect/>
          <a:stretch>
            <a:fillRect/>
          </a:stretch>
        </p:blipFill>
        <p:spPr bwMode="auto">
          <a:xfrm>
            <a:off x="5994400" y="5181599"/>
            <a:ext cx="1447800" cy="1158639"/>
          </a:xfrm>
          <a:prstGeom prst="rect">
            <a:avLst/>
          </a:prstGeom>
          <a:noFill/>
          <a:ln w="9525">
            <a:noFill/>
            <a:miter lim="800000"/>
            <a:headEnd/>
            <a:tailEnd/>
          </a:ln>
        </p:spPr>
      </p:pic>
      <p:pic>
        <p:nvPicPr>
          <p:cNvPr id="31765" name="Picture 2" descr="http://www.newzstreet.tv/ns/share/images/18995700_BG1.JPG"/>
          <p:cNvPicPr>
            <a:picLocks noChangeAspect="1" noChangeArrowheads="1"/>
          </p:cNvPicPr>
          <p:nvPr/>
        </p:nvPicPr>
        <p:blipFill>
          <a:blip r:embed="rId7" cstate="print"/>
          <a:srcRect/>
          <a:stretch>
            <a:fillRect/>
          </a:stretch>
        </p:blipFill>
        <p:spPr bwMode="auto">
          <a:xfrm>
            <a:off x="3784600" y="3276600"/>
            <a:ext cx="1538288" cy="1152525"/>
          </a:xfrm>
          <a:prstGeom prst="rect">
            <a:avLst/>
          </a:prstGeom>
          <a:noFill/>
          <a:ln w="9525">
            <a:noFill/>
            <a:miter lim="800000"/>
            <a:headEnd/>
            <a:tailEnd/>
          </a:ln>
        </p:spPr>
      </p:pic>
      <p:pic>
        <p:nvPicPr>
          <p:cNvPr id="31776" name="Picture 4" descr="http://image.tradevv.com/2011/11/06/orange668_2191950_600/supply-sugarcane-planter.jpg"/>
          <p:cNvPicPr>
            <a:picLocks noChangeAspect="1" noChangeArrowheads="1"/>
          </p:cNvPicPr>
          <p:nvPr/>
        </p:nvPicPr>
        <p:blipFill>
          <a:blip r:embed="rId8" cstate="print"/>
          <a:srcRect/>
          <a:stretch>
            <a:fillRect/>
          </a:stretch>
        </p:blipFill>
        <p:spPr bwMode="auto">
          <a:xfrm>
            <a:off x="6985000" y="3429000"/>
            <a:ext cx="1371600" cy="1371600"/>
          </a:xfrm>
          <a:prstGeom prst="rect">
            <a:avLst/>
          </a:prstGeom>
          <a:noFill/>
          <a:ln w="9525">
            <a:noFill/>
            <a:miter lim="800000"/>
            <a:headEnd/>
            <a:tailEnd/>
          </a:ln>
        </p:spPr>
      </p:pic>
      <p:pic>
        <p:nvPicPr>
          <p:cNvPr id="34" name="Picture 5" descr="Sickle sword"/>
          <p:cNvPicPr>
            <a:picLocks noChangeAspect="1" noChangeArrowheads="1"/>
          </p:cNvPicPr>
          <p:nvPr/>
        </p:nvPicPr>
        <p:blipFill>
          <a:blip r:embed="rId9" cstate="print"/>
          <a:srcRect/>
          <a:stretch>
            <a:fillRect/>
          </a:stretch>
        </p:blipFill>
        <p:spPr bwMode="auto">
          <a:xfrm>
            <a:off x="1879600" y="5334000"/>
            <a:ext cx="1541660" cy="990600"/>
          </a:xfrm>
          <a:prstGeom prst="rect">
            <a:avLst/>
          </a:prstGeom>
          <a:ln>
            <a:headEnd/>
            <a:tailEnd/>
          </a:ln>
        </p:spPr>
        <p:style>
          <a:lnRef idx="0">
            <a:schemeClr val="accent2"/>
          </a:lnRef>
          <a:fillRef idx="3">
            <a:schemeClr val="accent2"/>
          </a:fillRef>
          <a:effectRef idx="3">
            <a:schemeClr val="accent2"/>
          </a:effectRef>
          <a:fontRef idx="minor">
            <a:schemeClr val="lt1"/>
          </a:fontRef>
        </p:style>
      </p:pic>
      <p:pic>
        <p:nvPicPr>
          <p:cNvPr id="31774" name="Picture 6" descr="http://img.b2bage.com/photo/product44/1644628/big-sugar-cane-harvester-machine.jpg"/>
          <p:cNvPicPr>
            <a:picLocks noChangeAspect="1" noChangeArrowheads="1"/>
          </p:cNvPicPr>
          <p:nvPr/>
        </p:nvPicPr>
        <p:blipFill>
          <a:blip r:embed="rId10" cstate="print"/>
          <a:srcRect/>
          <a:stretch>
            <a:fillRect/>
          </a:stretch>
        </p:blipFill>
        <p:spPr bwMode="auto">
          <a:xfrm>
            <a:off x="228600" y="5181600"/>
            <a:ext cx="1422400" cy="1066800"/>
          </a:xfrm>
          <a:prstGeom prst="rect">
            <a:avLst/>
          </a:prstGeom>
          <a:noFill/>
          <a:ln w="9525">
            <a:noFill/>
            <a:miter lim="800000"/>
            <a:headEnd/>
            <a:tailEnd/>
          </a:ln>
        </p:spPr>
      </p:pic>
      <p:pic>
        <p:nvPicPr>
          <p:cNvPr id="35" name="Picture 30" descr="C:\Applitrac\Rotavator\Maschio\Maschio Stall in Agrotech\Shredder_Barbi.jpg"/>
          <p:cNvPicPr>
            <a:picLocks noChangeAspect="1" noChangeArrowheads="1"/>
          </p:cNvPicPr>
          <p:nvPr/>
        </p:nvPicPr>
        <p:blipFill>
          <a:blip r:embed="rId11" cstate="print"/>
          <a:srcRect/>
          <a:stretch>
            <a:fillRect/>
          </a:stretch>
        </p:blipFill>
        <p:spPr bwMode="auto">
          <a:xfrm>
            <a:off x="736600" y="3962400"/>
            <a:ext cx="1524000" cy="955675"/>
          </a:xfrm>
          <a:prstGeom prst="rect">
            <a:avLst/>
          </a:prstGeom>
          <a:noFill/>
          <a:ln w="9525">
            <a:noFill/>
            <a:miter lim="800000"/>
            <a:headEnd/>
            <a:tailEnd/>
          </a:ln>
        </p:spPr>
      </p:pic>
      <p:pic>
        <p:nvPicPr>
          <p:cNvPr id="39" name="Picture 2" descr="http://www.maschiogaspardo-australasia.com/uploaded/models/Maschio%20Mulchers/Tigre.jpg"/>
          <p:cNvPicPr>
            <a:picLocks noChangeAspect="1" noChangeArrowheads="1"/>
          </p:cNvPicPr>
          <p:nvPr/>
        </p:nvPicPr>
        <p:blipFill>
          <a:blip r:embed="rId12" cstate="print"/>
          <a:srcRect/>
          <a:stretch>
            <a:fillRect/>
          </a:stretch>
        </p:blipFill>
        <p:spPr bwMode="auto">
          <a:xfrm>
            <a:off x="431800" y="2590800"/>
            <a:ext cx="1905000" cy="1255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20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1"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ox(in)">
                                      <p:cBhvr>
                                        <p:cTn id="38" dur="10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fade">
                                      <p:cBhvr>
                                        <p:cTn id="51" dur="20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ox(i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1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20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000"/>
                                        <p:tgtEl>
                                          <p:spTgt spid="21"/>
                                        </p:tgtEl>
                                      </p:cBhvr>
                                    </p:animEffect>
                                  </p:childTnLst>
                                </p:cTn>
                              </p:par>
                              <p:par>
                                <p:cTn id="90" presetID="10" presetClass="entr" presetSubtype="0" fill="hold" nodeType="withEffect">
                                  <p:stCondLst>
                                    <p:cond delay="0"/>
                                  </p:stCondLst>
                                  <p:childTnLst>
                                    <p:set>
                                      <p:cBhvr>
                                        <p:cTn id="91" dur="1" fill="hold">
                                          <p:stCondLst>
                                            <p:cond delay="0"/>
                                          </p:stCondLst>
                                        </p:cTn>
                                        <p:tgtEl>
                                          <p:spTgt spid="8195"/>
                                        </p:tgtEl>
                                        <p:attrNameLst>
                                          <p:attrName>style.visibility</p:attrName>
                                        </p:attrNameLst>
                                      </p:cBhvr>
                                      <p:to>
                                        <p:strVal val="visible"/>
                                      </p:to>
                                    </p:set>
                                    <p:animEffect transition="in" filter="fade">
                                      <p:cBhvr>
                                        <p:cTn id="92" dur="2000"/>
                                        <p:tgtEl>
                                          <p:spTgt spid="819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2000"/>
                                        <p:tgtEl>
                                          <p:spTgt spid="15"/>
                                        </p:tgtEl>
                                      </p:cBhvr>
                                    </p:animEffect>
                                  </p:childTnLst>
                                </p:cTn>
                              </p:par>
                              <p:par>
                                <p:cTn id="98" presetID="4" presetClass="entr" presetSubtype="16"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ox(in)">
                                      <p:cBhvr>
                                        <p:cTn id="10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2" grpId="1" animBg="1"/>
      <p:bldP spid="13" grpId="0" animBg="1"/>
      <p:bldP spid="14" grpId="0" animBg="1"/>
      <p:bldP spid="15" grpId="0" animBg="1"/>
      <p:bldP spid="16" grpId="0" animBg="1"/>
      <p:bldP spid="17" grpId="0" animBg="1"/>
      <p:bldP spid="19" grpId="0" animBg="1"/>
      <p:bldP spid="20" grpId="0" animBg="1"/>
      <p:bldP spid="36" grpId="0" animBg="1"/>
      <p:bldP spid="21" grpId="0" animBg="1"/>
      <p:bldP spid="3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forward for India…</a:t>
            </a:r>
            <a:endParaRPr lang="en-IN" dirty="0"/>
          </a:p>
        </p:txBody>
      </p:sp>
      <p:graphicFrame>
        <p:nvGraphicFramePr>
          <p:cNvPr id="4" name="Diagram 3"/>
          <p:cNvGraphicFramePr/>
          <p:nvPr>
            <p:extLst>
              <p:ext uri="{D42A27DB-BD31-4B8C-83A1-F6EECF244321}">
                <p14:modId xmlns:p14="http://schemas.microsoft.com/office/powerpoint/2010/main" xmlns="" val="1913783473"/>
              </p:ext>
            </p:extLst>
          </p:nvPr>
        </p:nvGraphicFramePr>
        <p:xfrm>
          <a:off x="355252" y="1817238"/>
          <a:ext cx="8192811" cy="1655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0520" y="4145280"/>
            <a:ext cx="6553200" cy="27699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fontAlgn="base">
              <a:buClr>
                <a:schemeClr val="tx2"/>
              </a:buClr>
            </a:pPr>
            <a:r>
              <a:rPr lang="en-US" b="1" dirty="0" smtClean="0">
                <a:solidFill>
                  <a:srgbClr val="FF0000"/>
                </a:solidFill>
                <a:latin typeface="+mj-lt"/>
              </a:rPr>
              <a:t>Creating an eco-system for farm mechanization</a:t>
            </a:r>
            <a:endParaRPr lang="en-IN" b="1" dirty="0" smtClean="0">
              <a:solidFill>
                <a:srgbClr val="FF0000"/>
              </a:solidFill>
              <a:latin typeface="+mj-lt"/>
            </a:endParaRPr>
          </a:p>
        </p:txBody>
      </p:sp>
      <p:graphicFrame>
        <p:nvGraphicFramePr>
          <p:cNvPr id="8" name="Diagram 7"/>
          <p:cNvGraphicFramePr/>
          <p:nvPr/>
        </p:nvGraphicFramePr>
        <p:xfrm>
          <a:off x="1965960" y="4572000"/>
          <a:ext cx="6659880" cy="195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6553200" y="5273040"/>
            <a:ext cx="2590800" cy="55399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fontAlgn="base">
              <a:buClr>
                <a:schemeClr val="tx2"/>
              </a:buClr>
              <a:buFont typeface="Arial" pitchFamily="34" charset="0"/>
              <a:buChar char="•"/>
            </a:pPr>
            <a:r>
              <a:rPr lang="en-US" sz="1200" b="1" dirty="0" smtClean="0">
                <a:latin typeface="+mj-lt"/>
              </a:rPr>
              <a:t>Capability to carry out R&amp;D for productivity increase and technology adaption</a:t>
            </a:r>
          </a:p>
        </p:txBody>
      </p:sp>
      <p:sp>
        <p:nvSpPr>
          <p:cNvPr id="12" name="TextBox 11"/>
          <p:cNvSpPr txBox="1"/>
          <p:nvPr/>
        </p:nvSpPr>
        <p:spPr>
          <a:xfrm>
            <a:off x="137160" y="5943600"/>
            <a:ext cx="2590800" cy="73866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fontAlgn="base">
              <a:buClr>
                <a:schemeClr val="tx2"/>
              </a:buClr>
              <a:buFont typeface="Arial" pitchFamily="34" charset="0"/>
              <a:buChar char="•"/>
            </a:pPr>
            <a:r>
              <a:rPr lang="en-US" sz="1200" b="1" dirty="0" smtClean="0">
                <a:latin typeface="+mj-lt"/>
              </a:rPr>
              <a:t> Bulk of farm machinery today is manufactured by them</a:t>
            </a:r>
          </a:p>
          <a:p>
            <a:pPr fontAlgn="base">
              <a:buClr>
                <a:schemeClr val="tx2"/>
              </a:buClr>
              <a:buFont typeface="Arial" pitchFamily="34" charset="0"/>
              <a:buChar char="•"/>
            </a:pPr>
            <a:r>
              <a:rPr lang="en-US" sz="1200" b="1" dirty="0" smtClean="0">
                <a:latin typeface="+mj-lt"/>
              </a:rPr>
              <a:t> Located in clusters with wide reach</a:t>
            </a:r>
            <a:endParaRPr lang="en-IN" sz="1200" b="1" dirty="0" smtClean="0">
              <a:latin typeface="+mj-lt"/>
            </a:endParaRPr>
          </a:p>
        </p:txBody>
      </p:sp>
      <p:sp>
        <p:nvSpPr>
          <p:cNvPr id="13" name="TextBox 12"/>
          <p:cNvSpPr txBox="1"/>
          <p:nvPr/>
        </p:nvSpPr>
        <p:spPr>
          <a:xfrm>
            <a:off x="838200" y="4556760"/>
            <a:ext cx="2804160" cy="73866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fontAlgn="base">
              <a:buClr>
                <a:schemeClr val="tx2"/>
              </a:buClr>
              <a:buFont typeface="Arial" pitchFamily="34" charset="0"/>
              <a:buChar char="•"/>
            </a:pPr>
            <a:r>
              <a:rPr lang="en-US" sz="1200" b="1" dirty="0" smtClean="0">
                <a:latin typeface="+mj-lt"/>
              </a:rPr>
              <a:t> Main source of supply and repair for farmers</a:t>
            </a:r>
          </a:p>
          <a:p>
            <a:pPr fontAlgn="base">
              <a:buClr>
                <a:schemeClr val="tx2"/>
              </a:buClr>
              <a:buFont typeface="Arial" pitchFamily="34" charset="0"/>
              <a:buChar char="•"/>
            </a:pPr>
            <a:r>
              <a:rPr lang="en-US" sz="1200" b="1" dirty="0" smtClean="0">
                <a:latin typeface="+mj-lt"/>
              </a:rPr>
              <a:t> Closest to the farmers leading to high trust</a:t>
            </a:r>
            <a:endParaRPr lang="en-IN" sz="1200" b="1" dirty="0" smtClean="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4"/>
          </p:nvPr>
        </p:nvSpPr>
        <p:spPr/>
        <p:txBody>
          <a:bodyPr/>
          <a:lstStyle/>
          <a:p>
            <a:r>
              <a:rPr lang="en-US" dirty="0"/>
              <a:t>Visit us at www.mahindra.com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Snapshot…</a:t>
            </a:r>
            <a:endParaRPr lang="en-IN" dirty="0"/>
          </a:p>
        </p:txBody>
      </p:sp>
      <p:sp>
        <p:nvSpPr>
          <p:cNvPr id="7" name="Text Placeholder 6"/>
          <p:cNvSpPr>
            <a:spLocks noGrp="1"/>
          </p:cNvSpPr>
          <p:nvPr>
            <p:ph type="body" sz="quarter" idx="10"/>
          </p:nvPr>
        </p:nvSpPr>
        <p:spPr>
          <a:xfrm>
            <a:off x="481012" y="1971675"/>
            <a:ext cx="8224838" cy="4431983"/>
          </a:xfrm>
        </p:spPr>
        <p:txBody>
          <a:bodyPr/>
          <a:lstStyle/>
          <a:p>
            <a:pPr>
              <a:lnSpc>
                <a:spcPct val="200000"/>
              </a:lnSpc>
            </a:pPr>
            <a:r>
              <a:rPr lang="en-IN" dirty="0"/>
              <a:t>Arable Land :- </a:t>
            </a:r>
            <a:r>
              <a:rPr lang="en-IN" dirty="0" smtClean="0"/>
              <a:t>163 </a:t>
            </a:r>
            <a:r>
              <a:rPr lang="en-IN" dirty="0"/>
              <a:t>m Ha (50% of Land Area)</a:t>
            </a:r>
          </a:p>
          <a:p>
            <a:pPr>
              <a:lnSpc>
                <a:spcPct val="200000"/>
              </a:lnSpc>
            </a:pPr>
            <a:r>
              <a:rPr lang="en-IN" dirty="0"/>
              <a:t> Net Cropped Area :- </a:t>
            </a:r>
            <a:r>
              <a:rPr lang="en-IN" dirty="0" smtClean="0"/>
              <a:t>140 </a:t>
            </a:r>
            <a:r>
              <a:rPr lang="en-IN" dirty="0"/>
              <a:t>m Ha (88% of Arable Land)</a:t>
            </a:r>
          </a:p>
          <a:p>
            <a:pPr>
              <a:lnSpc>
                <a:spcPct val="200000"/>
              </a:lnSpc>
            </a:pPr>
            <a:r>
              <a:rPr lang="en-IN" dirty="0"/>
              <a:t> Gross Cropped Area :- 192 m Ha (35% of Area Sown Twice – 50 m Ha)</a:t>
            </a:r>
          </a:p>
          <a:p>
            <a:pPr>
              <a:lnSpc>
                <a:spcPct val="200000"/>
              </a:lnSpc>
            </a:pPr>
            <a:r>
              <a:rPr lang="en-IN" dirty="0"/>
              <a:t> Net Irrigated Area :- </a:t>
            </a:r>
            <a:r>
              <a:rPr lang="en-IN" dirty="0" smtClean="0"/>
              <a:t>68 </a:t>
            </a:r>
            <a:r>
              <a:rPr lang="en-IN" dirty="0"/>
              <a:t>m Ha (</a:t>
            </a:r>
            <a:r>
              <a:rPr lang="en-IN" dirty="0" smtClean="0"/>
              <a:t>48 </a:t>
            </a:r>
            <a:r>
              <a:rPr lang="en-IN" dirty="0"/>
              <a:t>% of Net Crop Area)</a:t>
            </a:r>
          </a:p>
          <a:p>
            <a:pPr>
              <a:lnSpc>
                <a:spcPct val="200000"/>
              </a:lnSpc>
            </a:pPr>
            <a:r>
              <a:rPr lang="en-IN" dirty="0"/>
              <a:t> Gross Irrigated Area :- 82 m Ha (43 % of Gross Crop Area)</a:t>
            </a:r>
          </a:p>
          <a:p>
            <a:pPr>
              <a:lnSpc>
                <a:spcPct val="200000"/>
              </a:lnSpc>
            </a:pPr>
            <a:r>
              <a:rPr lang="en-IN" dirty="0"/>
              <a:t> Av. Size of Land Holding:- 1.3 Ha (80 % farms are Small &amp; Marginal)</a:t>
            </a:r>
          </a:p>
          <a:p>
            <a:pPr>
              <a:lnSpc>
                <a:spcPct val="200000"/>
              </a:lnSpc>
            </a:pPr>
            <a:r>
              <a:rPr lang="en-IN" dirty="0"/>
              <a:t> Indian Agriculture :- Contributes 15 % of GDP and employs 52 % of </a:t>
            </a:r>
            <a:r>
              <a:rPr lang="en-IN" dirty="0" smtClean="0"/>
              <a:t>working Population</a:t>
            </a:r>
            <a:endParaRPr lang="en-IN" dirty="0"/>
          </a:p>
        </p:txBody>
      </p:sp>
      <p:sp>
        <p:nvSpPr>
          <p:cNvPr id="8" name="TextBox 7"/>
          <p:cNvSpPr txBox="1"/>
          <p:nvPr/>
        </p:nvSpPr>
        <p:spPr>
          <a:xfrm>
            <a:off x="472440" y="6385560"/>
            <a:ext cx="7650480"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fontAlgn="base">
              <a:buClr>
                <a:schemeClr val="tx2"/>
              </a:buClr>
            </a:pPr>
            <a:r>
              <a:rPr lang="en-IN" sz="1100" i="1" dirty="0" smtClean="0"/>
              <a:t>Annual Report of the Ministry of Agriculture</a:t>
            </a:r>
            <a:endParaRPr lang="en-IN" sz="1100" i="1" dirty="0" smtClean="0">
              <a:latin typeface="+mj-lt"/>
            </a:endParaRPr>
          </a:p>
        </p:txBody>
      </p:sp>
      <p:sp>
        <p:nvSpPr>
          <p:cNvPr id="5" name="Oval 4"/>
          <p:cNvSpPr/>
          <p:nvPr/>
        </p:nvSpPr>
        <p:spPr>
          <a:xfrm>
            <a:off x="304800" y="4693920"/>
            <a:ext cx="7940040" cy="701040"/>
          </a:xfrm>
          <a:prstGeom prst="ellipse">
            <a:avLst/>
          </a:prstGeom>
          <a:noFill/>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Mechanization Story…</a:t>
            </a:r>
            <a:endParaRPr lang="en-IN" dirty="0"/>
          </a:p>
        </p:txBody>
      </p:sp>
      <p:graphicFrame>
        <p:nvGraphicFramePr>
          <p:cNvPr id="4" name="Table 3"/>
          <p:cNvGraphicFramePr>
            <a:graphicFrameLocks noGrp="1"/>
          </p:cNvGraphicFramePr>
          <p:nvPr/>
        </p:nvGraphicFramePr>
        <p:xfrm>
          <a:off x="304798" y="4907282"/>
          <a:ext cx="5233672" cy="1283015"/>
        </p:xfrm>
        <a:graphic>
          <a:graphicData uri="http://schemas.openxmlformats.org/drawingml/2006/table">
            <a:tbl>
              <a:tblPr/>
              <a:tblGrid>
                <a:gridCol w="1754222"/>
                <a:gridCol w="695890"/>
                <a:gridCol w="695890"/>
                <a:gridCol w="695890"/>
                <a:gridCol w="695890"/>
                <a:gridCol w="695890"/>
              </a:tblGrid>
              <a:tr h="256603">
                <a:tc>
                  <a:txBody>
                    <a:bodyPr/>
                    <a:lstStyle/>
                    <a:p>
                      <a:pPr algn="l" fontAlgn="b"/>
                      <a:r>
                        <a:rPr lang="en-IN" sz="1100" b="1" i="0" u="none" strike="noStrike" dirty="0">
                          <a:solidFill>
                            <a:srgbClr val="000000"/>
                          </a:solidFill>
                          <a:latin typeface="Calibri"/>
                        </a:rPr>
                        <a:t>Implements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IN" sz="1100" b="1" i="0" u="none" strike="noStrike">
                          <a:solidFill>
                            <a:srgbClr val="FFFFFF"/>
                          </a:solidFill>
                          <a:latin typeface="Calibri"/>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IN" sz="1100" b="1" i="0" u="none" strike="noStrike">
                          <a:solidFill>
                            <a:srgbClr val="FFFFFF"/>
                          </a:solidFill>
                          <a:latin typeface="Calibri"/>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IN" sz="1100" b="1" i="0" u="none" strike="noStrike">
                          <a:solidFill>
                            <a:srgbClr val="FFFFFF"/>
                          </a:solidFill>
                          <a:latin typeface="Calibri"/>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IN" sz="1100" b="1" i="0" u="none" strike="noStrike">
                          <a:solidFill>
                            <a:srgbClr val="FFFFFF"/>
                          </a:solidFill>
                          <a:latin typeface="Calibri"/>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IN" sz="1100" b="1" i="0" u="none" strike="noStrike">
                          <a:solidFill>
                            <a:srgbClr val="FFFFFF"/>
                          </a:solidFill>
                          <a:latin typeface="Calibri"/>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r>
              <a:tr h="256603">
                <a:tc>
                  <a:txBody>
                    <a:bodyPr/>
                    <a:lstStyle/>
                    <a:p>
                      <a:pPr algn="l" fontAlgn="b"/>
                      <a:r>
                        <a:rPr lang="en-US" sz="1100" b="1" i="0" u="none" strike="noStrike" dirty="0" err="1" smtClean="0">
                          <a:solidFill>
                            <a:srgbClr val="FFFFFF"/>
                          </a:solidFill>
                          <a:latin typeface="Calibri"/>
                        </a:rPr>
                        <a:t>Rotavator</a:t>
                      </a:r>
                      <a:endParaRPr lang="en-IN" sz="1100" b="1" i="0" u="none" strike="noStrike" dirty="0">
                        <a:solidFill>
                          <a:srgbClr val="FFFFFF"/>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t"/>
                      <a:r>
                        <a:rPr lang="en-IN" sz="1100" b="0" i="0" u="none" strike="noStrike">
                          <a:solidFill>
                            <a:srgbClr val="000000"/>
                          </a:solidFill>
                          <a:latin typeface="Calibri"/>
                        </a:rPr>
                        <a:t>60000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80000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100000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123000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103775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56603">
                <a:tc>
                  <a:txBody>
                    <a:bodyPr/>
                    <a:lstStyle/>
                    <a:p>
                      <a:pPr algn="l" fontAlgn="b"/>
                      <a:r>
                        <a:rPr lang="en-IN" sz="1100" b="1" i="0" u="none" strike="noStrike">
                          <a:solidFill>
                            <a:srgbClr val="FFFFFF"/>
                          </a:solidFill>
                          <a:latin typeface="Calibri"/>
                        </a:rPr>
                        <a:t>Harvester Self Propelled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t"/>
                      <a:r>
                        <a:rPr lang="en-IN" sz="1100" b="0" i="0" u="none" strike="noStrike">
                          <a:solidFill>
                            <a:srgbClr val="000000"/>
                          </a:solidFill>
                          <a:latin typeface="Calibri"/>
                        </a:rPr>
                        <a:t>1500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2400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2400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1800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2250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56603">
                <a:tc>
                  <a:txBody>
                    <a:bodyPr/>
                    <a:lstStyle/>
                    <a:p>
                      <a:pPr algn="l" fontAlgn="b"/>
                      <a:r>
                        <a:rPr lang="en-IN" sz="1100" b="1" i="0" u="none" strike="noStrike">
                          <a:solidFill>
                            <a:srgbClr val="FFFFFF"/>
                          </a:solidFill>
                          <a:latin typeface="Calibri"/>
                        </a:rPr>
                        <a:t>Tractor Mounted Harvester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t"/>
                      <a:r>
                        <a:rPr lang="en-IN" sz="1100" b="0" i="0" u="none" strike="noStrike">
                          <a:solidFill>
                            <a:srgbClr val="000000"/>
                          </a:solidFill>
                          <a:latin typeface="Calibri"/>
                        </a:rPr>
                        <a:t>3000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3200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3600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3300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1151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56603">
                <a:tc>
                  <a:txBody>
                    <a:bodyPr/>
                    <a:lstStyle/>
                    <a:p>
                      <a:pPr algn="l" fontAlgn="b"/>
                      <a:r>
                        <a:rPr lang="en-IN" sz="1100" b="1" i="0" u="none" strike="noStrike">
                          <a:solidFill>
                            <a:srgbClr val="FFFFFF"/>
                          </a:solidFill>
                          <a:latin typeface="Calibri"/>
                        </a:rPr>
                        <a:t>Rice Transplanter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t"/>
                      <a:r>
                        <a:rPr lang="en-IN" sz="1100" b="0" i="0" u="none" strike="noStrike">
                          <a:solidFill>
                            <a:srgbClr val="000000"/>
                          </a:solidFill>
                          <a:latin typeface="Calibri"/>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350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220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a:solidFill>
                            <a:srgbClr val="000000"/>
                          </a:solidFill>
                          <a:latin typeface="Calibri"/>
                        </a:rPr>
                        <a:t>300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t"/>
                      <a:r>
                        <a:rPr lang="en-IN" sz="1100" b="0" i="0" u="none" strike="noStrike" dirty="0">
                          <a:solidFill>
                            <a:srgbClr val="000000"/>
                          </a:solidFill>
                          <a:latin typeface="Calibri"/>
                        </a:rPr>
                        <a:t>300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graphicFrame>
        <p:nvGraphicFramePr>
          <p:cNvPr id="5" name="Chart 4"/>
          <p:cNvGraphicFramePr/>
          <p:nvPr/>
        </p:nvGraphicFramePr>
        <p:xfrm>
          <a:off x="272415" y="1589722"/>
          <a:ext cx="5124450" cy="24288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867400" y="2057400"/>
            <a:ext cx="3276600" cy="3631763"/>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182563" indent="-90488" fontAlgn="base">
              <a:lnSpc>
                <a:spcPct val="200000"/>
              </a:lnSpc>
              <a:buClr>
                <a:schemeClr val="tx2"/>
              </a:buClr>
              <a:buFont typeface="Arial" pitchFamily="34" charset="0"/>
              <a:buChar char="•"/>
            </a:pPr>
            <a:r>
              <a:rPr lang="en-US" sz="1400" dirty="0" smtClean="0"/>
              <a:t> </a:t>
            </a:r>
            <a:r>
              <a:rPr lang="en-IN" sz="1400" dirty="0" smtClean="0"/>
              <a:t>There has been a sustained increase in the adoption of mechanization  to </a:t>
            </a:r>
          </a:p>
          <a:p>
            <a:pPr marL="639763" lvl="2" indent="-90488" fontAlgn="base">
              <a:lnSpc>
                <a:spcPct val="200000"/>
              </a:lnSpc>
              <a:buClr>
                <a:schemeClr val="tx2"/>
              </a:buClr>
              <a:buFont typeface="Arial" pitchFamily="34" charset="0"/>
              <a:buChar char="•"/>
            </a:pPr>
            <a:r>
              <a:rPr lang="en-IN" sz="1400" dirty="0" smtClean="0"/>
              <a:t>ensure greater return on investment (</a:t>
            </a:r>
            <a:r>
              <a:rPr lang="en-IN" sz="1400" dirty="0" err="1" smtClean="0"/>
              <a:t>RoI</a:t>
            </a:r>
            <a:r>
              <a:rPr lang="en-IN" sz="1400" dirty="0" smtClean="0"/>
              <a:t>) </a:t>
            </a:r>
          </a:p>
          <a:p>
            <a:pPr marL="639763" lvl="2" indent="-90488" fontAlgn="base">
              <a:lnSpc>
                <a:spcPct val="200000"/>
              </a:lnSpc>
              <a:buClr>
                <a:schemeClr val="tx2"/>
              </a:buClr>
              <a:buFont typeface="Arial" pitchFamily="34" charset="0"/>
              <a:buChar char="•"/>
            </a:pPr>
            <a:r>
              <a:rPr lang="en-IN" sz="1400" dirty="0" smtClean="0"/>
              <a:t>sustainability of agriculture.</a:t>
            </a:r>
          </a:p>
          <a:p>
            <a:pPr marL="182563" indent="-90488" fontAlgn="base">
              <a:lnSpc>
                <a:spcPct val="200000"/>
              </a:lnSpc>
              <a:buClr>
                <a:schemeClr val="tx2"/>
              </a:buClr>
              <a:buFont typeface="Arial" pitchFamily="34" charset="0"/>
              <a:buChar char="•"/>
            </a:pPr>
            <a:r>
              <a:rPr lang="en-US" sz="1400" dirty="0" smtClean="0"/>
              <a:t> </a:t>
            </a:r>
            <a:r>
              <a:rPr lang="en-IN" sz="1400" dirty="0" smtClean="0"/>
              <a:t>Mechanization primarily driven by increased use of tractors, which is replacing manual and animal labour.</a:t>
            </a:r>
          </a:p>
          <a:p>
            <a:pPr marL="182563" indent="-90488" fontAlgn="base">
              <a:buClr>
                <a:schemeClr val="tx2"/>
              </a:buClr>
              <a:buFont typeface="Arial" pitchFamily="34" charset="0"/>
              <a:buChar char="•"/>
            </a:pPr>
            <a:endParaRPr lang="en-IN" sz="1200" dirty="0" smtClean="0">
              <a:latin typeface="+mj-lt"/>
            </a:endParaRPr>
          </a:p>
        </p:txBody>
      </p:sp>
      <p:cxnSp>
        <p:nvCxnSpPr>
          <p:cNvPr id="8" name="Straight Connector 7"/>
          <p:cNvCxnSpPr/>
          <p:nvPr/>
        </p:nvCxnSpPr>
        <p:spPr>
          <a:xfrm>
            <a:off x="5745480" y="1158240"/>
            <a:ext cx="0" cy="553212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84960" y="4221480"/>
            <a:ext cx="3398520" cy="21544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buClr>
                <a:schemeClr val="tx2"/>
              </a:buClr>
            </a:pPr>
            <a:r>
              <a:rPr lang="en-US" sz="1400" b="1" dirty="0" smtClean="0">
                <a:latin typeface="+mj-lt"/>
              </a:rPr>
              <a:t>Tractor Sales</a:t>
            </a:r>
            <a:endParaRPr lang="en-IN" sz="1400" b="1"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153696"/>
            <a:ext cx="5410200" cy="1371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4648200"/>
            <a:ext cx="5410200" cy="1615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676400"/>
            <a:ext cx="5410200" cy="1371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1676400"/>
            <a:ext cx="5257800" cy="4355038"/>
          </a:xfrm>
          <a:prstGeom prst="rect">
            <a:avLst/>
          </a:prstGeom>
        </p:spPr>
        <p:txBody>
          <a:bodyPr wrap="square">
            <a:spAutoFit/>
          </a:bodyPr>
          <a:lstStyle/>
          <a:p>
            <a:pPr>
              <a:lnSpc>
                <a:spcPct val="150000"/>
              </a:lnSpc>
            </a:pPr>
            <a:r>
              <a:rPr lang="en-US" sz="1400" dirty="0" smtClean="0"/>
              <a:t>Farm operations requiring high power inputs and low control are mechanized first  (tillage, transport, water pumping, milling, threshing, etc.). </a:t>
            </a:r>
          </a:p>
          <a:p>
            <a:endParaRPr lang="en-US" sz="2000" dirty="0" smtClean="0"/>
          </a:p>
          <a:p>
            <a:endParaRPr lang="en-US" sz="2000" dirty="0" smtClean="0"/>
          </a:p>
          <a:p>
            <a:pPr>
              <a:lnSpc>
                <a:spcPct val="150000"/>
              </a:lnSpc>
            </a:pPr>
            <a:r>
              <a:rPr lang="en-US" sz="1400" dirty="0" smtClean="0"/>
              <a:t>Farm operations requiring medium levels of power and control are mechanized next (seeding, spraying, intercultural operations, etc.). </a:t>
            </a:r>
          </a:p>
          <a:p>
            <a:endParaRPr lang="en-US" sz="1400" dirty="0" smtClean="0"/>
          </a:p>
          <a:p>
            <a:endParaRPr lang="en-US" sz="1400" dirty="0" smtClean="0"/>
          </a:p>
          <a:p>
            <a:endParaRPr lang="en-US" sz="2000" dirty="0" smtClean="0"/>
          </a:p>
          <a:p>
            <a:pPr>
              <a:lnSpc>
                <a:spcPct val="150000"/>
              </a:lnSpc>
            </a:pPr>
            <a:r>
              <a:rPr lang="en-US" sz="1400" dirty="0" smtClean="0"/>
              <a:t>Farm operations requiring high degree of control and low power inputs are mechanized last (transplanting, planting of vegetables, harvesting of fruits and vegetables, etc.). </a:t>
            </a:r>
          </a:p>
        </p:txBody>
      </p:sp>
      <p:sp>
        <p:nvSpPr>
          <p:cNvPr id="3" name="Rectangle 2"/>
          <p:cNvSpPr/>
          <p:nvPr/>
        </p:nvSpPr>
        <p:spPr>
          <a:xfrm>
            <a:off x="6477000" y="2590800"/>
            <a:ext cx="2438400" cy="2985433"/>
          </a:xfrm>
          <a:prstGeom prst="rect">
            <a:avLst/>
          </a:prstGeom>
          <a:solidFill>
            <a:schemeClr val="accent5">
              <a:lumMod val="40000"/>
              <a:lumOff val="60000"/>
            </a:schemeClr>
          </a:solidFill>
        </p:spPr>
        <p:txBody>
          <a:bodyPr wrap="square">
            <a:spAutoFit/>
          </a:bodyPr>
          <a:lstStyle/>
          <a:p>
            <a:pPr>
              <a:lnSpc>
                <a:spcPct val="150000"/>
              </a:lnSpc>
            </a:pPr>
            <a:r>
              <a:rPr lang="en-US" sz="1400" dirty="0"/>
              <a:t>P</a:t>
            </a:r>
            <a:r>
              <a:rPr lang="en-US" sz="1400" dirty="0" smtClean="0"/>
              <a:t>ower intensive work, can be done faster mechanically and at a lower cost.</a:t>
            </a:r>
          </a:p>
          <a:p>
            <a:pPr>
              <a:lnSpc>
                <a:spcPct val="150000"/>
              </a:lnSpc>
            </a:pPr>
            <a:endParaRPr lang="en-US" sz="1400" dirty="0"/>
          </a:p>
          <a:p>
            <a:pPr>
              <a:lnSpc>
                <a:spcPct val="150000"/>
              </a:lnSpc>
            </a:pPr>
            <a:r>
              <a:rPr lang="en-US" sz="1400" dirty="0" smtClean="0"/>
              <a:t>Converting human knowledge into machine knowledge is difficult and costly</a:t>
            </a:r>
          </a:p>
          <a:p>
            <a:r>
              <a:rPr lang="en-US" sz="2000" dirty="0" smtClean="0"/>
              <a:t> </a:t>
            </a:r>
            <a:endParaRPr lang="en-US" sz="2000" dirty="0"/>
          </a:p>
        </p:txBody>
      </p:sp>
      <p:sp>
        <p:nvSpPr>
          <p:cNvPr id="11" name="Pentagon 10"/>
          <p:cNvSpPr/>
          <p:nvPr/>
        </p:nvSpPr>
        <p:spPr>
          <a:xfrm>
            <a:off x="5791200" y="1524000"/>
            <a:ext cx="533400" cy="5181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770572" y="597218"/>
            <a:ext cx="8224837" cy="492443"/>
          </a:xfrm>
          <a:prstGeom prst="rect">
            <a:avLst/>
          </a:prstGeom>
        </p:spPr>
        <p:txBody>
          <a:bodyPr/>
          <a:lstStyle/>
          <a:p>
            <a:pPr lvl="0">
              <a:spcBef>
                <a:spcPct val="0"/>
              </a:spcBef>
            </a:pPr>
            <a:r>
              <a:rPr lang="en-IN" sz="2800" b="1" dirty="0" smtClean="0">
                <a:solidFill>
                  <a:schemeClr val="tx2"/>
                </a:solidFill>
                <a:latin typeface="+mj-lt"/>
                <a:ea typeface="+mj-ea"/>
                <a:cs typeface="+mj-cs"/>
              </a:rPr>
              <a:t>General pattern in the growth of the mechanization in India...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78953" y="3198495"/>
            <a:ext cx="5524500" cy="276999"/>
          </a:xfrm>
        </p:spPr>
        <p:txBody>
          <a:bodyPr/>
          <a:lstStyle/>
          <a:p>
            <a:r>
              <a:rPr lang="en-US" dirty="0" smtClean="0"/>
              <a:t>Drivers of mechanization in India</a:t>
            </a:r>
            <a:endParaRPr lang="en-IN" dirty="0"/>
          </a:p>
        </p:txBody>
      </p:sp>
      <p:sp>
        <p:nvSpPr>
          <p:cNvPr id="4" name="Title 3"/>
          <p:cNvSpPr>
            <a:spLocks noGrp="1"/>
          </p:cNvSpPr>
          <p:nvPr>
            <p:ph type="title"/>
          </p:nvPr>
        </p:nvSpPr>
        <p:spPr>
          <a:xfrm>
            <a:off x="1839914" y="2200275"/>
            <a:ext cx="5524500" cy="615553"/>
          </a:xfrm>
        </p:spPr>
        <p:txBody>
          <a:bodyPr/>
          <a:lstStyle/>
          <a:p>
            <a:r>
              <a:rPr lang="en-US" dirty="0" smtClean="0"/>
              <a:t>Mega Trends</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1956" y="705491"/>
            <a:ext cx="8224837" cy="984885"/>
          </a:xfrm>
        </p:spPr>
        <p:txBody>
          <a:bodyPr/>
          <a:lstStyle/>
          <a:p>
            <a:r>
              <a:rPr lang="en-US" dirty="0" smtClean="0"/>
              <a:t>Demand to outstrip current productivity levels…</a:t>
            </a:r>
            <a:endParaRPr lang="en-IN" dirty="0"/>
          </a:p>
        </p:txBody>
      </p:sp>
      <p:pic>
        <p:nvPicPr>
          <p:cNvPr id="9" name="Picture 6" descr="http://www.knowabouthealth.com/wp-content/uploads/2010/08/India-overtakes-China-in-2030.png">
            <a:hlinkClick r:id="rId4"/>
          </p:cNvPr>
          <p:cNvPicPr>
            <a:picLocks noChangeAspect="1" noChangeArrowheads="1"/>
          </p:cNvPicPr>
          <p:nvPr/>
        </p:nvPicPr>
        <p:blipFill>
          <a:blip r:embed="rId5" cstate="print">
            <a:clrChange>
              <a:clrFrom>
                <a:srgbClr val="FFFFFF"/>
              </a:clrFrom>
              <a:clrTo>
                <a:srgbClr val="FFFFFF">
                  <a:alpha val="0"/>
                </a:srgbClr>
              </a:clrTo>
            </a:clrChange>
          </a:blip>
          <a:srcRect t="8685" b="10129"/>
          <a:stretch>
            <a:fillRect/>
          </a:stretch>
        </p:blipFill>
        <p:spPr bwMode="auto">
          <a:xfrm>
            <a:off x="182880" y="1598477"/>
            <a:ext cx="4302728" cy="2774051"/>
          </a:xfrm>
          <a:prstGeom prst="rect">
            <a:avLst/>
          </a:prstGeom>
          <a:noFill/>
          <a:ln w="9525">
            <a:noFill/>
            <a:miter lim="800000"/>
            <a:headEnd/>
            <a:tailEnd/>
          </a:ln>
        </p:spPr>
      </p:pic>
      <p:graphicFrame>
        <p:nvGraphicFramePr>
          <p:cNvPr id="8" name="Content Placeholder 9"/>
          <p:cNvGraphicFramePr>
            <a:graphicFrameLocks noGrp="1"/>
          </p:cNvGraphicFramePr>
          <p:nvPr/>
        </p:nvGraphicFramePr>
        <p:xfrm>
          <a:off x="4636341" y="1763690"/>
          <a:ext cx="4189862" cy="2417112"/>
        </p:xfrm>
        <a:graphic>
          <a:graphicData uri="http://schemas.openxmlformats.org/presentationml/2006/ole">
            <p:oleObj spid="_x0000_s4098" name="Chart" r:id="rId6" imgW="8267749" imgH="4610196" progId="Excel.Sheet.8">
              <p:embed/>
            </p:oleObj>
          </a:graphicData>
        </a:graphic>
      </p:graphicFrame>
      <p:sp>
        <p:nvSpPr>
          <p:cNvPr id="12" name="TextBox 11"/>
          <p:cNvSpPr txBox="1"/>
          <p:nvPr/>
        </p:nvSpPr>
        <p:spPr>
          <a:xfrm>
            <a:off x="456149" y="4933623"/>
            <a:ext cx="8413531" cy="73866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buClr>
                <a:schemeClr val="tx2"/>
              </a:buClr>
            </a:pPr>
            <a:r>
              <a:rPr lang="en-US" sz="1600" dirty="0" smtClean="0">
                <a:latin typeface="+mj-lt"/>
              </a:rPr>
              <a:t>India’s population is expected to be 1.6 </a:t>
            </a:r>
            <a:r>
              <a:rPr lang="en-US" sz="1600" dirty="0" err="1" smtClean="0">
                <a:latin typeface="+mj-lt"/>
              </a:rPr>
              <a:t>bn</a:t>
            </a:r>
            <a:r>
              <a:rPr lang="en-US" sz="1600" dirty="0" smtClean="0">
                <a:latin typeface="+mj-lt"/>
              </a:rPr>
              <a:t> by 2050 calling for an annual food grain  production of </a:t>
            </a:r>
            <a:r>
              <a:rPr lang="en-US" sz="1600" b="1" dirty="0" smtClean="0">
                <a:latin typeface="+mj-lt"/>
              </a:rPr>
              <a:t>333 </a:t>
            </a:r>
            <a:r>
              <a:rPr lang="en-US" sz="1600" b="1" dirty="0" err="1" smtClean="0">
                <a:latin typeface="+mj-lt"/>
              </a:rPr>
              <a:t>mn</a:t>
            </a:r>
            <a:r>
              <a:rPr lang="en-US" sz="1600" b="1" dirty="0" smtClean="0">
                <a:latin typeface="+mj-lt"/>
              </a:rPr>
              <a:t> </a:t>
            </a:r>
            <a:r>
              <a:rPr lang="en-US" sz="1600" b="1" dirty="0" err="1" smtClean="0">
                <a:latin typeface="+mj-lt"/>
              </a:rPr>
              <a:t>tonnes</a:t>
            </a:r>
            <a:r>
              <a:rPr lang="en-US" sz="1600" b="1" dirty="0" smtClean="0">
                <a:latin typeface="+mj-lt"/>
              </a:rPr>
              <a:t> </a:t>
            </a:r>
            <a:r>
              <a:rPr lang="en-US" sz="1600" dirty="0" smtClean="0">
                <a:latin typeface="+mj-lt"/>
              </a:rPr>
              <a:t>which represents an </a:t>
            </a:r>
            <a:r>
              <a:rPr lang="en-US" sz="1600" b="1" dirty="0" smtClean="0">
                <a:latin typeface="+mj-lt"/>
              </a:rPr>
              <a:t>increase in production of more than 1/3rd</a:t>
            </a:r>
          </a:p>
        </p:txBody>
      </p:sp>
      <p:sp>
        <p:nvSpPr>
          <p:cNvPr id="13" name="Rectangle 12"/>
          <p:cNvSpPr/>
          <p:nvPr/>
        </p:nvSpPr>
        <p:spPr>
          <a:xfrm>
            <a:off x="472440" y="5849063"/>
            <a:ext cx="8290560" cy="646331"/>
          </a:xfrm>
          <a:prstGeom prst="rect">
            <a:avLst/>
          </a:prstGeom>
          <a:solidFill>
            <a:schemeClr val="accent5"/>
          </a:solidFill>
        </p:spPr>
        <p:txBody>
          <a:bodyPr wrap="square">
            <a:spAutoFit/>
          </a:bodyPr>
          <a:lstStyle/>
          <a:p>
            <a:pPr algn="ctr"/>
            <a:r>
              <a:rPr lang="en-US" b="1" dirty="0" smtClean="0">
                <a:solidFill>
                  <a:schemeClr val="bg1"/>
                </a:solidFill>
              </a:rPr>
              <a:t>There will be a huge stress on land resources calling for greater production with lesser land</a:t>
            </a:r>
            <a:endParaRPr lang="en-IN" dirty="0">
              <a:solidFill>
                <a:schemeClr val="bg1"/>
              </a:solidFill>
            </a:endParaRPr>
          </a:p>
        </p:txBody>
      </p:sp>
      <p:sp>
        <p:nvSpPr>
          <p:cNvPr id="7" name="Rectangle 6"/>
          <p:cNvSpPr/>
          <p:nvPr/>
        </p:nvSpPr>
        <p:spPr>
          <a:xfrm>
            <a:off x="457200" y="4415450"/>
            <a:ext cx="8138160" cy="307777"/>
          </a:xfrm>
          <a:prstGeom prst="rect">
            <a:avLst/>
          </a:prstGeom>
        </p:spPr>
        <p:txBody>
          <a:bodyPr wrap="square">
            <a:spAutoFit/>
          </a:bodyPr>
          <a:lstStyle/>
          <a:p>
            <a:pPr algn="ctr"/>
            <a:r>
              <a:rPr lang="en-US" sz="1400" i="1" dirty="0" smtClean="0"/>
              <a:t>Source: Agricultural Statistics at a Glance 2011, Ministry of Agriculture, Government of India. </a:t>
            </a:r>
            <a:endParaRPr lang="en-IN" sz="1400"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719138"/>
            <a:ext cx="8224837" cy="984885"/>
          </a:xfrm>
        </p:spPr>
        <p:txBody>
          <a:bodyPr/>
          <a:lstStyle/>
          <a:p>
            <a:r>
              <a:rPr lang="en-US" dirty="0" smtClean="0"/>
              <a:t>Relatively low yield gives scope for improvement…</a:t>
            </a:r>
            <a:endParaRPr lang="en-IN" dirty="0"/>
          </a:p>
        </p:txBody>
      </p:sp>
      <p:graphicFrame>
        <p:nvGraphicFramePr>
          <p:cNvPr id="4" name="Chart 3"/>
          <p:cNvGraphicFramePr/>
          <p:nvPr/>
        </p:nvGraphicFramePr>
        <p:xfrm>
          <a:off x="228600" y="164592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572000" y="163068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74320" y="4495800"/>
            <a:ext cx="8610600" cy="110799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fontAlgn="base">
              <a:buClr>
                <a:schemeClr val="tx2"/>
              </a:buClr>
            </a:pPr>
            <a:r>
              <a:rPr lang="en-US" dirty="0" smtClean="0">
                <a:latin typeface="+mj-lt"/>
              </a:rPr>
              <a:t>India has one of the lowest crop yields in both Rice and Wheat as compared to US and China</a:t>
            </a:r>
          </a:p>
          <a:p>
            <a:pPr fontAlgn="base">
              <a:buClr>
                <a:schemeClr val="tx2"/>
              </a:buClr>
            </a:pPr>
            <a:r>
              <a:rPr lang="en-US" dirty="0" smtClean="0">
                <a:latin typeface="+mj-lt"/>
              </a:rPr>
              <a:t>With an urgent need in increase of production, the yields need to increase dramatically to march up to the global standards</a:t>
            </a:r>
            <a:endParaRPr lang="en-IN" dirty="0" smtClean="0">
              <a:latin typeface="+mj-lt"/>
            </a:endParaRPr>
          </a:p>
        </p:txBody>
      </p:sp>
      <p:sp>
        <p:nvSpPr>
          <p:cNvPr id="7" name="Rectangle 6"/>
          <p:cNvSpPr/>
          <p:nvPr/>
        </p:nvSpPr>
        <p:spPr>
          <a:xfrm>
            <a:off x="472440" y="5849063"/>
            <a:ext cx="8290560" cy="646331"/>
          </a:xfrm>
          <a:prstGeom prst="rect">
            <a:avLst/>
          </a:prstGeom>
          <a:solidFill>
            <a:schemeClr val="accent5"/>
          </a:solidFill>
        </p:spPr>
        <p:txBody>
          <a:bodyPr wrap="square">
            <a:spAutoFit/>
          </a:bodyPr>
          <a:lstStyle/>
          <a:p>
            <a:pPr algn="ctr"/>
            <a:r>
              <a:rPr lang="en-US" b="1" dirty="0" smtClean="0">
                <a:solidFill>
                  <a:schemeClr val="bg1"/>
                </a:solidFill>
              </a:rPr>
              <a:t>To produce more with lesser land will call for technologies that can improve yield</a:t>
            </a:r>
            <a:endParaRPr lang="en-IN" dirty="0">
              <a:solidFill>
                <a:schemeClr val="bg1"/>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012" y="727075"/>
            <a:ext cx="8226425" cy="984885"/>
          </a:xfrm>
        </p:spPr>
        <p:txBody>
          <a:bodyPr/>
          <a:lstStyle/>
          <a:p>
            <a:r>
              <a:rPr lang="en-US" dirty="0" smtClean="0"/>
              <a:t>Land holdings patterns call for smaller mechanization solutions…</a:t>
            </a:r>
            <a:endParaRPr lang="en-IN" dirty="0"/>
          </a:p>
        </p:txBody>
      </p:sp>
      <p:sp>
        <p:nvSpPr>
          <p:cNvPr id="5" name="TextBox 4"/>
          <p:cNvSpPr txBox="1"/>
          <p:nvPr/>
        </p:nvSpPr>
        <p:spPr>
          <a:xfrm>
            <a:off x="365760" y="6223475"/>
            <a:ext cx="8541756" cy="553998"/>
          </a:xfrm>
          <a:prstGeom prst="rect">
            <a:avLst/>
          </a:prstGeom>
          <a:solidFill>
            <a:schemeClr val="accent5"/>
          </a:solidFill>
          <a:ln w="9525">
            <a:noFill/>
            <a:miter lim="800000"/>
            <a:headEnd/>
            <a:tailEnd/>
          </a:ln>
        </p:spPr>
        <p:txBody>
          <a:bodyPr vert="horz" wrap="square" lIns="0" tIns="0" rIns="0" bIns="0" numCol="1" rtlCol="0" anchor="t" anchorCtr="0" compatLnSpc="1">
            <a:prstTxWarp prst="textNoShape">
              <a:avLst/>
            </a:prstTxWarp>
            <a:spAutoFit/>
          </a:bodyPr>
          <a:lstStyle/>
          <a:p>
            <a:pPr>
              <a:buClr>
                <a:schemeClr val="tx2"/>
              </a:buClr>
            </a:pPr>
            <a:r>
              <a:rPr lang="en-US" dirty="0" smtClean="0">
                <a:solidFill>
                  <a:schemeClr val="bg1"/>
                </a:solidFill>
              </a:rPr>
              <a:t>  </a:t>
            </a:r>
            <a:r>
              <a:rPr lang="en-US" b="1" dirty="0" smtClean="0">
                <a:solidFill>
                  <a:schemeClr val="bg1"/>
                </a:solidFill>
              </a:rPr>
              <a:t>Land fragmentation and no new creation of land available for agriculture </a:t>
            </a:r>
          </a:p>
          <a:p>
            <a:pPr lvl="1">
              <a:buClr>
                <a:schemeClr val="tx2"/>
              </a:buClr>
            </a:pPr>
            <a:r>
              <a:rPr lang="en-US" b="1" dirty="0" smtClean="0">
                <a:solidFill>
                  <a:schemeClr val="bg1"/>
                </a:solidFill>
              </a:rPr>
              <a:t>will call for flexible machinery adaptable to changing crop patterns</a:t>
            </a:r>
          </a:p>
        </p:txBody>
      </p:sp>
      <p:graphicFrame>
        <p:nvGraphicFramePr>
          <p:cNvPr id="8" name="Content Placeholder 6"/>
          <p:cNvGraphicFramePr>
            <a:graphicFrameLocks noGrp="1"/>
          </p:cNvGraphicFramePr>
          <p:nvPr/>
        </p:nvGraphicFramePr>
        <p:xfrm>
          <a:off x="4355057" y="1780399"/>
          <a:ext cx="4926842" cy="2320878"/>
        </p:xfrm>
        <a:graphic>
          <a:graphicData uri="http://schemas.openxmlformats.org/presentationml/2006/ole">
            <p:oleObj spid="_x0000_s5122" name="Worksheet" r:id="rId4" imgW="8303472" imgH="4804064" progId="Excel.Sheet.8">
              <p:embed/>
            </p:oleObj>
          </a:graphicData>
        </a:graphic>
      </p:graphicFrame>
      <p:graphicFrame>
        <p:nvGraphicFramePr>
          <p:cNvPr id="9" name="Chart 8"/>
          <p:cNvGraphicFramePr/>
          <p:nvPr/>
        </p:nvGraphicFramePr>
        <p:xfrm>
          <a:off x="0" y="1789158"/>
          <a:ext cx="4572000" cy="258554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315310" y="4611183"/>
            <a:ext cx="8560676" cy="110799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fontAlgn="base">
              <a:lnSpc>
                <a:spcPct val="150000"/>
              </a:lnSpc>
              <a:buClr>
                <a:schemeClr val="tx2"/>
              </a:buClr>
              <a:buFont typeface="Arial" pitchFamily="34" charset="0"/>
              <a:buChar char="•"/>
            </a:pPr>
            <a:r>
              <a:rPr lang="en-US" sz="1600" dirty="0" smtClean="0">
                <a:latin typeface="+mj-lt"/>
              </a:rPr>
              <a:t> Land Fragmentation has gone up with number of marginal farmers increasing from 56K in 1985-86 to 94K in 2011, an increase of 67.3% </a:t>
            </a:r>
          </a:p>
          <a:p>
            <a:pPr fontAlgn="base">
              <a:lnSpc>
                <a:spcPct val="150000"/>
              </a:lnSpc>
              <a:buClr>
                <a:schemeClr val="tx2"/>
              </a:buClr>
              <a:buFont typeface="Arial" pitchFamily="34" charset="0"/>
              <a:buChar char="•"/>
            </a:pPr>
            <a:r>
              <a:rPr lang="en-US" sz="1600" dirty="0" smtClean="0">
                <a:latin typeface="+mj-lt"/>
              </a:rPr>
              <a:t> Land available for agriculture has </a:t>
            </a:r>
            <a:r>
              <a:rPr lang="en-US" sz="1600" b="1" dirty="0" smtClean="0">
                <a:latin typeface="+mj-lt"/>
              </a:rPr>
              <a:t>remained constant around 140 m Ha since 1970s</a:t>
            </a:r>
            <a:endParaRPr lang="en-IN" sz="1600" b="1" dirty="0" smtClean="0">
              <a:latin typeface="+mj-lt"/>
            </a:endParaRPr>
          </a:p>
        </p:txBody>
      </p:sp>
      <p:sp>
        <p:nvSpPr>
          <p:cNvPr id="7" name="Rectangle 6"/>
          <p:cNvSpPr/>
          <p:nvPr/>
        </p:nvSpPr>
        <p:spPr>
          <a:xfrm>
            <a:off x="-106680" y="4348955"/>
            <a:ext cx="8138160" cy="307777"/>
          </a:xfrm>
          <a:prstGeom prst="rect">
            <a:avLst/>
          </a:prstGeom>
        </p:spPr>
        <p:txBody>
          <a:bodyPr wrap="square">
            <a:spAutoFit/>
          </a:bodyPr>
          <a:lstStyle/>
          <a:p>
            <a:pPr algn="ctr"/>
            <a:r>
              <a:rPr lang="en-US" sz="1400" i="1" dirty="0" smtClean="0"/>
              <a:t>Source: Agricultural Statistics at a Glance 2011, Ministry of Agriculture, Government of India. </a:t>
            </a:r>
            <a:endParaRPr lang="en-IN" sz="1400" dirty="0"/>
          </a:p>
        </p:txBody>
      </p:sp>
      <p:sp>
        <p:nvSpPr>
          <p:cNvPr id="10" name="Oval 9"/>
          <p:cNvSpPr/>
          <p:nvPr/>
        </p:nvSpPr>
        <p:spPr>
          <a:xfrm>
            <a:off x="4693920" y="2621280"/>
            <a:ext cx="4358640" cy="594360"/>
          </a:xfrm>
          <a:prstGeom prst="ellipse">
            <a:avLst/>
          </a:prstGeom>
          <a:noFill/>
          <a:ln w="317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Mahindra Group Template_Eurostile">
  <a:themeElements>
    <a:clrScheme name="Mahindra Color Scheme">
      <a:dk1>
        <a:sysClr val="windowText" lastClr="000000"/>
      </a:dk1>
      <a:lt1>
        <a:sysClr val="window" lastClr="FFFFFF"/>
      </a:lt1>
      <a:dk2>
        <a:srgbClr val="6D6E71"/>
      </a:dk2>
      <a:lt2>
        <a:srgbClr val="E31837"/>
      </a:lt2>
      <a:accent1>
        <a:srgbClr val="E31837"/>
      </a:accent1>
      <a:accent2>
        <a:srgbClr val="6D6E71"/>
      </a:accent2>
      <a:accent3>
        <a:srgbClr val="F3901D"/>
      </a:accent3>
      <a:accent4>
        <a:srgbClr val="FDBC5F"/>
      </a:accent4>
      <a:accent5>
        <a:srgbClr val="E31837"/>
      </a:accent5>
      <a:accent6>
        <a:srgbClr val="7C3520"/>
      </a:accent6>
      <a:hlink>
        <a:srgbClr val="6D6E71"/>
      </a:hlink>
      <a:folHlink>
        <a:srgbClr val="E31837"/>
      </a:folHlink>
    </a:clrScheme>
    <a:fontScheme name="Eurostile">
      <a:majorFont>
        <a:latin typeface="Eurostile"/>
        <a:ea typeface=""/>
        <a:cs typeface=""/>
      </a:majorFont>
      <a:minorFont>
        <a:latin typeface="Eurosti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ies0 xmlns="4d6ad1ba-d08e-4b75-8db3-2812d04b0920">System Elements</Categories0>
    <Buisness xmlns="4d6ad1ba-d08e-4b75-8db3-2812d04b0920">Corporate</Buisnes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DB49D88D31094DA120D26E4D4F3F0E" ma:contentTypeVersion="12" ma:contentTypeDescription="Create a new document." ma:contentTypeScope="" ma:versionID="177528042dfc9983a61241e73ce23cff">
  <xsd:schema xmlns:xsd="http://www.w3.org/2001/XMLSchema" xmlns:xs="http://www.w3.org/2001/XMLSchema" xmlns:p="http://schemas.microsoft.com/office/2006/metadata/properties" xmlns:ns3="4d6ad1ba-d08e-4b75-8db3-2812d04b0920" targetNamespace="http://schemas.microsoft.com/office/2006/metadata/properties" ma:root="true" ma:fieldsID="e7a484c8c8fa8045003fe2170f633c7a" ns3:_="">
    <xsd:import namespace="4d6ad1ba-d08e-4b75-8db3-2812d04b0920"/>
    <xsd:element name="properties">
      <xsd:complexType>
        <xsd:sequence>
          <xsd:element name="documentManagement">
            <xsd:complexType>
              <xsd:all>
                <xsd:element ref="ns3:Categories0" minOccurs="0"/>
                <xsd:element ref="ns3:Buisn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ad1ba-d08e-4b75-8db3-2812d04b0920" elementFormDefault="qualified">
    <xsd:import namespace="http://schemas.microsoft.com/office/2006/documentManagement/types"/>
    <xsd:import namespace="http://schemas.microsoft.com/office/infopath/2007/PartnerControls"/>
    <xsd:element name="Categories0" ma:index="9" nillable="true" ma:displayName="Categories" ma:default="System Elements" ma:format="Dropdown" ma:internalName="Categories0">
      <xsd:simpleType>
        <xsd:restriction base="dms:Choice">
          <xsd:enumeration value="System Elements"/>
          <xsd:enumeration value="Stationary"/>
          <xsd:enumeration value="Signage"/>
          <xsd:enumeration value="Collateral"/>
          <xsd:enumeration value="Advertising"/>
          <xsd:enumeration value="Digital"/>
        </xsd:restriction>
      </xsd:simpleType>
    </xsd:element>
    <xsd:element name="Buisness" ma:index="10" nillable="true" ma:displayName="Buisness" ma:default="Corporate" ma:format="Dropdown" ma:internalName="Buisness">
      <xsd:simpleType>
        <xsd:restriction base="dms:Choice">
          <xsd:enumeration value="Corporate"/>
          <xsd:enumeration value="Mobility"/>
          <xsd:enumeration value="B2B"/>
          <xsd:enumeration value="Non mobility"/>
          <xsd:enumeration value="B2C"/>
          <xsd:enumeration value="Joint Ventur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B9A119-EB70-48A4-9A27-5C44AB9394C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4d6ad1ba-d08e-4b75-8db3-2812d04b0920"/>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CCAA36F4-0E0E-4EA9-9641-FB7D6056DA1D}">
  <ds:schemaRefs>
    <ds:schemaRef ds:uri="http://schemas.microsoft.com/sharepoint/v3/contenttype/forms"/>
  </ds:schemaRefs>
</ds:datastoreItem>
</file>

<file path=customXml/itemProps3.xml><?xml version="1.0" encoding="utf-8"?>
<ds:datastoreItem xmlns:ds="http://schemas.openxmlformats.org/officeDocument/2006/customXml" ds:itemID="{7046062C-FFB5-43E0-BE26-8D74084AD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ad1ba-d08e-4b75-8db3-2812d04b09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1075</Words>
  <Application>Microsoft Office PowerPoint</Application>
  <PresentationFormat>On-screen Show (4:3)</PresentationFormat>
  <Paragraphs>219</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Mahindra Group Template_Eurostile</vt:lpstr>
      <vt:lpstr>Worksheet</vt:lpstr>
      <vt:lpstr>Chart</vt:lpstr>
      <vt:lpstr>Mechanization Trends in India</vt:lpstr>
      <vt:lpstr>Agenda</vt:lpstr>
      <vt:lpstr>Snapshot…</vt:lpstr>
      <vt:lpstr>Mechanization Story…</vt:lpstr>
      <vt:lpstr>Slide 5</vt:lpstr>
      <vt:lpstr>Mega Trends</vt:lpstr>
      <vt:lpstr>Demand to outstrip current productivity levels…</vt:lpstr>
      <vt:lpstr>Relatively low yield gives scope for improvement…</vt:lpstr>
      <vt:lpstr>Land holdings patterns call for smaller mechanization solutions…</vt:lpstr>
      <vt:lpstr>Shortage of agricultural labor triggering mechanization drive</vt:lpstr>
      <vt:lpstr>Slide 11</vt:lpstr>
      <vt:lpstr>Challenges in Mechanization and the Way Forward</vt:lpstr>
      <vt:lpstr>Slide 13</vt:lpstr>
      <vt:lpstr>Tractors + Implements</vt:lpstr>
      <vt:lpstr>Tractors: Opportunity</vt:lpstr>
      <vt:lpstr>Rising opportunities to increase tractorization</vt:lpstr>
      <vt:lpstr>Crop Specific Opportunities</vt:lpstr>
      <vt:lpstr>Non uniform mechanization: Skewed towards land preparation…</vt:lpstr>
      <vt:lpstr>Slide 19</vt:lpstr>
      <vt:lpstr>Slide 20</vt:lpstr>
      <vt:lpstr>The way forward for India…</vt:lpstr>
      <vt:lpstr>Thank you</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2013-01-02T08:23:11Z</dcterms:created>
  <dcterms:modified xsi:type="dcterms:W3CDTF">2013-12-04T16:53:19Z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0x01010013DB49D88D31094DA120D26E4D4F3F0E</vt:lpwstr>
  </property>
</Properties>
</file>