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 id="2147483655" r:id="rId2"/>
    <p:sldMasterId id="2147484522" r:id="rId3"/>
  </p:sldMasterIdLst>
  <p:notesMasterIdLst>
    <p:notesMasterId r:id="rId20"/>
  </p:notesMasterIdLst>
  <p:handoutMasterIdLst>
    <p:handoutMasterId r:id="rId21"/>
  </p:handoutMasterIdLst>
  <p:sldIdLst>
    <p:sldId id="1084" r:id="rId4"/>
    <p:sldId id="1220" r:id="rId5"/>
    <p:sldId id="1217" r:id="rId6"/>
    <p:sldId id="1229" r:id="rId7"/>
    <p:sldId id="1230" r:id="rId8"/>
    <p:sldId id="1231" r:id="rId9"/>
    <p:sldId id="1232" r:id="rId10"/>
    <p:sldId id="1233" r:id="rId11"/>
    <p:sldId id="1234" r:id="rId12"/>
    <p:sldId id="1236" r:id="rId13"/>
    <p:sldId id="1235" r:id="rId14"/>
    <p:sldId id="1189" r:id="rId15"/>
    <p:sldId id="1210" r:id="rId16"/>
    <p:sldId id="1201" r:id="rId17"/>
    <p:sldId id="1221" r:id="rId18"/>
    <p:sldId id="1069" r:id="rId19"/>
  </p:sldIdLst>
  <p:sldSz cx="9906000" cy="6858000" type="A4"/>
  <p:notesSz cx="6797675" cy="9928225"/>
  <p:defaultTextStyle>
    <a:defPPr>
      <a:defRPr lang="en-US"/>
    </a:defPPr>
    <a:lvl1pPr algn="l" rtl="0" fontAlgn="base">
      <a:spcBef>
        <a:spcPct val="0"/>
      </a:spcBef>
      <a:spcAft>
        <a:spcPct val="0"/>
      </a:spcAft>
      <a:defRPr sz="1600" kern="1200">
        <a:solidFill>
          <a:schemeClr val="tx1"/>
        </a:solidFill>
        <a:latin typeface="Trebuchet MS"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Trebuchet MS"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Trebuchet MS"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Trebuchet MS"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Trebuchet MS" pitchFamily="34" charset="0"/>
        <a:ea typeface="+mn-ea"/>
        <a:cs typeface="Arial" pitchFamily="34" charset="0"/>
      </a:defRPr>
    </a:lvl5pPr>
    <a:lvl6pPr marL="2286000" algn="l" defTabSz="914400" rtl="0" eaLnBrk="1" latinLnBrk="0" hangingPunct="1">
      <a:defRPr sz="1600" kern="1200">
        <a:solidFill>
          <a:schemeClr val="tx1"/>
        </a:solidFill>
        <a:latin typeface="Trebuchet MS" pitchFamily="34" charset="0"/>
        <a:ea typeface="+mn-ea"/>
        <a:cs typeface="Arial" pitchFamily="34" charset="0"/>
      </a:defRPr>
    </a:lvl6pPr>
    <a:lvl7pPr marL="2743200" algn="l" defTabSz="914400" rtl="0" eaLnBrk="1" latinLnBrk="0" hangingPunct="1">
      <a:defRPr sz="1600" kern="1200">
        <a:solidFill>
          <a:schemeClr val="tx1"/>
        </a:solidFill>
        <a:latin typeface="Trebuchet MS" pitchFamily="34" charset="0"/>
        <a:ea typeface="+mn-ea"/>
        <a:cs typeface="Arial" pitchFamily="34" charset="0"/>
      </a:defRPr>
    </a:lvl7pPr>
    <a:lvl8pPr marL="3200400" algn="l" defTabSz="914400" rtl="0" eaLnBrk="1" latinLnBrk="0" hangingPunct="1">
      <a:defRPr sz="1600" kern="1200">
        <a:solidFill>
          <a:schemeClr val="tx1"/>
        </a:solidFill>
        <a:latin typeface="Trebuchet MS" pitchFamily="34" charset="0"/>
        <a:ea typeface="+mn-ea"/>
        <a:cs typeface="Arial" pitchFamily="34" charset="0"/>
      </a:defRPr>
    </a:lvl8pPr>
    <a:lvl9pPr marL="3657600" algn="l" defTabSz="914400" rtl="0" eaLnBrk="1" latinLnBrk="0" hangingPunct="1">
      <a:defRPr sz="1600" kern="1200">
        <a:solidFill>
          <a:schemeClr val="tx1"/>
        </a:solidFill>
        <a:latin typeface="Trebuchet MS" pitchFamily="34" charset="0"/>
        <a:ea typeface="+mn-ea"/>
        <a:cs typeface="Arial" pitchFamily="34" charset="0"/>
      </a:defRPr>
    </a:lvl9pPr>
  </p:defaultTextStyle>
  <p:extLst>
    <p:ext uri="{EFAFB233-063F-42B5-8137-9DF3F51BA10A}">
      <p15:sldGuideLst xmlns="" xmlns:p15="http://schemas.microsoft.com/office/powerpoint/2012/main">
        <p15:guide id="1" orient="horz">
          <p15:clr>
            <a:srgbClr val="A4A3A4"/>
          </p15:clr>
        </p15:guide>
        <p15:guide id="2" orient="horz" pos="506">
          <p15:clr>
            <a:srgbClr val="A4A3A4"/>
          </p15:clr>
        </p15:guide>
        <p15:guide id="3" orient="horz" pos="2400">
          <p15:clr>
            <a:srgbClr val="A4A3A4"/>
          </p15:clr>
        </p15:guide>
        <p15:guide id="4" orient="horz" pos="768">
          <p15:clr>
            <a:srgbClr val="A4A3A4"/>
          </p15:clr>
        </p15:guide>
        <p15:guide id="5" orient="horz" pos="1488">
          <p15:clr>
            <a:srgbClr val="A4A3A4"/>
          </p15:clr>
        </p15:guide>
        <p15:guide id="6" orient="horz" pos="720">
          <p15:clr>
            <a:srgbClr val="A4A3A4"/>
          </p15:clr>
        </p15:guide>
        <p15:guide id="7" orient="horz" pos="4128">
          <p15:clr>
            <a:srgbClr val="A4A3A4"/>
          </p15:clr>
        </p15:guide>
        <p15:guide id="8" orient="horz" pos="2880">
          <p15:clr>
            <a:srgbClr val="A4A3A4"/>
          </p15:clr>
        </p15:guide>
        <p15:guide id="9" pos="3408">
          <p15:clr>
            <a:srgbClr val="A4A3A4"/>
          </p15:clr>
        </p15:guide>
        <p15:guide id="10" pos="6048">
          <p15:clr>
            <a:srgbClr val="A4A3A4"/>
          </p15:clr>
        </p15:guide>
        <p15:guide id="11" pos="192">
          <p15:clr>
            <a:srgbClr val="A4A3A4"/>
          </p15:clr>
        </p15:guide>
        <p15:guide id="12" pos="1104">
          <p15:clr>
            <a:srgbClr val="A4A3A4"/>
          </p15:clr>
        </p15:guide>
        <p15:guide id="13" pos="5941">
          <p15:clr>
            <a:srgbClr val="A4A3A4"/>
          </p15:clr>
        </p15:guide>
        <p15:guide id="14">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6FA6FF"/>
    <a:srgbClr val="B7E9FB"/>
    <a:srgbClr val="FFE989"/>
    <a:srgbClr val="C1EAAA"/>
    <a:srgbClr val="AFD7FF"/>
    <a:srgbClr val="D3F2FD"/>
    <a:srgbClr val="9191B7"/>
    <a:srgbClr val="BFBF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958" autoAdjust="0"/>
    <p:restoredTop sz="99832" autoAdjust="0"/>
  </p:normalViewPr>
  <p:slideViewPr>
    <p:cSldViewPr snapToGrid="0">
      <p:cViewPr>
        <p:scale>
          <a:sx n="78" d="100"/>
          <a:sy n="78" d="100"/>
        </p:scale>
        <p:origin x="-540" y="-90"/>
      </p:cViewPr>
      <p:guideLst>
        <p:guide orient="horz"/>
        <p:guide orient="horz" pos="506"/>
        <p:guide orient="horz" pos="2400"/>
        <p:guide orient="horz" pos="768"/>
        <p:guide orient="horz" pos="1488"/>
        <p:guide orient="horz" pos="720"/>
        <p:guide orient="horz" pos="4128"/>
        <p:guide orient="horz" pos="2880"/>
        <p:guide pos="3408"/>
        <p:guide pos="6048"/>
        <p:guide pos="192"/>
        <p:guide pos="1104"/>
        <p:guide pos="594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1" d="100"/>
          <a:sy n="91" d="100"/>
        </p:scale>
        <p:origin x="-3744" y="-102"/>
      </p:cViewPr>
      <p:guideLst>
        <p:guide orient="horz" pos="3127"/>
        <p:guide pos="214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bwMode="auto">
          <a:xfrm>
            <a:off x="2" y="1"/>
            <a:ext cx="2951855" cy="497398"/>
          </a:xfrm>
          <a:prstGeom prst="rect">
            <a:avLst/>
          </a:prstGeom>
          <a:noFill/>
          <a:ln w="9525">
            <a:noFill/>
            <a:miter lim="800000"/>
            <a:headEnd/>
            <a:tailEnd/>
          </a:ln>
        </p:spPr>
        <p:txBody>
          <a:bodyPr vert="horz" wrap="square" lIns="89069" tIns="44534" rIns="89069" bIns="44534" numCol="1" anchor="t" anchorCtr="0" compatLnSpc="1">
            <a:prstTxWarp prst="textNoShape">
              <a:avLst/>
            </a:prstTxWarp>
          </a:bodyPr>
          <a:lstStyle>
            <a:lvl1pPr algn="l" defTabSz="894481" eaLnBrk="1" hangingPunct="1">
              <a:defRPr sz="1200">
                <a:latin typeface="Arial" charset="0"/>
                <a:cs typeface="+mn-cs"/>
              </a:defRPr>
            </a:lvl1pPr>
          </a:lstStyle>
          <a:p>
            <a:pPr>
              <a:defRPr/>
            </a:pPr>
            <a:endParaRPr lang="zh-TW" altLang="en-US"/>
          </a:p>
        </p:txBody>
      </p:sp>
      <p:sp>
        <p:nvSpPr>
          <p:cNvPr id="330755" name="Rectangle 3"/>
          <p:cNvSpPr>
            <a:spLocks noGrp="1" noChangeArrowheads="1"/>
          </p:cNvSpPr>
          <p:nvPr>
            <p:ph type="dt" sz="quarter" idx="1"/>
          </p:nvPr>
        </p:nvSpPr>
        <p:spPr bwMode="auto">
          <a:xfrm>
            <a:off x="3841398" y="1"/>
            <a:ext cx="2954806" cy="497398"/>
          </a:xfrm>
          <a:prstGeom prst="rect">
            <a:avLst/>
          </a:prstGeom>
          <a:noFill/>
          <a:ln w="9525">
            <a:noFill/>
            <a:miter lim="800000"/>
            <a:headEnd/>
            <a:tailEnd/>
          </a:ln>
        </p:spPr>
        <p:txBody>
          <a:bodyPr vert="horz" wrap="square" lIns="89069" tIns="44534" rIns="89069" bIns="44534" numCol="1" anchor="t" anchorCtr="0" compatLnSpc="1">
            <a:prstTxWarp prst="textNoShape">
              <a:avLst/>
            </a:prstTxWarp>
          </a:bodyPr>
          <a:lstStyle>
            <a:lvl1pPr algn="r" defTabSz="894481" eaLnBrk="1" hangingPunct="1">
              <a:defRPr sz="1200">
                <a:latin typeface="Arial" charset="0"/>
                <a:cs typeface="+mn-cs"/>
              </a:defRPr>
            </a:lvl1pPr>
          </a:lstStyle>
          <a:p>
            <a:pPr>
              <a:defRPr/>
            </a:pPr>
            <a:endParaRPr lang="zh-TW" altLang="en-US"/>
          </a:p>
        </p:txBody>
      </p:sp>
      <p:sp>
        <p:nvSpPr>
          <p:cNvPr id="330756" name="Rectangle 4"/>
          <p:cNvSpPr>
            <a:spLocks noGrp="1" noChangeArrowheads="1"/>
          </p:cNvSpPr>
          <p:nvPr>
            <p:ph type="ftr" sz="quarter" idx="2"/>
          </p:nvPr>
        </p:nvSpPr>
        <p:spPr bwMode="auto">
          <a:xfrm>
            <a:off x="2" y="9430835"/>
            <a:ext cx="2951855" cy="495753"/>
          </a:xfrm>
          <a:prstGeom prst="rect">
            <a:avLst/>
          </a:prstGeom>
          <a:noFill/>
          <a:ln w="9525">
            <a:noFill/>
            <a:miter lim="800000"/>
            <a:headEnd/>
            <a:tailEnd/>
          </a:ln>
        </p:spPr>
        <p:txBody>
          <a:bodyPr vert="horz" wrap="square" lIns="89069" tIns="44534" rIns="89069" bIns="44534" numCol="1" anchor="b" anchorCtr="0" compatLnSpc="1">
            <a:prstTxWarp prst="textNoShape">
              <a:avLst/>
            </a:prstTxWarp>
          </a:bodyPr>
          <a:lstStyle>
            <a:lvl1pPr algn="l" defTabSz="894481" eaLnBrk="1" hangingPunct="1">
              <a:defRPr sz="1200">
                <a:latin typeface="Arial" charset="0"/>
                <a:cs typeface="+mn-cs"/>
              </a:defRPr>
            </a:lvl1pPr>
          </a:lstStyle>
          <a:p>
            <a:pPr>
              <a:defRPr/>
            </a:pPr>
            <a:endParaRPr lang="zh-TW" altLang="en-US"/>
          </a:p>
        </p:txBody>
      </p:sp>
      <p:sp>
        <p:nvSpPr>
          <p:cNvPr id="330757" name="Rectangle 5"/>
          <p:cNvSpPr>
            <a:spLocks noGrp="1" noChangeArrowheads="1"/>
          </p:cNvSpPr>
          <p:nvPr>
            <p:ph type="sldNum" sz="quarter" idx="3"/>
          </p:nvPr>
        </p:nvSpPr>
        <p:spPr bwMode="auto">
          <a:xfrm>
            <a:off x="3841398" y="9430835"/>
            <a:ext cx="2954806" cy="495753"/>
          </a:xfrm>
          <a:prstGeom prst="rect">
            <a:avLst/>
          </a:prstGeom>
          <a:noFill/>
          <a:ln w="9525">
            <a:noFill/>
            <a:miter lim="800000"/>
            <a:headEnd/>
            <a:tailEnd/>
          </a:ln>
        </p:spPr>
        <p:txBody>
          <a:bodyPr vert="horz" wrap="square" lIns="89069" tIns="44534" rIns="89069" bIns="44534" numCol="1" anchor="b" anchorCtr="0" compatLnSpc="1">
            <a:prstTxWarp prst="textNoShape">
              <a:avLst/>
            </a:prstTxWarp>
          </a:bodyPr>
          <a:lstStyle>
            <a:lvl1pPr algn="r" defTabSz="894481" eaLnBrk="1" hangingPunct="1">
              <a:defRPr sz="1200">
                <a:latin typeface="Arial" charset="0"/>
                <a:cs typeface="+mn-cs"/>
              </a:defRPr>
            </a:lvl1pPr>
          </a:lstStyle>
          <a:p>
            <a:pPr>
              <a:defRPr/>
            </a:pPr>
            <a:fld id="{F1CD8110-C918-4408-A25C-6A70EC6B07FE}" type="slidenum">
              <a:rPr lang="zh-TW" altLang="en-US"/>
              <a:pPr>
                <a:defRPr/>
              </a:pPr>
              <a:t>‹#›</a:t>
            </a:fld>
            <a:endParaRPr lang="en-US" altLang="zh-TW"/>
          </a:p>
        </p:txBody>
      </p:sp>
    </p:spTree>
    <p:extLst>
      <p:ext uri="{BB962C8B-B14F-4D97-AF65-F5344CB8AC3E}">
        <p14:creationId xmlns="" xmlns:p14="http://schemas.microsoft.com/office/powerpoint/2010/main" val="2902568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2951855" cy="497398"/>
          </a:xfrm>
          <a:prstGeom prst="rect">
            <a:avLst/>
          </a:prstGeom>
          <a:noFill/>
          <a:ln w="9525">
            <a:noFill/>
            <a:miter lim="800000"/>
            <a:headEnd/>
            <a:tailEnd/>
          </a:ln>
        </p:spPr>
        <p:txBody>
          <a:bodyPr vert="horz" wrap="square" lIns="88216" tIns="44110" rIns="88216" bIns="44110" numCol="1" anchor="t" anchorCtr="0" compatLnSpc="1">
            <a:prstTxWarp prst="textNoShape">
              <a:avLst/>
            </a:prstTxWarp>
          </a:bodyPr>
          <a:lstStyle>
            <a:lvl1pPr algn="l" defTabSz="889789" eaLnBrk="1" hangingPunct="1">
              <a:defRPr sz="1200">
                <a:latin typeface="Arial" charset="0"/>
                <a:cs typeface="+mn-cs"/>
              </a:defRPr>
            </a:lvl1pPr>
          </a:lstStyle>
          <a:p>
            <a:pPr>
              <a:defRPr/>
            </a:pPr>
            <a:endParaRPr lang="zh-TW" altLang="en-US"/>
          </a:p>
        </p:txBody>
      </p:sp>
      <p:sp>
        <p:nvSpPr>
          <p:cNvPr id="6147" name="Rectangle 3"/>
          <p:cNvSpPr>
            <a:spLocks noGrp="1" noChangeArrowheads="1"/>
          </p:cNvSpPr>
          <p:nvPr>
            <p:ph type="dt" idx="1"/>
          </p:nvPr>
        </p:nvSpPr>
        <p:spPr bwMode="auto">
          <a:xfrm>
            <a:off x="3841398" y="1"/>
            <a:ext cx="2954806" cy="497398"/>
          </a:xfrm>
          <a:prstGeom prst="rect">
            <a:avLst/>
          </a:prstGeom>
          <a:noFill/>
          <a:ln w="9525">
            <a:noFill/>
            <a:miter lim="800000"/>
            <a:headEnd/>
            <a:tailEnd/>
          </a:ln>
        </p:spPr>
        <p:txBody>
          <a:bodyPr vert="horz" wrap="square" lIns="88216" tIns="44110" rIns="88216" bIns="44110" numCol="1" anchor="t" anchorCtr="0" compatLnSpc="1">
            <a:prstTxWarp prst="textNoShape">
              <a:avLst/>
            </a:prstTxWarp>
          </a:bodyPr>
          <a:lstStyle>
            <a:lvl1pPr algn="r" defTabSz="889789" eaLnBrk="1" hangingPunct="1">
              <a:defRPr sz="1200">
                <a:latin typeface="Arial" charset="0"/>
                <a:cs typeface="+mn-cs"/>
              </a:defRPr>
            </a:lvl1pPr>
          </a:lstStyle>
          <a:p>
            <a:pPr>
              <a:defRPr/>
            </a:pPr>
            <a:endParaRPr lang="zh-TW" altLang="en-US"/>
          </a:p>
        </p:txBody>
      </p:sp>
      <p:sp>
        <p:nvSpPr>
          <p:cNvPr id="40964" name="Rectangle 4"/>
          <p:cNvSpPr>
            <a:spLocks noGrp="1" noRot="1" noChangeAspect="1" noChangeArrowheads="1" noTextEdit="1"/>
          </p:cNvSpPr>
          <p:nvPr>
            <p:ph type="sldImg" idx="2"/>
          </p:nvPr>
        </p:nvSpPr>
        <p:spPr bwMode="auto">
          <a:xfrm>
            <a:off x="727075" y="746125"/>
            <a:ext cx="5372100" cy="37195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8589" y="4716242"/>
            <a:ext cx="5440500" cy="4465075"/>
          </a:xfrm>
          <a:prstGeom prst="rect">
            <a:avLst/>
          </a:prstGeom>
          <a:noFill/>
          <a:ln w="9525">
            <a:noFill/>
            <a:miter lim="800000"/>
            <a:headEnd/>
            <a:tailEnd/>
          </a:ln>
        </p:spPr>
        <p:txBody>
          <a:bodyPr vert="horz" wrap="square" lIns="88216" tIns="44110" rIns="88216" bIns="441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2" y="9430835"/>
            <a:ext cx="2951855" cy="495753"/>
          </a:xfrm>
          <a:prstGeom prst="rect">
            <a:avLst/>
          </a:prstGeom>
          <a:noFill/>
          <a:ln w="9525">
            <a:noFill/>
            <a:miter lim="800000"/>
            <a:headEnd/>
            <a:tailEnd/>
          </a:ln>
        </p:spPr>
        <p:txBody>
          <a:bodyPr vert="horz" wrap="square" lIns="88216" tIns="44110" rIns="88216" bIns="44110" numCol="1" anchor="b" anchorCtr="0" compatLnSpc="1">
            <a:prstTxWarp prst="textNoShape">
              <a:avLst/>
            </a:prstTxWarp>
          </a:bodyPr>
          <a:lstStyle>
            <a:lvl1pPr algn="l" defTabSz="889789" eaLnBrk="1" hangingPunct="1">
              <a:defRPr sz="1200">
                <a:latin typeface="Arial" charset="0"/>
                <a:cs typeface="+mn-cs"/>
              </a:defRPr>
            </a:lvl1pPr>
          </a:lstStyle>
          <a:p>
            <a:pPr>
              <a:defRPr/>
            </a:pPr>
            <a:endParaRPr lang="zh-TW" altLang="en-US"/>
          </a:p>
        </p:txBody>
      </p:sp>
      <p:sp>
        <p:nvSpPr>
          <p:cNvPr id="6151" name="Rectangle 7"/>
          <p:cNvSpPr>
            <a:spLocks noGrp="1" noChangeArrowheads="1"/>
          </p:cNvSpPr>
          <p:nvPr>
            <p:ph type="sldNum" sz="quarter" idx="5"/>
          </p:nvPr>
        </p:nvSpPr>
        <p:spPr bwMode="auto">
          <a:xfrm>
            <a:off x="3841398" y="9430835"/>
            <a:ext cx="2954806" cy="495753"/>
          </a:xfrm>
          <a:prstGeom prst="rect">
            <a:avLst/>
          </a:prstGeom>
          <a:noFill/>
          <a:ln w="9525">
            <a:noFill/>
            <a:miter lim="800000"/>
            <a:headEnd/>
            <a:tailEnd/>
          </a:ln>
        </p:spPr>
        <p:txBody>
          <a:bodyPr vert="horz" wrap="square" lIns="88216" tIns="44110" rIns="88216" bIns="44110" numCol="1" anchor="b" anchorCtr="0" compatLnSpc="1">
            <a:prstTxWarp prst="textNoShape">
              <a:avLst/>
            </a:prstTxWarp>
          </a:bodyPr>
          <a:lstStyle>
            <a:lvl1pPr algn="r" defTabSz="889789" eaLnBrk="1" hangingPunct="1">
              <a:defRPr sz="1200">
                <a:latin typeface="Arial" charset="0"/>
                <a:cs typeface="+mn-cs"/>
              </a:defRPr>
            </a:lvl1pPr>
          </a:lstStyle>
          <a:p>
            <a:pPr>
              <a:defRPr/>
            </a:pPr>
            <a:fld id="{C5B490C5-7954-4235-84E8-CD1E17AFF0BA}" type="slidenum">
              <a:rPr lang="zh-TW" altLang="en-US"/>
              <a:pPr>
                <a:defRPr/>
              </a:pPr>
              <a:t>‹#›</a:t>
            </a:fld>
            <a:endParaRPr lang="en-US" altLang="zh-TW"/>
          </a:p>
        </p:txBody>
      </p:sp>
    </p:spTree>
    <p:extLst>
      <p:ext uri="{BB962C8B-B14F-4D97-AF65-F5344CB8AC3E}">
        <p14:creationId xmlns="" xmlns:p14="http://schemas.microsoft.com/office/powerpoint/2010/main" val="2556517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0249" y="9427549"/>
            <a:ext cx="2945955" cy="499040"/>
          </a:xfrm>
          <a:prstGeom prst="rect">
            <a:avLst/>
          </a:prstGeom>
          <a:noFill/>
          <a:ln w="9525">
            <a:noFill/>
            <a:miter lim="800000"/>
            <a:headEnd/>
            <a:tailEnd/>
          </a:ln>
        </p:spPr>
        <p:txBody>
          <a:bodyPr lIns="90191" tIns="45096" rIns="90191" bIns="45096" anchor="b"/>
          <a:lstStyle/>
          <a:p>
            <a:pPr algn="r" defTabSz="902300"/>
            <a:fld id="{E5A258C1-B69A-40D7-8EAA-0CC54C1B2F5F}" type="slidenum">
              <a:rPr lang="zh-TW" altLang="en-US" sz="1200">
                <a:latin typeface="Arial" pitchFamily="34" charset="0"/>
                <a:cs typeface="新細明體"/>
              </a:rPr>
              <a:pPr algn="r" defTabSz="902300"/>
              <a:t>0</a:t>
            </a:fld>
            <a:endParaRPr lang="en-US" altLang="zh-TW" sz="1200" dirty="0">
              <a:latin typeface="Arial" pitchFamily="34" charset="0"/>
              <a:cs typeface="新細明體"/>
            </a:endParaRPr>
          </a:p>
        </p:txBody>
      </p:sp>
      <p:sp>
        <p:nvSpPr>
          <p:cNvPr id="41987" name="Rectangle 7"/>
          <p:cNvSpPr txBox="1">
            <a:spLocks noGrp="1" noChangeArrowheads="1"/>
          </p:cNvSpPr>
          <p:nvPr/>
        </p:nvSpPr>
        <p:spPr bwMode="auto">
          <a:xfrm>
            <a:off x="3841398" y="9430835"/>
            <a:ext cx="2954806" cy="495753"/>
          </a:xfrm>
          <a:prstGeom prst="rect">
            <a:avLst/>
          </a:prstGeom>
          <a:noFill/>
          <a:ln w="9525">
            <a:noFill/>
            <a:miter lim="800000"/>
            <a:headEnd/>
            <a:tailEnd/>
          </a:ln>
        </p:spPr>
        <p:txBody>
          <a:bodyPr lIns="88216" tIns="44110" rIns="88216" bIns="44110" anchor="b"/>
          <a:lstStyle/>
          <a:p>
            <a:pPr algn="r" defTabSz="889789"/>
            <a:fld id="{9A18593C-62DD-4731-AD53-794C8B88D119}" type="slidenum">
              <a:rPr lang="zh-TW" altLang="en-US" sz="1200">
                <a:latin typeface="Arial" pitchFamily="34" charset="0"/>
                <a:cs typeface="新細明體"/>
              </a:rPr>
              <a:pPr algn="r" defTabSz="889789"/>
              <a:t>0</a:t>
            </a:fld>
            <a:endParaRPr lang="en-US" altLang="zh-TW" sz="1200" dirty="0">
              <a:latin typeface="Arial" pitchFamily="34" charset="0"/>
              <a:cs typeface="新細明體"/>
            </a:endParaRPr>
          </a:p>
        </p:txBody>
      </p:sp>
      <p:sp>
        <p:nvSpPr>
          <p:cNvPr id="41988" name="Rectangle 2"/>
          <p:cNvSpPr>
            <a:spLocks noGrp="1" noRot="1" noChangeAspect="1" noChangeArrowheads="1" noTextEdit="1"/>
          </p:cNvSpPr>
          <p:nvPr>
            <p:ph type="sldImg"/>
          </p:nvPr>
        </p:nvSpPr>
        <p:spPr>
          <a:xfrm>
            <a:off x="727075" y="746125"/>
            <a:ext cx="5372100" cy="3719513"/>
          </a:xfrm>
          <a:ln/>
        </p:spPr>
      </p:sp>
      <p:sp>
        <p:nvSpPr>
          <p:cNvPr id="41989"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6950" eaLnBrk="0" hangingPunct="0">
              <a:defRPr b="1">
                <a:solidFill>
                  <a:schemeClr val="tx1"/>
                </a:solidFill>
                <a:latin typeface="Arial" charset="0"/>
                <a:ea typeface="SimSun" pitchFamily="2" charset="-122"/>
              </a:defRPr>
            </a:lvl1pPr>
            <a:lvl2pPr marL="742950" indent="-285750" defTabSz="996950" eaLnBrk="0" hangingPunct="0">
              <a:defRPr b="1">
                <a:solidFill>
                  <a:schemeClr val="tx1"/>
                </a:solidFill>
                <a:latin typeface="Arial" charset="0"/>
                <a:ea typeface="SimSun" pitchFamily="2" charset="-122"/>
              </a:defRPr>
            </a:lvl2pPr>
            <a:lvl3pPr marL="1143000" indent="-228600" defTabSz="996950" eaLnBrk="0" hangingPunct="0">
              <a:defRPr b="1">
                <a:solidFill>
                  <a:schemeClr val="tx1"/>
                </a:solidFill>
                <a:latin typeface="Arial" charset="0"/>
                <a:ea typeface="SimSun" pitchFamily="2" charset="-122"/>
              </a:defRPr>
            </a:lvl3pPr>
            <a:lvl4pPr marL="1600200" indent="-228600" defTabSz="996950" eaLnBrk="0" hangingPunct="0">
              <a:defRPr b="1">
                <a:solidFill>
                  <a:schemeClr val="tx1"/>
                </a:solidFill>
                <a:latin typeface="Arial" charset="0"/>
                <a:ea typeface="SimSun" pitchFamily="2" charset="-122"/>
              </a:defRPr>
            </a:lvl4pPr>
            <a:lvl5pPr marL="2057400" indent="-228600" defTabSz="996950" eaLnBrk="0" hangingPunct="0">
              <a:defRPr b="1">
                <a:solidFill>
                  <a:schemeClr val="tx1"/>
                </a:solidFill>
                <a:latin typeface="Arial" charset="0"/>
                <a:ea typeface="SimSun" pitchFamily="2" charset="-122"/>
              </a:defRPr>
            </a:lvl5pPr>
            <a:lvl6pPr marL="2514600" indent="-228600" defTabSz="996950" eaLnBrk="0" fontAlgn="base" hangingPunct="0">
              <a:spcBef>
                <a:spcPct val="0"/>
              </a:spcBef>
              <a:spcAft>
                <a:spcPct val="0"/>
              </a:spcAft>
              <a:defRPr b="1">
                <a:solidFill>
                  <a:schemeClr val="tx1"/>
                </a:solidFill>
                <a:latin typeface="Arial" charset="0"/>
                <a:ea typeface="SimSun" pitchFamily="2" charset="-122"/>
              </a:defRPr>
            </a:lvl6pPr>
            <a:lvl7pPr marL="2971800" indent="-228600" defTabSz="996950" eaLnBrk="0" fontAlgn="base" hangingPunct="0">
              <a:spcBef>
                <a:spcPct val="0"/>
              </a:spcBef>
              <a:spcAft>
                <a:spcPct val="0"/>
              </a:spcAft>
              <a:defRPr b="1">
                <a:solidFill>
                  <a:schemeClr val="tx1"/>
                </a:solidFill>
                <a:latin typeface="Arial" charset="0"/>
                <a:ea typeface="SimSun" pitchFamily="2" charset="-122"/>
              </a:defRPr>
            </a:lvl7pPr>
            <a:lvl8pPr marL="3429000" indent="-228600" defTabSz="996950" eaLnBrk="0" fontAlgn="base" hangingPunct="0">
              <a:spcBef>
                <a:spcPct val="0"/>
              </a:spcBef>
              <a:spcAft>
                <a:spcPct val="0"/>
              </a:spcAft>
              <a:defRPr b="1">
                <a:solidFill>
                  <a:schemeClr val="tx1"/>
                </a:solidFill>
                <a:latin typeface="Arial" charset="0"/>
                <a:ea typeface="SimSun" pitchFamily="2" charset="-122"/>
              </a:defRPr>
            </a:lvl8pPr>
            <a:lvl9pPr marL="3886200" indent="-228600" defTabSz="996950" eaLnBrk="0" fontAlgn="base" hangingPunct="0">
              <a:spcBef>
                <a:spcPct val="0"/>
              </a:spcBef>
              <a:spcAft>
                <a:spcPct val="0"/>
              </a:spcAft>
              <a:defRPr b="1">
                <a:solidFill>
                  <a:schemeClr val="tx1"/>
                </a:solidFill>
                <a:latin typeface="Arial" charset="0"/>
                <a:ea typeface="SimSun" pitchFamily="2" charset="-122"/>
              </a:defRPr>
            </a:lvl9pPr>
          </a:lstStyle>
          <a:p>
            <a:pPr eaLnBrk="1" hangingPunct="1"/>
            <a:fld id="{8B84F848-3078-47D9-A3F2-66931DD6917F}" type="slidenum">
              <a:rPr lang="zh-CN" altLang="en-US" b="0" smtClean="0"/>
              <a:pPr eaLnBrk="1" hangingPunct="1"/>
              <a:t>1</a:t>
            </a:fld>
            <a:endParaRPr lang="en-US" altLang="zh-CN"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9613" y="4860925"/>
            <a:ext cx="5680075" cy="4606925"/>
          </a:xfrm>
          <a:noFill/>
        </p:spPr>
        <p:txBody>
          <a:bodyPr/>
          <a:lstStyle/>
          <a:p>
            <a:pPr eaLnBrk="1" hangingPunct="1"/>
            <a:endParaRPr lang="en-US" smtClean="0"/>
          </a:p>
        </p:txBody>
      </p:sp>
    </p:spTree>
    <p:extLst>
      <p:ext uri="{BB962C8B-B14F-4D97-AF65-F5344CB8AC3E}">
        <p14:creationId xmlns="" xmlns:p14="http://schemas.microsoft.com/office/powerpoint/2010/main" val="390191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6950" eaLnBrk="0" hangingPunct="0">
              <a:defRPr b="1">
                <a:solidFill>
                  <a:schemeClr val="tx1"/>
                </a:solidFill>
                <a:latin typeface="Arial" charset="0"/>
                <a:ea typeface="SimSun" pitchFamily="2" charset="-122"/>
              </a:defRPr>
            </a:lvl1pPr>
            <a:lvl2pPr marL="742950" indent="-285750" defTabSz="996950" eaLnBrk="0" hangingPunct="0">
              <a:defRPr b="1">
                <a:solidFill>
                  <a:schemeClr val="tx1"/>
                </a:solidFill>
                <a:latin typeface="Arial" charset="0"/>
                <a:ea typeface="SimSun" pitchFamily="2" charset="-122"/>
              </a:defRPr>
            </a:lvl2pPr>
            <a:lvl3pPr marL="1143000" indent="-228600" defTabSz="996950" eaLnBrk="0" hangingPunct="0">
              <a:defRPr b="1">
                <a:solidFill>
                  <a:schemeClr val="tx1"/>
                </a:solidFill>
                <a:latin typeface="Arial" charset="0"/>
                <a:ea typeface="SimSun" pitchFamily="2" charset="-122"/>
              </a:defRPr>
            </a:lvl3pPr>
            <a:lvl4pPr marL="1600200" indent="-228600" defTabSz="996950" eaLnBrk="0" hangingPunct="0">
              <a:defRPr b="1">
                <a:solidFill>
                  <a:schemeClr val="tx1"/>
                </a:solidFill>
                <a:latin typeface="Arial" charset="0"/>
                <a:ea typeface="SimSun" pitchFamily="2" charset="-122"/>
              </a:defRPr>
            </a:lvl4pPr>
            <a:lvl5pPr marL="2057400" indent="-228600" defTabSz="996950" eaLnBrk="0" hangingPunct="0">
              <a:defRPr b="1">
                <a:solidFill>
                  <a:schemeClr val="tx1"/>
                </a:solidFill>
                <a:latin typeface="Arial" charset="0"/>
                <a:ea typeface="SimSun" pitchFamily="2" charset="-122"/>
              </a:defRPr>
            </a:lvl5pPr>
            <a:lvl6pPr marL="2514600" indent="-228600" defTabSz="996950" eaLnBrk="0" fontAlgn="base" hangingPunct="0">
              <a:spcBef>
                <a:spcPct val="0"/>
              </a:spcBef>
              <a:spcAft>
                <a:spcPct val="0"/>
              </a:spcAft>
              <a:defRPr b="1">
                <a:solidFill>
                  <a:schemeClr val="tx1"/>
                </a:solidFill>
                <a:latin typeface="Arial" charset="0"/>
                <a:ea typeface="SimSun" pitchFamily="2" charset="-122"/>
              </a:defRPr>
            </a:lvl6pPr>
            <a:lvl7pPr marL="2971800" indent="-228600" defTabSz="996950" eaLnBrk="0" fontAlgn="base" hangingPunct="0">
              <a:spcBef>
                <a:spcPct val="0"/>
              </a:spcBef>
              <a:spcAft>
                <a:spcPct val="0"/>
              </a:spcAft>
              <a:defRPr b="1">
                <a:solidFill>
                  <a:schemeClr val="tx1"/>
                </a:solidFill>
                <a:latin typeface="Arial" charset="0"/>
                <a:ea typeface="SimSun" pitchFamily="2" charset="-122"/>
              </a:defRPr>
            </a:lvl7pPr>
            <a:lvl8pPr marL="3429000" indent="-228600" defTabSz="996950" eaLnBrk="0" fontAlgn="base" hangingPunct="0">
              <a:spcBef>
                <a:spcPct val="0"/>
              </a:spcBef>
              <a:spcAft>
                <a:spcPct val="0"/>
              </a:spcAft>
              <a:defRPr b="1">
                <a:solidFill>
                  <a:schemeClr val="tx1"/>
                </a:solidFill>
                <a:latin typeface="Arial" charset="0"/>
                <a:ea typeface="SimSun" pitchFamily="2" charset="-122"/>
              </a:defRPr>
            </a:lvl8pPr>
            <a:lvl9pPr marL="3886200" indent="-228600" defTabSz="996950" eaLnBrk="0" fontAlgn="base" hangingPunct="0">
              <a:spcBef>
                <a:spcPct val="0"/>
              </a:spcBef>
              <a:spcAft>
                <a:spcPct val="0"/>
              </a:spcAft>
              <a:defRPr b="1">
                <a:solidFill>
                  <a:schemeClr val="tx1"/>
                </a:solidFill>
                <a:latin typeface="Arial" charset="0"/>
                <a:ea typeface="SimSun" pitchFamily="2" charset="-122"/>
              </a:defRPr>
            </a:lvl9pPr>
          </a:lstStyle>
          <a:p>
            <a:pPr eaLnBrk="1" hangingPunct="1"/>
            <a:fld id="{8B84F848-3078-47D9-A3F2-66931DD6917F}" type="slidenum">
              <a:rPr lang="zh-CN" altLang="en-US" b="0" smtClean="0"/>
              <a:pPr eaLnBrk="1" hangingPunct="1"/>
              <a:t>2</a:t>
            </a:fld>
            <a:endParaRPr lang="en-US" altLang="zh-CN"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9613" y="4860925"/>
            <a:ext cx="5680075" cy="4606925"/>
          </a:xfrm>
          <a:noFill/>
        </p:spPr>
        <p:txBody>
          <a:bodyPr/>
          <a:lstStyle/>
          <a:p>
            <a:pPr eaLnBrk="1" hangingPunct="1"/>
            <a:endParaRPr lang="en-US" smtClean="0"/>
          </a:p>
        </p:txBody>
      </p:sp>
    </p:spTree>
    <p:extLst>
      <p:ext uri="{BB962C8B-B14F-4D97-AF65-F5344CB8AC3E}">
        <p14:creationId xmlns="" xmlns:p14="http://schemas.microsoft.com/office/powerpoint/2010/main" val="390191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6950" eaLnBrk="0" hangingPunct="0">
              <a:defRPr b="1">
                <a:solidFill>
                  <a:schemeClr val="tx1"/>
                </a:solidFill>
                <a:latin typeface="Arial" charset="0"/>
                <a:ea typeface="SimSun" pitchFamily="2" charset="-122"/>
              </a:defRPr>
            </a:lvl1pPr>
            <a:lvl2pPr marL="742950" indent="-285750" defTabSz="996950" eaLnBrk="0" hangingPunct="0">
              <a:defRPr b="1">
                <a:solidFill>
                  <a:schemeClr val="tx1"/>
                </a:solidFill>
                <a:latin typeface="Arial" charset="0"/>
                <a:ea typeface="SimSun" pitchFamily="2" charset="-122"/>
              </a:defRPr>
            </a:lvl2pPr>
            <a:lvl3pPr marL="1143000" indent="-228600" defTabSz="996950" eaLnBrk="0" hangingPunct="0">
              <a:defRPr b="1">
                <a:solidFill>
                  <a:schemeClr val="tx1"/>
                </a:solidFill>
                <a:latin typeface="Arial" charset="0"/>
                <a:ea typeface="SimSun" pitchFamily="2" charset="-122"/>
              </a:defRPr>
            </a:lvl3pPr>
            <a:lvl4pPr marL="1600200" indent="-228600" defTabSz="996950" eaLnBrk="0" hangingPunct="0">
              <a:defRPr b="1">
                <a:solidFill>
                  <a:schemeClr val="tx1"/>
                </a:solidFill>
                <a:latin typeface="Arial" charset="0"/>
                <a:ea typeface="SimSun" pitchFamily="2" charset="-122"/>
              </a:defRPr>
            </a:lvl4pPr>
            <a:lvl5pPr marL="2057400" indent="-228600" defTabSz="996950" eaLnBrk="0" hangingPunct="0">
              <a:defRPr b="1">
                <a:solidFill>
                  <a:schemeClr val="tx1"/>
                </a:solidFill>
                <a:latin typeface="Arial" charset="0"/>
                <a:ea typeface="SimSun" pitchFamily="2" charset="-122"/>
              </a:defRPr>
            </a:lvl5pPr>
            <a:lvl6pPr marL="2514600" indent="-228600" defTabSz="996950" eaLnBrk="0" fontAlgn="base" hangingPunct="0">
              <a:spcBef>
                <a:spcPct val="0"/>
              </a:spcBef>
              <a:spcAft>
                <a:spcPct val="0"/>
              </a:spcAft>
              <a:defRPr b="1">
                <a:solidFill>
                  <a:schemeClr val="tx1"/>
                </a:solidFill>
                <a:latin typeface="Arial" charset="0"/>
                <a:ea typeface="SimSun" pitchFamily="2" charset="-122"/>
              </a:defRPr>
            </a:lvl6pPr>
            <a:lvl7pPr marL="2971800" indent="-228600" defTabSz="996950" eaLnBrk="0" fontAlgn="base" hangingPunct="0">
              <a:spcBef>
                <a:spcPct val="0"/>
              </a:spcBef>
              <a:spcAft>
                <a:spcPct val="0"/>
              </a:spcAft>
              <a:defRPr b="1">
                <a:solidFill>
                  <a:schemeClr val="tx1"/>
                </a:solidFill>
                <a:latin typeface="Arial" charset="0"/>
                <a:ea typeface="SimSun" pitchFamily="2" charset="-122"/>
              </a:defRPr>
            </a:lvl7pPr>
            <a:lvl8pPr marL="3429000" indent="-228600" defTabSz="996950" eaLnBrk="0" fontAlgn="base" hangingPunct="0">
              <a:spcBef>
                <a:spcPct val="0"/>
              </a:spcBef>
              <a:spcAft>
                <a:spcPct val="0"/>
              </a:spcAft>
              <a:defRPr b="1">
                <a:solidFill>
                  <a:schemeClr val="tx1"/>
                </a:solidFill>
                <a:latin typeface="Arial" charset="0"/>
                <a:ea typeface="SimSun" pitchFamily="2" charset="-122"/>
              </a:defRPr>
            </a:lvl8pPr>
            <a:lvl9pPr marL="3886200" indent="-228600" defTabSz="996950" eaLnBrk="0" fontAlgn="base" hangingPunct="0">
              <a:spcBef>
                <a:spcPct val="0"/>
              </a:spcBef>
              <a:spcAft>
                <a:spcPct val="0"/>
              </a:spcAft>
              <a:defRPr b="1">
                <a:solidFill>
                  <a:schemeClr val="tx1"/>
                </a:solidFill>
                <a:latin typeface="Arial" charset="0"/>
                <a:ea typeface="SimSun" pitchFamily="2" charset="-122"/>
              </a:defRPr>
            </a:lvl9pPr>
          </a:lstStyle>
          <a:p>
            <a:pPr eaLnBrk="1" hangingPunct="1"/>
            <a:fld id="{8B84F848-3078-47D9-A3F2-66931DD6917F}" type="slidenum">
              <a:rPr lang="zh-CN" altLang="en-US" b="0" smtClean="0"/>
              <a:pPr eaLnBrk="1" hangingPunct="1"/>
              <a:t>9</a:t>
            </a:fld>
            <a:endParaRPr lang="en-US" altLang="zh-CN"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9613" y="4860925"/>
            <a:ext cx="5680075" cy="4606925"/>
          </a:xfrm>
          <a:noFill/>
        </p:spPr>
        <p:txBody>
          <a:bodyPr/>
          <a:lstStyle/>
          <a:p>
            <a:pPr eaLnBrk="1" hangingPunct="1"/>
            <a:endParaRPr lang="en-US" smtClean="0"/>
          </a:p>
        </p:txBody>
      </p:sp>
    </p:spTree>
    <p:extLst>
      <p:ext uri="{BB962C8B-B14F-4D97-AF65-F5344CB8AC3E}">
        <p14:creationId xmlns="" xmlns:p14="http://schemas.microsoft.com/office/powerpoint/2010/main" val="390191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6950" eaLnBrk="0" hangingPunct="0">
              <a:defRPr b="1">
                <a:solidFill>
                  <a:schemeClr val="tx1"/>
                </a:solidFill>
                <a:latin typeface="Arial" charset="0"/>
                <a:ea typeface="SimSun" pitchFamily="2" charset="-122"/>
              </a:defRPr>
            </a:lvl1pPr>
            <a:lvl2pPr marL="742950" indent="-285750" defTabSz="996950" eaLnBrk="0" hangingPunct="0">
              <a:defRPr b="1">
                <a:solidFill>
                  <a:schemeClr val="tx1"/>
                </a:solidFill>
                <a:latin typeface="Arial" charset="0"/>
                <a:ea typeface="SimSun" pitchFamily="2" charset="-122"/>
              </a:defRPr>
            </a:lvl2pPr>
            <a:lvl3pPr marL="1143000" indent="-228600" defTabSz="996950" eaLnBrk="0" hangingPunct="0">
              <a:defRPr b="1">
                <a:solidFill>
                  <a:schemeClr val="tx1"/>
                </a:solidFill>
                <a:latin typeface="Arial" charset="0"/>
                <a:ea typeface="SimSun" pitchFamily="2" charset="-122"/>
              </a:defRPr>
            </a:lvl3pPr>
            <a:lvl4pPr marL="1600200" indent="-228600" defTabSz="996950" eaLnBrk="0" hangingPunct="0">
              <a:defRPr b="1">
                <a:solidFill>
                  <a:schemeClr val="tx1"/>
                </a:solidFill>
                <a:latin typeface="Arial" charset="0"/>
                <a:ea typeface="SimSun" pitchFamily="2" charset="-122"/>
              </a:defRPr>
            </a:lvl4pPr>
            <a:lvl5pPr marL="2057400" indent="-228600" defTabSz="996950" eaLnBrk="0" hangingPunct="0">
              <a:defRPr b="1">
                <a:solidFill>
                  <a:schemeClr val="tx1"/>
                </a:solidFill>
                <a:latin typeface="Arial" charset="0"/>
                <a:ea typeface="SimSun" pitchFamily="2" charset="-122"/>
              </a:defRPr>
            </a:lvl5pPr>
            <a:lvl6pPr marL="2514600" indent="-228600" defTabSz="996950" eaLnBrk="0" fontAlgn="base" hangingPunct="0">
              <a:spcBef>
                <a:spcPct val="0"/>
              </a:spcBef>
              <a:spcAft>
                <a:spcPct val="0"/>
              </a:spcAft>
              <a:defRPr b="1">
                <a:solidFill>
                  <a:schemeClr val="tx1"/>
                </a:solidFill>
                <a:latin typeface="Arial" charset="0"/>
                <a:ea typeface="SimSun" pitchFamily="2" charset="-122"/>
              </a:defRPr>
            </a:lvl6pPr>
            <a:lvl7pPr marL="2971800" indent="-228600" defTabSz="996950" eaLnBrk="0" fontAlgn="base" hangingPunct="0">
              <a:spcBef>
                <a:spcPct val="0"/>
              </a:spcBef>
              <a:spcAft>
                <a:spcPct val="0"/>
              </a:spcAft>
              <a:defRPr b="1">
                <a:solidFill>
                  <a:schemeClr val="tx1"/>
                </a:solidFill>
                <a:latin typeface="Arial" charset="0"/>
                <a:ea typeface="SimSun" pitchFamily="2" charset="-122"/>
              </a:defRPr>
            </a:lvl7pPr>
            <a:lvl8pPr marL="3429000" indent="-228600" defTabSz="996950" eaLnBrk="0" fontAlgn="base" hangingPunct="0">
              <a:spcBef>
                <a:spcPct val="0"/>
              </a:spcBef>
              <a:spcAft>
                <a:spcPct val="0"/>
              </a:spcAft>
              <a:defRPr b="1">
                <a:solidFill>
                  <a:schemeClr val="tx1"/>
                </a:solidFill>
                <a:latin typeface="Arial" charset="0"/>
                <a:ea typeface="SimSun" pitchFamily="2" charset="-122"/>
              </a:defRPr>
            </a:lvl8pPr>
            <a:lvl9pPr marL="3886200" indent="-228600" defTabSz="996950" eaLnBrk="0" fontAlgn="base" hangingPunct="0">
              <a:spcBef>
                <a:spcPct val="0"/>
              </a:spcBef>
              <a:spcAft>
                <a:spcPct val="0"/>
              </a:spcAft>
              <a:defRPr b="1">
                <a:solidFill>
                  <a:schemeClr val="tx1"/>
                </a:solidFill>
                <a:latin typeface="Arial" charset="0"/>
                <a:ea typeface="SimSun" pitchFamily="2" charset="-122"/>
              </a:defRPr>
            </a:lvl9pPr>
          </a:lstStyle>
          <a:p>
            <a:pPr eaLnBrk="1" hangingPunct="1"/>
            <a:fld id="{8B84F848-3078-47D9-A3F2-66931DD6917F}" type="slidenum">
              <a:rPr lang="zh-CN" altLang="en-US" b="0" smtClean="0"/>
              <a:pPr eaLnBrk="1" hangingPunct="1"/>
              <a:t>11</a:t>
            </a:fld>
            <a:endParaRPr lang="en-US" altLang="zh-CN"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9613" y="4860925"/>
            <a:ext cx="5680075" cy="4606925"/>
          </a:xfrm>
          <a:noFill/>
        </p:spPr>
        <p:txBody>
          <a:bodyPr/>
          <a:lstStyle/>
          <a:p>
            <a:pPr eaLnBrk="1" hangingPunct="1"/>
            <a:endParaRPr lang="en-US" smtClean="0"/>
          </a:p>
        </p:txBody>
      </p:sp>
    </p:spTree>
    <p:extLst>
      <p:ext uri="{BB962C8B-B14F-4D97-AF65-F5344CB8AC3E}">
        <p14:creationId xmlns="" xmlns:p14="http://schemas.microsoft.com/office/powerpoint/2010/main" val="390191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52016" y="1"/>
            <a:ext cx="2945659" cy="496582"/>
          </a:xfrm>
          <a:prstGeom prst="rect">
            <a:avLst/>
          </a:prstGeom>
          <a:noFill/>
          <a:ln w="9525">
            <a:noFill/>
            <a:miter lim="800000"/>
            <a:headEnd/>
            <a:tailEnd/>
          </a:ln>
        </p:spPr>
        <p:txBody>
          <a:bodyPr wrap="none" anchor="ctr"/>
          <a:lstStyle/>
          <a:p>
            <a:endParaRPr lang="en-IN"/>
          </a:p>
        </p:txBody>
      </p:sp>
      <p:sp>
        <p:nvSpPr>
          <p:cNvPr id="78851" name="Rectangle 3"/>
          <p:cNvSpPr>
            <a:spLocks noChangeArrowheads="1"/>
          </p:cNvSpPr>
          <p:nvPr/>
        </p:nvSpPr>
        <p:spPr bwMode="auto">
          <a:xfrm>
            <a:off x="0" y="9431644"/>
            <a:ext cx="2945659" cy="496581"/>
          </a:xfrm>
          <a:prstGeom prst="rect">
            <a:avLst/>
          </a:prstGeom>
          <a:noFill/>
          <a:ln w="9525">
            <a:noFill/>
            <a:miter lim="800000"/>
            <a:headEnd/>
            <a:tailEnd/>
          </a:ln>
        </p:spPr>
        <p:txBody>
          <a:bodyPr wrap="none" anchor="ctr"/>
          <a:lstStyle/>
          <a:p>
            <a:endParaRPr lang="en-IN"/>
          </a:p>
        </p:txBody>
      </p:sp>
      <p:sp>
        <p:nvSpPr>
          <p:cNvPr id="78852" name="Rectangle 4"/>
          <p:cNvSpPr>
            <a:spLocks noChangeArrowheads="1"/>
          </p:cNvSpPr>
          <p:nvPr/>
        </p:nvSpPr>
        <p:spPr bwMode="auto">
          <a:xfrm>
            <a:off x="0" y="1"/>
            <a:ext cx="2945659" cy="496582"/>
          </a:xfrm>
          <a:prstGeom prst="rect">
            <a:avLst/>
          </a:prstGeom>
          <a:noFill/>
          <a:ln w="9525">
            <a:noFill/>
            <a:miter lim="800000"/>
            <a:headEnd/>
            <a:tailEnd/>
          </a:ln>
        </p:spPr>
        <p:txBody>
          <a:bodyPr wrap="none" anchor="ctr"/>
          <a:lstStyle/>
          <a:p>
            <a:endParaRPr lang="en-IN"/>
          </a:p>
        </p:txBody>
      </p:sp>
      <p:sp>
        <p:nvSpPr>
          <p:cNvPr id="78853" name="Rectangle 5"/>
          <p:cNvSpPr>
            <a:spLocks noGrp="1" noChangeArrowheads="1"/>
          </p:cNvSpPr>
          <p:nvPr>
            <p:ph type="body" idx="1"/>
          </p:nvPr>
        </p:nvSpPr>
        <p:spPr bwMode="auto">
          <a:xfrm>
            <a:off x="906357" y="4716675"/>
            <a:ext cx="4984962" cy="4467531"/>
          </a:xfrm>
          <a:prstGeom prst="rect">
            <a:avLst/>
          </a:prstGeom>
          <a:noFill/>
          <a:ln>
            <a:miter lim="800000"/>
            <a:headEnd/>
            <a:tailEnd/>
          </a:ln>
        </p:spPr>
        <p:txBody>
          <a:bodyPr lIns="90488" tIns="44450" rIns="90488" bIns="44450"/>
          <a:lstStyle/>
          <a:p>
            <a:pPr>
              <a:spcBef>
                <a:spcPct val="0"/>
              </a:spcBef>
              <a:buFont typeface="Wingdings" pitchFamily="2" charset="2"/>
              <a:buChar char="Ø"/>
            </a:pPr>
            <a:r>
              <a:rPr lang="en-US" sz="1500" smtClean="0"/>
              <a:t>We often hear managers talk about an employee having a “bad attitude towards safety” or a “bad attitude about work in general” or that an employee “has a good attitude towards his/her job.”    These statements reflect an overall perception that has been formed by observing a series of behaviors over time.  Unfortunately they are not precise enough statements to allow us to pinpoint the specific behaviors that were being observed over time that led to this perception.  </a:t>
            </a:r>
          </a:p>
          <a:p>
            <a:pPr>
              <a:spcBef>
                <a:spcPct val="0"/>
              </a:spcBef>
            </a:pPr>
            <a:endParaRPr lang="en-US" smtClean="0"/>
          </a:p>
          <a:p>
            <a:pPr>
              <a:spcBef>
                <a:spcPct val="0"/>
              </a:spcBef>
              <a:buFont typeface="Wingdings" pitchFamily="2" charset="2"/>
              <a:buChar char="Ø"/>
            </a:pPr>
            <a:r>
              <a:rPr lang="en-US" sz="1500" smtClean="0"/>
              <a:t>You cannot see a person’s attitude.  You can see his/her behaviors and form an opinion on what is causing that “attitude” but you can never be 100% certain that you are right.</a:t>
            </a:r>
          </a:p>
          <a:p>
            <a:pPr>
              <a:spcBef>
                <a:spcPct val="0"/>
              </a:spcBef>
            </a:pPr>
            <a:endParaRPr lang="en-US" smtClean="0"/>
          </a:p>
          <a:p>
            <a:pPr>
              <a:spcBef>
                <a:spcPct val="0"/>
              </a:spcBef>
              <a:buFont typeface="Wingdings" pitchFamily="2" charset="2"/>
              <a:buChar char="Ø"/>
            </a:pPr>
            <a:r>
              <a:rPr lang="en-US" sz="1500" smtClean="0"/>
              <a:t>If our perception of a person’s attitude is based on our observation of his/her behaviors, remember that we just said that we can manage behaviors.  If we can manage behaviors effectively enough we can get people to perform differently.  If they perform differently long enough and are provided with positive reinforcement for their behavior changes, their attitude towards a particular work task will begin to change.  How we manage behaviors will determine if that attitude change takes place quickly or slowly.  If we use the technique of positive reinforcement we are likely to see the most rapid change.  If we use mostly negative reinforcement and punishment we will probably see a slow change in attitude or perhaps very little change at all.</a:t>
            </a:r>
          </a:p>
        </p:txBody>
      </p:sp>
      <p:sp>
        <p:nvSpPr>
          <p:cNvPr id="78854" name="Rectangle 6"/>
          <p:cNvSpPr>
            <a:spLocks noGrp="1" noRot="1" noChangeAspect="1" noChangeArrowheads="1" noTextEdit="1"/>
          </p:cNvSpPr>
          <p:nvPr>
            <p:ph type="sldImg"/>
          </p:nvPr>
        </p:nvSpPr>
        <p:spPr bwMode="auto">
          <a:xfrm>
            <a:off x="720725" y="750888"/>
            <a:ext cx="5357813" cy="3709987"/>
          </a:xfrm>
          <a:prstGeom prst="rect">
            <a:avLst/>
          </a:prstGeom>
          <a:noFill/>
          <a:ln w="12700">
            <a:solidFill>
              <a:schemeClr val="tx1"/>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720725" y="750888"/>
            <a:ext cx="5357813" cy="3709987"/>
          </a:xfrm>
          <a:prstGeom prst="rect">
            <a:avLst/>
          </a:prstGeom>
          <a:noFill/>
          <a:ln w="12700">
            <a:solidFill>
              <a:schemeClr val="tx1"/>
            </a:solidFill>
            <a:miter lim="800000"/>
            <a:headEnd/>
            <a:tailEnd/>
          </a:ln>
        </p:spPr>
      </p:sp>
      <p:sp>
        <p:nvSpPr>
          <p:cNvPr id="65539" name="Rectangle 3"/>
          <p:cNvSpPr>
            <a:spLocks noGrp="1" noChangeArrowheads="1"/>
          </p:cNvSpPr>
          <p:nvPr>
            <p:ph type="body" idx="1"/>
          </p:nvPr>
        </p:nvSpPr>
        <p:spPr bwMode="auto">
          <a:xfrm>
            <a:off x="604238" y="4716675"/>
            <a:ext cx="5738686" cy="4714969"/>
          </a:xfrm>
          <a:prstGeom prst="rect">
            <a:avLst/>
          </a:prstGeom>
          <a:noFill/>
          <a:ln>
            <a:miter lim="800000"/>
            <a:headEnd/>
            <a:tailEnd/>
          </a:ln>
        </p:spPr>
        <p:txBody>
          <a:bodyPr lIns="90488" tIns="44450" rIns="90488" bIns="44450"/>
          <a:lstStyle/>
          <a:p>
            <a:pPr>
              <a:spcBef>
                <a:spcPct val="0"/>
              </a:spcBef>
            </a:pPr>
            <a:r>
              <a:rPr lang="en-US" sz="1800" smtClean="0"/>
              <a:t>The 7 components an effective Safety Management Systems are:</a:t>
            </a:r>
          </a:p>
          <a:p>
            <a:pPr>
              <a:spcBef>
                <a:spcPct val="0"/>
              </a:spcBef>
              <a:buFontTx/>
              <a:buChar char="•"/>
            </a:pPr>
            <a:r>
              <a:rPr lang="en-US" sz="1800" smtClean="0"/>
              <a:t>  Management leadership</a:t>
            </a:r>
          </a:p>
          <a:p>
            <a:pPr>
              <a:spcBef>
                <a:spcPct val="0"/>
              </a:spcBef>
              <a:buFontTx/>
              <a:buChar char="•"/>
            </a:pPr>
            <a:r>
              <a:rPr lang="en-US" sz="1800" smtClean="0"/>
              <a:t>  Line responsibility and accountability</a:t>
            </a:r>
          </a:p>
          <a:p>
            <a:pPr>
              <a:spcBef>
                <a:spcPct val="0"/>
              </a:spcBef>
              <a:buFontTx/>
              <a:buChar char="•"/>
            </a:pPr>
            <a:r>
              <a:rPr lang="en-US" sz="1800" smtClean="0"/>
              <a:t>  An organization for safety</a:t>
            </a:r>
          </a:p>
          <a:p>
            <a:pPr>
              <a:spcBef>
                <a:spcPct val="0"/>
              </a:spcBef>
              <a:buFontTx/>
              <a:buChar char="•"/>
            </a:pPr>
            <a:r>
              <a:rPr lang="en-US" sz="1800" smtClean="0"/>
              <a:t>  Safe work practices and procedures</a:t>
            </a:r>
          </a:p>
          <a:p>
            <a:pPr>
              <a:spcBef>
                <a:spcPct val="0"/>
              </a:spcBef>
              <a:buFontTx/>
              <a:buChar char="•"/>
            </a:pPr>
            <a:r>
              <a:rPr lang="en-US" sz="1800" smtClean="0"/>
              <a:t>  Safety review and improvement</a:t>
            </a:r>
          </a:p>
          <a:p>
            <a:pPr>
              <a:spcBef>
                <a:spcPct val="0"/>
              </a:spcBef>
              <a:buFontTx/>
              <a:buChar char="•"/>
            </a:pPr>
            <a:r>
              <a:rPr lang="en-US" sz="1800" smtClean="0"/>
              <a:t>  Safety training</a:t>
            </a:r>
          </a:p>
          <a:p>
            <a:pPr>
              <a:spcBef>
                <a:spcPct val="0"/>
              </a:spcBef>
              <a:buFontTx/>
              <a:buChar char="•"/>
            </a:pPr>
            <a:r>
              <a:rPr lang="en-US" sz="1800" smtClean="0"/>
              <a:t>  Safety communications</a:t>
            </a:r>
          </a:p>
          <a:p>
            <a:pPr>
              <a:spcBef>
                <a:spcPct val="0"/>
              </a:spcBef>
            </a:pPr>
            <a:r>
              <a:rPr lang="en-US" sz="1800" smtClean="0"/>
              <a:t>Under each of these components should be identified specific best practices and success factors that could objectively be evaluated.  Not surprisingly, when you look at the best practices and success factors many of them are really behavioral definitions of what people should be doing to work towards that ideal of an injury free work environment.</a:t>
            </a:r>
          </a:p>
          <a:p>
            <a:pPr>
              <a:spcBef>
                <a:spcPct val="0"/>
              </a:spcBef>
            </a:pPr>
            <a:r>
              <a:rPr lang="en-US" sz="1800" smtClean="0"/>
              <a:t>*  *  Elaborate on some of the bullet points above *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41398" y="9430837"/>
            <a:ext cx="2954806" cy="495753"/>
          </a:xfrm>
          <a:prstGeom prst="rect">
            <a:avLst/>
          </a:prstGeom>
          <a:noFill/>
          <a:ln w="9525">
            <a:noFill/>
            <a:miter lim="800000"/>
            <a:headEnd/>
            <a:tailEnd/>
          </a:ln>
        </p:spPr>
        <p:txBody>
          <a:bodyPr lIns="88216" tIns="44110" rIns="88216" bIns="44110" anchor="b"/>
          <a:lstStyle/>
          <a:p>
            <a:pPr algn="r" defTabSz="889789"/>
            <a:fld id="{E4127C6B-8D1F-497F-A13A-6957F9014AFE}" type="slidenum">
              <a:rPr lang="zh-TW" altLang="en-US" sz="1200">
                <a:latin typeface="Arial" pitchFamily="34" charset="0"/>
                <a:cs typeface="新細明體"/>
              </a:rPr>
              <a:pPr algn="r" defTabSz="889789"/>
              <a:t>15</a:t>
            </a:fld>
            <a:endParaRPr lang="en-US" altLang="zh-TW" sz="1200" dirty="0">
              <a:latin typeface="Arial" pitchFamily="34" charset="0"/>
              <a:cs typeface="新細明體"/>
            </a:endParaRPr>
          </a:p>
        </p:txBody>
      </p:sp>
      <p:sp>
        <p:nvSpPr>
          <p:cNvPr id="46083" name="Rectangle 2"/>
          <p:cNvSpPr>
            <a:spLocks noGrp="1" noRot="1" noChangeAspect="1" noChangeArrowheads="1" noTextEdit="1"/>
          </p:cNvSpPr>
          <p:nvPr>
            <p:ph type="sldImg"/>
          </p:nvPr>
        </p:nvSpPr>
        <p:spPr>
          <a:xfrm>
            <a:off x="727075" y="746125"/>
            <a:ext cx="5372100" cy="3719513"/>
          </a:xfrm>
          <a:ln/>
        </p:spPr>
      </p:sp>
      <p:sp>
        <p:nvSpPr>
          <p:cNvPr id="4608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extLst>
      <p:ext uri="{BB962C8B-B14F-4D97-AF65-F5344CB8AC3E}">
        <p14:creationId xmlns="" xmlns:p14="http://schemas.microsoft.com/office/powerpoint/2010/main" val="53289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3"/>
          <p:cNvSpPr>
            <a:spLocks noGrp="1" noChangeArrowheads="1"/>
          </p:cNvSpPr>
          <p:nvPr>
            <p:ph type="sldNum" sz="quarter" idx="10"/>
          </p:nvPr>
        </p:nvSpPr>
        <p:spPr>
          <a:ln/>
        </p:spPr>
        <p:txBody>
          <a:bodyPr/>
          <a:lstStyle>
            <a:lvl1pPr>
              <a:defRPr/>
            </a:lvl1pPr>
          </a:lstStyle>
          <a:p>
            <a:pPr>
              <a:defRPr/>
            </a:pPr>
            <a:fld id="{C72D14B6-4BB7-422D-8700-3A9759F684C2}"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lIns="95769" rIns="9576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3"/>
          <p:cNvSpPr>
            <a:spLocks noGrp="1" noChangeArrowheads="1"/>
          </p:cNvSpPr>
          <p:nvPr>
            <p:ph type="sldNum" sz="quarter" idx="10"/>
          </p:nvPr>
        </p:nvSpPr>
        <p:spPr>
          <a:ln/>
        </p:spPr>
        <p:txBody>
          <a:bodyPr/>
          <a:lstStyle>
            <a:lvl1pPr>
              <a:defRPr/>
            </a:lvl1pPr>
          </a:lstStyle>
          <a:p>
            <a:pPr>
              <a:defRPr/>
            </a:pPr>
            <a:fld id="{AFEF208D-1C4C-4A36-B524-6C2604AB3BA4}"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3"/>
          <p:cNvSpPr>
            <a:spLocks noGrp="1" noChangeArrowheads="1"/>
          </p:cNvSpPr>
          <p:nvPr>
            <p:ph type="sldNum" sz="quarter" idx="10"/>
          </p:nvPr>
        </p:nvSpPr>
        <p:spPr>
          <a:ln/>
        </p:spPr>
        <p:txBody>
          <a:bodyPr/>
          <a:lstStyle>
            <a:lvl1pPr>
              <a:defRPr/>
            </a:lvl1pPr>
          </a:lstStyle>
          <a:p>
            <a:pPr>
              <a:defRPr/>
            </a:pPr>
            <a:fld id="{2F1ACC92-F828-47F0-880E-E9FB77C092FF}"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7" y="122238"/>
            <a:ext cx="2384425"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122238"/>
            <a:ext cx="7002462"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3"/>
          <p:cNvSpPr>
            <a:spLocks noGrp="1" noChangeArrowheads="1"/>
          </p:cNvSpPr>
          <p:nvPr>
            <p:ph type="sldNum" sz="quarter" idx="10"/>
          </p:nvPr>
        </p:nvSpPr>
        <p:spPr>
          <a:ln/>
        </p:spPr>
        <p:txBody>
          <a:bodyPr/>
          <a:lstStyle>
            <a:lvl1pPr>
              <a:defRPr/>
            </a:lvl1pPr>
          </a:lstStyle>
          <a:p>
            <a:pPr>
              <a:defRPr/>
            </a:pPr>
            <a:fld id="{2CD5E376-CE9B-4539-B992-B036E49815DA}"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6" y="110364"/>
            <a:ext cx="9466263" cy="460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4165" y="871538"/>
            <a:ext cx="9539287" cy="5453062"/>
          </a:xfrm>
        </p:spPr>
        <p:txBody>
          <a:bodyPr lIns="95769" rIns="95769"/>
          <a:lstStyle/>
          <a:p>
            <a:pPr lvl="0"/>
            <a:r>
              <a:rPr lang="en-US" noProof="0" smtClean="0"/>
              <a:t>Click icon to add table</a:t>
            </a:r>
          </a:p>
        </p:txBody>
      </p:sp>
      <p:sp>
        <p:nvSpPr>
          <p:cNvPr id="4" name="Rectangle 63"/>
          <p:cNvSpPr>
            <a:spLocks noGrp="1" noChangeArrowheads="1"/>
          </p:cNvSpPr>
          <p:nvPr>
            <p:ph type="sldNum" sz="quarter" idx="10"/>
          </p:nvPr>
        </p:nvSpPr>
        <p:spPr>
          <a:ln/>
        </p:spPr>
        <p:txBody>
          <a:bodyPr/>
          <a:lstStyle>
            <a:lvl1pPr>
              <a:defRPr/>
            </a:lvl1pPr>
          </a:lstStyle>
          <a:p>
            <a:pPr>
              <a:defRPr/>
            </a:pPr>
            <a:fld id="{1AC642A9-1B88-4DE3-B967-A2E817FFED23}"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457200"/>
            <a:ext cx="8915400" cy="13716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95300" y="1981200"/>
            <a:ext cx="437515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5035550" y="1981200"/>
            <a:ext cx="437515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95300" y="4000500"/>
            <a:ext cx="437515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5035550" y="4000500"/>
            <a:ext cx="437515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Footer Placeholder 6"/>
          <p:cNvSpPr>
            <a:spLocks noGrp="1"/>
          </p:cNvSpPr>
          <p:nvPr>
            <p:ph type="ftr" sz="quarter" idx="10"/>
          </p:nvPr>
        </p:nvSpPr>
        <p:spPr>
          <a:xfrm>
            <a:off x="3384550" y="6248400"/>
            <a:ext cx="31369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1"/>
          </p:nvPr>
        </p:nvSpPr>
        <p:spPr>
          <a:xfrm>
            <a:off x="7099300" y="6248400"/>
            <a:ext cx="2311400" cy="169277"/>
          </a:xfrm>
        </p:spPr>
        <p:txBody>
          <a:bodyPr/>
          <a:lstStyle>
            <a:lvl1pPr>
              <a:defRPr/>
            </a:lvl1pPr>
          </a:lstStyle>
          <a:p>
            <a:fld id="{81B80276-DBBF-419F-86B3-A16E68EE6CC1}" type="slidenum">
              <a:rPr lang="en-US"/>
              <a:pPr/>
              <a:t>‹#›</a:t>
            </a:fld>
            <a:endParaRPr lang="en-US"/>
          </a:p>
        </p:txBody>
      </p:sp>
      <p:sp>
        <p:nvSpPr>
          <p:cNvPr id="9" name="Date Placeholder 8"/>
          <p:cNvSpPr>
            <a:spLocks noGrp="1"/>
          </p:cNvSpPr>
          <p:nvPr>
            <p:ph type="dt" sz="half" idx="12"/>
          </p:nvPr>
        </p:nvSpPr>
        <p:spPr>
          <a:xfrm>
            <a:off x="495300" y="6245225"/>
            <a:ext cx="2311400" cy="476250"/>
          </a:xfrm>
          <a:prstGeom prst="rect">
            <a:avLst/>
          </a:prstGeo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86501" name="Rectangle 5"/>
          <p:cNvSpPr>
            <a:spLocks noGrp="1" noChangeArrowheads="1"/>
          </p:cNvSpPr>
          <p:nvPr>
            <p:ph type="ctrTitle"/>
          </p:nvPr>
        </p:nvSpPr>
        <p:spPr>
          <a:xfrm>
            <a:off x="3219450" y="1828800"/>
            <a:ext cx="6521450" cy="2209800"/>
          </a:xfrm>
        </p:spPr>
        <p:txBody>
          <a:bodyPr lIns="95769" tIns="47885" rIns="95769" bIns="47885"/>
          <a:lstStyle>
            <a:lvl1pPr>
              <a:defRPr sz="2900">
                <a:solidFill>
                  <a:srgbClr val="FFFFFF"/>
                </a:solidFill>
              </a:defRPr>
            </a:lvl1pPr>
          </a:lstStyle>
          <a:p>
            <a:r>
              <a:rPr lang="en-US"/>
              <a:t>Click to edit Master title style</a:t>
            </a:r>
          </a:p>
        </p:txBody>
      </p:sp>
      <p:sp>
        <p:nvSpPr>
          <p:cNvPr id="1386502" name="Rectangle 6"/>
          <p:cNvSpPr>
            <a:spLocks noGrp="1" noChangeArrowheads="1"/>
          </p:cNvSpPr>
          <p:nvPr>
            <p:ph type="subTitle" idx="1"/>
          </p:nvPr>
        </p:nvSpPr>
        <p:spPr>
          <a:xfrm>
            <a:off x="3219450" y="4267211"/>
            <a:ext cx="6521450" cy="358315"/>
          </a:xfrm>
        </p:spPr>
        <p:txBody>
          <a:bodyPr/>
          <a:lstStyle>
            <a:lvl1pPr marL="0" indent="0">
              <a:buFont typeface="Wingdings" pitchFamily="2" charset="2"/>
              <a:buNone/>
              <a:defRPr sz="1700"/>
            </a:lvl1pPr>
          </a:lstStyle>
          <a:p>
            <a:r>
              <a:rPr lang="en-US"/>
              <a:t>Click to edit Master subtitle style</a:t>
            </a:r>
          </a:p>
        </p:txBody>
      </p:sp>
      <p:sp>
        <p:nvSpPr>
          <p:cNvPr id="4" name="Date Placeholder 3"/>
          <p:cNvSpPr>
            <a:spLocks noGrp="1" noChangeArrowheads="1"/>
          </p:cNvSpPr>
          <p:nvPr>
            <p:ph type="dt" sz="half" idx="10"/>
          </p:nvPr>
        </p:nvSpPr>
        <p:spPr bwMode="gray">
          <a:xfrm>
            <a:off x="571500" y="6234113"/>
            <a:ext cx="2312988" cy="457200"/>
          </a:xfrm>
          <a:prstGeom prst="rect">
            <a:avLst/>
          </a:prstGeom>
          <a:ln>
            <a:miter lim="800000"/>
            <a:headEnd/>
            <a:tailEnd/>
          </a:ln>
        </p:spPr>
        <p:txBody>
          <a:bodyPr vert="horz" wrap="square" lIns="95769" tIns="47885" rIns="95769" bIns="47885" numCol="1" anchor="b" anchorCtr="0" compatLnSpc="1">
            <a:prstTxWarp prst="textNoShape">
              <a:avLst/>
            </a:prstTxWarp>
          </a:bodyPr>
          <a:lstStyle>
            <a:lvl1pPr algn="l" eaLnBrk="1" hangingPunct="1">
              <a:defRPr sz="1200" b="0">
                <a:cs typeface="+mn-cs"/>
              </a:defRPr>
            </a:lvl1pPr>
          </a:lstStyle>
          <a:p>
            <a:pPr>
              <a:defRPr/>
            </a:pPr>
            <a:fld id="{20AC2578-B003-4692-A89F-51EF0FC5800F}" type="datetime1">
              <a:rPr lang="en-US"/>
              <a:pPr>
                <a:defRPr/>
              </a:pPr>
              <a:t>6/12/2014</a:t>
            </a:fld>
            <a:endParaRPr lang="en-US"/>
          </a:p>
        </p:txBody>
      </p:sp>
      <p:sp>
        <p:nvSpPr>
          <p:cNvPr id="5" name="Footer Placeholder 4"/>
          <p:cNvSpPr>
            <a:spLocks noGrp="1" noChangeArrowheads="1"/>
          </p:cNvSpPr>
          <p:nvPr>
            <p:ph type="ftr" sz="quarter" idx="11"/>
          </p:nvPr>
        </p:nvSpPr>
        <p:spPr bwMode="gray">
          <a:xfrm>
            <a:off x="3384550" y="6248400"/>
            <a:ext cx="3136900" cy="457200"/>
          </a:xfrm>
          <a:prstGeom prst="rect">
            <a:avLst/>
          </a:prstGeom>
          <a:ln>
            <a:miter lim="800000"/>
            <a:headEnd/>
            <a:tailEnd/>
          </a:ln>
        </p:spPr>
        <p:txBody>
          <a:bodyPr vert="horz" wrap="square" lIns="95769" tIns="47885" rIns="95769" bIns="47885" numCol="1" anchor="b" anchorCtr="0" compatLnSpc="1">
            <a:prstTxWarp prst="textNoShape">
              <a:avLst/>
            </a:prstTxWarp>
          </a:bodyPr>
          <a:lstStyle>
            <a:lvl1pPr algn="ctr" eaLnBrk="1" hangingPunct="1">
              <a:defRPr sz="1200">
                <a:ea typeface="新細明體" pitchFamily="18" charset="-120"/>
                <a:cs typeface="+mn-cs"/>
              </a:defRPr>
            </a:lvl1pPr>
          </a:lstStyle>
          <a:p>
            <a:pPr>
              <a:defRPr/>
            </a:pPr>
            <a:r>
              <a:rPr lang="zh-TW" altLang="en-US"/>
              <a:t>X:\Production\Production\Others Divisions\HKWCSAINDA_CF India\Girichandra Kuchangi\100221 Jubilant Corporate Presentation v1.ppt</a:t>
            </a:r>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D390DD5-1B5A-4A48-A7B5-301070A3B84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4002418"/>
            <a:ext cx="8420100" cy="4044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8A9F096-C8A6-41C3-B9E8-71028B75F73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4163" y="744541"/>
            <a:ext cx="4692650" cy="28820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4" y="744541"/>
            <a:ext cx="4694237" cy="28820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1B916A0-018E-40D1-8111-4739D53344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3"/>
          <p:cNvSpPr>
            <a:spLocks noGrp="1" noChangeArrowheads="1"/>
          </p:cNvSpPr>
          <p:nvPr>
            <p:ph type="sldNum" sz="quarter" idx="10"/>
          </p:nvPr>
        </p:nvSpPr>
        <p:spPr>
          <a:ln/>
        </p:spPr>
        <p:txBody>
          <a:bodyPr/>
          <a:lstStyle>
            <a:lvl1pPr>
              <a:defRPr/>
            </a:lvl1pPr>
          </a:lstStyle>
          <a:p>
            <a:pPr>
              <a:defRPr/>
            </a:pPr>
            <a:fld id="{101585A8-E80C-409F-8830-13D22A7FDE2E}" type="slidenum">
              <a:rPr lang="zh-TW" altLang="en-US"/>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339510"/>
            <a:ext cx="4376738" cy="8353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81"/>
            <a:ext cx="4376738" cy="25127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2" y="1339510"/>
            <a:ext cx="4378325" cy="8353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2" y="2174881"/>
            <a:ext cx="4378325" cy="25127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EEC3963-DC1D-4739-B828-911570BFC70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E3C8F66-2CAA-48A9-BE86-2B487B4A184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84F9DC7-1A42-40B7-90B0-9324CF5DFB8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1"/>
            <a:ext cx="5537201" cy="3297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12"/>
            <a:ext cx="3259138" cy="31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208236A-9786-4E5D-AC02-FE20E13B268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589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49"/>
            <a:ext cx="5943600" cy="31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877F410-278D-4028-90C5-DAC799E57D2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750963" y="744541"/>
            <a:ext cx="8072488" cy="180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190D0B7-C349-487D-8B27-AD3088AC42B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7" y="122239"/>
            <a:ext cx="2384425" cy="242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46119" y="122239"/>
            <a:ext cx="3640506" cy="242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18762BE-DEAD-4AB0-A7B5-608652C0DCD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3"/>
          <p:cNvSpPr>
            <a:spLocks noGrp="1" noChangeArrowheads="1"/>
          </p:cNvSpPr>
          <p:nvPr>
            <p:ph type="sldNum" sz="quarter" idx="10"/>
          </p:nvPr>
        </p:nvSpPr>
        <p:spPr>
          <a:ln/>
        </p:spPr>
        <p:txBody>
          <a:bodyPr/>
          <a:lstStyle>
            <a:lvl1pPr>
              <a:defRPr/>
            </a:lvl1pPr>
          </a:lstStyle>
          <a:p>
            <a:pPr>
              <a:defRPr/>
            </a:pPr>
            <a:fld id="{C72D14B6-4BB7-422D-8700-3A9759F684C2}" type="slidenum">
              <a:rPr lang="zh-TW" altLang="en-US"/>
              <a:pPr>
                <a:defRPr/>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3"/>
          <p:cNvSpPr>
            <a:spLocks noGrp="1" noChangeArrowheads="1"/>
          </p:cNvSpPr>
          <p:nvPr>
            <p:ph type="sldNum" sz="quarter" idx="10"/>
          </p:nvPr>
        </p:nvSpPr>
        <p:spPr>
          <a:ln/>
        </p:spPr>
        <p:txBody>
          <a:bodyPr/>
          <a:lstStyle>
            <a:lvl1pPr>
              <a:defRPr/>
            </a:lvl1pPr>
          </a:lstStyle>
          <a:p>
            <a:pPr>
              <a:defRPr/>
            </a:pPr>
            <a:fld id="{101585A8-E80C-409F-8830-13D22A7FDE2E}"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4163" y="871538"/>
            <a:ext cx="4692650" cy="5453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4" y="871538"/>
            <a:ext cx="4694237" cy="5453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3"/>
          <p:cNvSpPr>
            <a:spLocks noGrp="1" noChangeArrowheads="1"/>
          </p:cNvSpPr>
          <p:nvPr>
            <p:ph type="sldNum" sz="quarter" idx="10"/>
          </p:nvPr>
        </p:nvSpPr>
        <p:spPr>
          <a:ln/>
        </p:spPr>
        <p:txBody>
          <a:bodyPr/>
          <a:lstStyle>
            <a:lvl1pPr>
              <a:defRPr/>
            </a:lvl1pPr>
          </a:lstStyle>
          <a:p>
            <a:pPr>
              <a:defRPr/>
            </a:pPr>
            <a:fld id="{924CED20-A7E4-4B3A-81AC-0CA080683283}" type="slidenum">
              <a:rPr lang="zh-TW" altLang="en-US"/>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3"/>
          <p:cNvSpPr>
            <a:spLocks noGrp="1" noChangeArrowheads="1"/>
          </p:cNvSpPr>
          <p:nvPr>
            <p:ph type="sldNum" sz="quarter" idx="10"/>
          </p:nvPr>
        </p:nvSpPr>
        <p:spPr>
          <a:ln/>
        </p:spPr>
        <p:txBody>
          <a:bodyPr/>
          <a:lstStyle>
            <a:lvl1pPr>
              <a:defRPr/>
            </a:lvl1pPr>
          </a:lstStyle>
          <a:p>
            <a:pPr>
              <a:defRPr/>
            </a:pPr>
            <a:fld id="{C263AA63-781A-452A-A6F8-C4DC5261286B}" type="slidenum">
              <a:rPr lang="zh-TW" altLang="en-US"/>
              <a:pPr>
                <a:defRPr/>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3"/>
          <p:cNvSpPr>
            <a:spLocks noGrp="1" noChangeArrowheads="1"/>
          </p:cNvSpPr>
          <p:nvPr>
            <p:ph type="sldNum" sz="quarter" idx="10"/>
          </p:nvPr>
        </p:nvSpPr>
        <p:spPr>
          <a:ln/>
        </p:spPr>
        <p:txBody>
          <a:bodyPr/>
          <a:lstStyle>
            <a:lvl1pPr>
              <a:defRPr/>
            </a:lvl1pPr>
          </a:lstStyle>
          <a:p>
            <a:pPr>
              <a:defRPr/>
            </a:pPr>
            <a:fld id="{08325CA1-AFA7-4831-8D66-54A545B6DF24}" type="slidenum">
              <a:rPr lang="zh-TW" altLang="en-US"/>
              <a:pPr>
                <a:defRPr/>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3"/>
          <p:cNvSpPr>
            <a:spLocks noGrp="1" noChangeArrowheads="1"/>
          </p:cNvSpPr>
          <p:nvPr>
            <p:ph type="sldNum" sz="quarter" idx="10"/>
          </p:nvPr>
        </p:nvSpPr>
        <p:spPr>
          <a:ln/>
        </p:spPr>
        <p:txBody>
          <a:bodyPr/>
          <a:lstStyle>
            <a:lvl1pPr>
              <a:defRPr/>
            </a:lvl1pPr>
          </a:lstStyle>
          <a:p>
            <a:pPr>
              <a:defRPr/>
            </a:pPr>
            <a:fld id="{0C142F06-96AF-42DF-918E-C407563AB8D8}" type="slidenum">
              <a:rPr lang="zh-TW" altLang="en-US"/>
              <a:pPr>
                <a:defRPr/>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3"/>
          <p:cNvSpPr>
            <a:spLocks noGrp="1" noChangeArrowheads="1"/>
          </p:cNvSpPr>
          <p:nvPr>
            <p:ph type="sldNum" sz="quarter" idx="10"/>
          </p:nvPr>
        </p:nvSpPr>
        <p:spPr>
          <a:ln/>
        </p:spPr>
        <p:txBody>
          <a:bodyPr/>
          <a:lstStyle>
            <a:lvl1pPr>
              <a:defRPr/>
            </a:lvl1pPr>
          </a:lstStyle>
          <a:p>
            <a:pPr>
              <a:defRPr/>
            </a:pPr>
            <a:fld id="{017A41F9-CF67-4077-A493-B3A5C18487BB}" type="slidenum">
              <a:rPr lang="zh-TW" altLang="en-US"/>
              <a:pPr>
                <a:defRPr/>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lIns="95769" rIns="9576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3"/>
          <p:cNvSpPr>
            <a:spLocks noGrp="1" noChangeArrowheads="1"/>
          </p:cNvSpPr>
          <p:nvPr>
            <p:ph type="sldNum" sz="quarter" idx="10"/>
          </p:nvPr>
        </p:nvSpPr>
        <p:spPr>
          <a:ln/>
        </p:spPr>
        <p:txBody>
          <a:bodyPr/>
          <a:lstStyle>
            <a:lvl1pPr>
              <a:defRPr/>
            </a:lvl1pPr>
          </a:lstStyle>
          <a:p>
            <a:pPr>
              <a:defRPr/>
            </a:pPr>
            <a:fld id="{AFEF208D-1C4C-4A36-B524-6C2604AB3BA4}" type="slidenum">
              <a:rPr lang="zh-TW" altLang="en-US"/>
              <a:pPr>
                <a:defRPr/>
              </a:pPr>
              <a:t>‹#›</a:t>
            </a:fld>
            <a:endParaRPr lang="en-US" altLang="zh-TW"/>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3"/>
          <p:cNvSpPr>
            <a:spLocks noGrp="1" noChangeArrowheads="1"/>
          </p:cNvSpPr>
          <p:nvPr>
            <p:ph type="sldNum" sz="quarter" idx="10"/>
          </p:nvPr>
        </p:nvSpPr>
        <p:spPr>
          <a:ln/>
        </p:spPr>
        <p:txBody>
          <a:bodyPr/>
          <a:lstStyle>
            <a:lvl1pPr>
              <a:defRPr/>
            </a:lvl1pPr>
          </a:lstStyle>
          <a:p>
            <a:pPr>
              <a:defRPr/>
            </a:pPr>
            <a:fld id="{2F1ACC92-F828-47F0-880E-E9FB77C092FF}" type="slidenum">
              <a:rPr lang="zh-TW" altLang="en-US"/>
              <a:pPr>
                <a:defRPr/>
              </a:pPr>
              <a:t>‹#›</a:t>
            </a:fld>
            <a:endParaRPr lang="en-US" altLang="zh-TW"/>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7" y="122238"/>
            <a:ext cx="2384425"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122238"/>
            <a:ext cx="7002462"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3"/>
          <p:cNvSpPr>
            <a:spLocks noGrp="1" noChangeArrowheads="1"/>
          </p:cNvSpPr>
          <p:nvPr>
            <p:ph type="sldNum" sz="quarter" idx="10"/>
          </p:nvPr>
        </p:nvSpPr>
        <p:spPr>
          <a:ln/>
        </p:spPr>
        <p:txBody>
          <a:bodyPr/>
          <a:lstStyle>
            <a:lvl1pPr>
              <a:defRPr/>
            </a:lvl1pPr>
          </a:lstStyle>
          <a:p>
            <a:pPr>
              <a:defRPr/>
            </a:pPr>
            <a:fld id="{2CD5E376-CE9B-4539-B992-B036E49815DA}" type="slidenum">
              <a:rPr lang="zh-TW" altLang="en-US"/>
              <a:pPr>
                <a:defRPr/>
              </a:pPr>
              <a:t>‹#›</a:t>
            </a:fld>
            <a:endParaRPr lang="en-US" altLang="zh-TW"/>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6" y="110364"/>
            <a:ext cx="9466263" cy="460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4165" y="871538"/>
            <a:ext cx="9539287" cy="5453062"/>
          </a:xfrm>
        </p:spPr>
        <p:txBody>
          <a:bodyPr lIns="95769" rIns="95769"/>
          <a:lstStyle/>
          <a:p>
            <a:pPr lvl="0"/>
            <a:endParaRPr lang="en-US" noProof="0" dirty="0" smtClean="0"/>
          </a:p>
        </p:txBody>
      </p:sp>
      <p:sp>
        <p:nvSpPr>
          <p:cNvPr id="4" name="Rectangle 63"/>
          <p:cNvSpPr>
            <a:spLocks noGrp="1" noChangeArrowheads="1"/>
          </p:cNvSpPr>
          <p:nvPr>
            <p:ph type="sldNum" sz="quarter" idx="10"/>
          </p:nvPr>
        </p:nvSpPr>
        <p:spPr>
          <a:ln/>
        </p:spPr>
        <p:txBody>
          <a:bodyPr/>
          <a:lstStyle>
            <a:lvl1pPr>
              <a:defRPr/>
            </a:lvl1pPr>
          </a:lstStyle>
          <a:p>
            <a:pPr>
              <a:defRPr/>
            </a:pPr>
            <a:fld id="{1AC642A9-1B88-4DE3-B967-A2E817FFED23}" type="slidenum">
              <a:rPr lang="zh-TW" altLang="en-US"/>
              <a:pPr>
                <a:defRPr/>
              </a:pPr>
              <a:t>‹#›</a:t>
            </a:fld>
            <a:endParaRPr lang="en-US" altLang="zh-TW"/>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E44A"/>
                </a:solidFill>
              </a:defRPr>
            </a:lvl1pPr>
          </a:lstStyle>
          <a:p>
            <a:r>
              <a:rPr lang="en-US" dirty="0" smtClean="0"/>
              <a:t>Click to edit Master title style</a:t>
            </a:r>
            <a:endParaRPr lang="en-US" dirty="0"/>
          </a:p>
        </p:txBody>
      </p:sp>
      <p:sp>
        <p:nvSpPr>
          <p:cNvPr id="4" name="Date Placeholder 3"/>
          <p:cNvSpPr>
            <a:spLocks noGrp="1" noChangeArrowheads="1"/>
          </p:cNvSpPr>
          <p:nvPr>
            <p:ph type="dt" sz="half" idx="10"/>
          </p:nvPr>
        </p:nvSpPr>
        <p:spPr>
          <a:xfrm>
            <a:off x="495300" y="6477013"/>
            <a:ext cx="2311400" cy="244475"/>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384550" y="6477013"/>
            <a:ext cx="3136900" cy="244475"/>
          </a:xfrm>
          <a:prstGeom prst="rect">
            <a:avLst/>
          </a:prstGeom>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10CAA952-71EC-4789-A233-72C1D7CEFE0E}" type="slidenum">
              <a:rPr lang="en-US"/>
              <a:pPr>
                <a:defRPr/>
              </a:pPr>
              <a:t>‹#›</a:t>
            </a:fld>
            <a:endParaRPr lang="en-US"/>
          </a:p>
        </p:txBody>
      </p:sp>
    </p:spTree>
    <p:extLst>
      <p:ext uri="{BB962C8B-B14F-4D97-AF65-F5344CB8AC3E}">
        <p14:creationId xmlns="" xmlns:p14="http://schemas.microsoft.com/office/powerpoint/2010/main" val="199001507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a:t>
            </a:fld>
            <a:endParaRPr lang="en-US"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E44A"/>
                </a:solidFill>
              </a:defRPr>
            </a:lvl1pPr>
          </a:lstStyle>
          <a:p>
            <a:r>
              <a:rPr lang="en-US" dirty="0" smtClean="0"/>
              <a:t>Click to edit Master title style</a:t>
            </a:r>
            <a:endParaRPr lang="en-US" dirty="0"/>
          </a:p>
        </p:txBody>
      </p:sp>
      <p:sp>
        <p:nvSpPr>
          <p:cNvPr id="5" name="Date Placeholder 4"/>
          <p:cNvSpPr>
            <a:spLocks noGrp="1" noChangeArrowheads="1"/>
          </p:cNvSpPr>
          <p:nvPr>
            <p:ph type="dt" sz="half" idx="10"/>
          </p:nvPr>
        </p:nvSpPr>
        <p:spPr>
          <a:xfrm>
            <a:off x="495300" y="6477013"/>
            <a:ext cx="2311400" cy="24447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384550" y="6477013"/>
            <a:ext cx="3136900" cy="244475"/>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CE8D633-2197-4AA3-9DB2-282F06A0EF36}" type="slidenum">
              <a:rPr lang="en-US"/>
              <a:pPr>
                <a:defRPr/>
              </a:pPr>
              <a:t>‹#›</a:t>
            </a:fld>
            <a:endParaRPr lang="en-US"/>
          </a:p>
        </p:txBody>
      </p:sp>
    </p:spTree>
    <p:extLst>
      <p:ext uri="{BB962C8B-B14F-4D97-AF65-F5344CB8AC3E}">
        <p14:creationId xmlns="" xmlns:p14="http://schemas.microsoft.com/office/powerpoint/2010/main" val="1726795602"/>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Title 1"/>
          <p:cNvSpPr>
            <a:spLocks noGrp="1"/>
          </p:cNvSpPr>
          <p:nvPr>
            <p:ph type="title"/>
          </p:nvPr>
        </p:nvSpPr>
        <p:spPr>
          <a:xfrm>
            <a:off x="165100" y="0"/>
            <a:ext cx="8255000" cy="868363"/>
          </a:xfrm>
        </p:spPr>
        <p:txBody>
          <a:bodyPr/>
          <a:lstStyle>
            <a:lvl1pPr>
              <a:defRPr>
                <a:solidFill>
                  <a:srgbClr val="F8E44A"/>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95300" y="6477013"/>
            <a:ext cx="2311400" cy="2444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84550" y="6477013"/>
            <a:ext cx="3136900" cy="24447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C5972-B5F9-4C03-8F95-F0272A1E3963}" type="slidenum">
              <a:rPr lang="en-US"/>
              <a:pPr>
                <a:defRPr/>
              </a:pPr>
              <a:t>‹#›</a:t>
            </a:fld>
            <a:endParaRPr lang="en-US"/>
          </a:p>
        </p:txBody>
      </p:sp>
    </p:spTree>
    <p:extLst>
      <p:ext uri="{BB962C8B-B14F-4D97-AF65-F5344CB8AC3E}">
        <p14:creationId xmlns="" xmlns:p14="http://schemas.microsoft.com/office/powerpoint/2010/main" val="2814624993"/>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itle 1"/>
          <p:cNvSpPr>
            <a:spLocks noGrp="1"/>
          </p:cNvSpPr>
          <p:nvPr>
            <p:ph type="title"/>
          </p:nvPr>
        </p:nvSpPr>
        <p:spPr>
          <a:xfrm>
            <a:off x="165100" y="0"/>
            <a:ext cx="8255000" cy="868363"/>
          </a:xfrm>
        </p:spPr>
        <p:txBody>
          <a:bodyPr/>
          <a:lstStyle>
            <a:lvl1pPr>
              <a:defRPr>
                <a:solidFill>
                  <a:srgbClr val="F8E44A"/>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95300" y="6477013"/>
            <a:ext cx="2311400" cy="2444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84550" y="6477013"/>
            <a:ext cx="3136900" cy="24447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C5972-B5F9-4C03-8F95-F0272A1E3963}" type="slidenum">
              <a:rPr lang="en-US"/>
              <a:pPr>
                <a:defRPr/>
              </a:pPr>
              <a:t>‹#›</a:t>
            </a:fld>
            <a:endParaRPr lang="en-US"/>
          </a:p>
        </p:txBody>
      </p:sp>
    </p:spTree>
    <p:extLst>
      <p:ext uri="{BB962C8B-B14F-4D97-AF65-F5344CB8AC3E}">
        <p14:creationId xmlns="" xmlns:p14="http://schemas.microsoft.com/office/powerpoint/2010/main" val="281462499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4163" y="871538"/>
            <a:ext cx="4692650" cy="5453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4" y="871538"/>
            <a:ext cx="4694237" cy="5453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3"/>
          <p:cNvSpPr>
            <a:spLocks noGrp="1" noChangeArrowheads="1"/>
          </p:cNvSpPr>
          <p:nvPr>
            <p:ph type="sldNum" sz="quarter" idx="10"/>
          </p:nvPr>
        </p:nvSpPr>
        <p:spPr>
          <a:ln/>
        </p:spPr>
        <p:txBody>
          <a:bodyPr/>
          <a:lstStyle>
            <a:lvl1pPr>
              <a:defRPr/>
            </a:lvl1pPr>
          </a:lstStyle>
          <a:p>
            <a:pPr>
              <a:defRPr/>
            </a:pPr>
            <a:fld id="{924CED20-A7E4-4B3A-81AC-0CA080683283}"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3"/>
          <p:cNvSpPr>
            <a:spLocks noGrp="1" noChangeArrowheads="1"/>
          </p:cNvSpPr>
          <p:nvPr>
            <p:ph type="sldNum" sz="quarter" idx="10"/>
          </p:nvPr>
        </p:nvSpPr>
        <p:spPr>
          <a:ln/>
        </p:spPr>
        <p:txBody>
          <a:bodyPr/>
          <a:lstStyle>
            <a:lvl1pPr>
              <a:defRPr/>
            </a:lvl1pPr>
          </a:lstStyle>
          <a:p>
            <a:pPr>
              <a:defRPr/>
            </a:pPr>
            <a:fld id="{C263AA63-781A-452A-A6F8-C4DC5261286B}"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3"/>
          <p:cNvSpPr>
            <a:spLocks noGrp="1" noChangeArrowheads="1"/>
          </p:cNvSpPr>
          <p:nvPr>
            <p:ph type="sldNum" sz="quarter" idx="10"/>
          </p:nvPr>
        </p:nvSpPr>
        <p:spPr>
          <a:ln/>
        </p:spPr>
        <p:txBody>
          <a:bodyPr/>
          <a:lstStyle>
            <a:lvl1pPr>
              <a:defRPr/>
            </a:lvl1pPr>
          </a:lstStyle>
          <a:p>
            <a:pPr>
              <a:defRPr/>
            </a:pPr>
            <a:fld id="{08325CA1-AFA7-4831-8D66-54A545B6DF24}" type="slidenum">
              <a:rPr lang="zh-TW" altLang="en-US"/>
              <a:pPr>
                <a:defRPr/>
              </a:pPr>
              <a:t>‹#›</a:t>
            </a:fld>
            <a:endParaRPr lang="en-US" altLang="zh-TW"/>
          </a:p>
        </p:txBody>
      </p:sp>
      <p:grpSp>
        <p:nvGrpSpPr>
          <p:cNvPr id="4" name="Group 3"/>
          <p:cNvGrpSpPr/>
          <p:nvPr userDrawn="1"/>
        </p:nvGrpSpPr>
        <p:grpSpPr>
          <a:xfrm>
            <a:off x="6" y="5657850"/>
            <a:ext cx="9906001" cy="1066800"/>
            <a:chOff x="6" y="5657850"/>
            <a:chExt cx="9906001" cy="1066800"/>
          </a:xfrm>
        </p:grpSpPr>
        <p:pic>
          <p:nvPicPr>
            <p:cNvPr id="5" name="Picture 19"/>
            <p:cNvPicPr>
              <a:picLocks noChangeArrowheads="1"/>
            </p:cNvPicPr>
            <p:nvPr/>
          </p:nvPicPr>
          <p:blipFill>
            <a:blip r:embed="rId2" cstate="print"/>
            <a:srcRect/>
            <a:stretch>
              <a:fillRect/>
            </a:stretch>
          </p:blipFill>
          <p:spPr bwMode="auto">
            <a:xfrm>
              <a:off x="1733557" y="5657850"/>
              <a:ext cx="1622425" cy="1066800"/>
            </a:xfrm>
            <a:prstGeom prst="rect">
              <a:avLst/>
            </a:prstGeom>
            <a:noFill/>
            <a:ln w="9525">
              <a:noFill/>
              <a:miter lim="800000"/>
              <a:headEnd/>
              <a:tailEnd/>
            </a:ln>
          </p:spPr>
        </p:pic>
        <p:pic>
          <p:nvPicPr>
            <p:cNvPr id="6" name="Picture 20"/>
            <p:cNvPicPr>
              <a:picLocks noChangeArrowheads="1"/>
            </p:cNvPicPr>
            <p:nvPr/>
          </p:nvPicPr>
          <p:blipFill>
            <a:blip r:embed="rId3" cstate="print"/>
            <a:srcRect/>
            <a:stretch>
              <a:fillRect/>
            </a:stretch>
          </p:blipFill>
          <p:spPr bwMode="auto">
            <a:xfrm>
              <a:off x="6769106" y="5664200"/>
              <a:ext cx="1597025" cy="1060450"/>
            </a:xfrm>
            <a:prstGeom prst="rect">
              <a:avLst/>
            </a:prstGeom>
            <a:noFill/>
            <a:ln w="9525">
              <a:noFill/>
              <a:miter lim="800000"/>
              <a:headEnd/>
              <a:tailEnd/>
            </a:ln>
          </p:spPr>
        </p:pic>
        <p:pic>
          <p:nvPicPr>
            <p:cNvPr id="7" name="Picture 21"/>
            <p:cNvPicPr>
              <a:picLocks noChangeArrowheads="1"/>
            </p:cNvPicPr>
            <p:nvPr/>
          </p:nvPicPr>
          <p:blipFill>
            <a:blip r:embed="rId4" cstate="print"/>
            <a:srcRect/>
            <a:stretch>
              <a:fillRect/>
            </a:stretch>
          </p:blipFill>
          <p:spPr bwMode="auto">
            <a:xfrm>
              <a:off x="8169282" y="5657850"/>
              <a:ext cx="1736725" cy="1066800"/>
            </a:xfrm>
            <a:prstGeom prst="rect">
              <a:avLst/>
            </a:prstGeom>
            <a:noFill/>
            <a:ln w="9525">
              <a:noFill/>
              <a:miter lim="800000"/>
              <a:headEnd/>
              <a:tailEnd/>
            </a:ln>
          </p:spPr>
        </p:pic>
        <p:pic>
          <p:nvPicPr>
            <p:cNvPr id="8" name="Picture 23"/>
            <p:cNvPicPr>
              <a:picLocks noChangeAspect="1" noChangeArrowheads="1"/>
            </p:cNvPicPr>
            <p:nvPr/>
          </p:nvPicPr>
          <p:blipFill>
            <a:blip r:embed="rId5" cstate="print"/>
            <a:srcRect/>
            <a:stretch>
              <a:fillRect/>
            </a:stretch>
          </p:blipFill>
          <p:spPr bwMode="auto">
            <a:xfrm>
              <a:off x="6" y="5657850"/>
              <a:ext cx="1736725" cy="1066800"/>
            </a:xfrm>
            <a:prstGeom prst="rect">
              <a:avLst/>
            </a:prstGeom>
            <a:noFill/>
            <a:ln w="9525">
              <a:noFill/>
              <a:miter lim="800000"/>
              <a:headEnd/>
              <a:tailEnd/>
            </a:ln>
          </p:spPr>
        </p:pic>
        <p:pic>
          <p:nvPicPr>
            <p:cNvPr id="9" name="Picture 24"/>
            <p:cNvPicPr>
              <a:picLocks noChangeArrowheads="1"/>
            </p:cNvPicPr>
            <p:nvPr/>
          </p:nvPicPr>
          <p:blipFill>
            <a:blip r:embed="rId6" cstate="print"/>
            <a:srcRect/>
            <a:stretch>
              <a:fillRect/>
            </a:stretch>
          </p:blipFill>
          <p:spPr bwMode="auto">
            <a:xfrm>
              <a:off x="3355981" y="5657850"/>
              <a:ext cx="1736725" cy="1066800"/>
            </a:xfrm>
            <a:prstGeom prst="rect">
              <a:avLst/>
            </a:prstGeom>
            <a:noFill/>
            <a:ln w="9525">
              <a:noFill/>
              <a:miter lim="800000"/>
              <a:headEnd/>
              <a:tailEnd/>
            </a:ln>
          </p:spPr>
        </p:pic>
        <p:pic>
          <p:nvPicPr>
            <p:cNvPr id="10" name="Picture 26"/>
            <p:cNvPicPr>
              <a:picLocks noChangeAspect="1" noChangeArrowheads="1"/>
            </p:cNvPicPr>
            <p:nvPr/>
          </p:nvPicPr>
          <p:blipFill>
            <a:blip r:embed="rId7" cstate="print"/>
            <a:srcRect/>
            <a:stretch>
              <a:fillRect/>
            </a:stretch>
          </p:blipFill>
          <p:spPr bwMode="auto">
            <a:xfrm>
              <a:off x="5083182" y="5657850"/>
              <a:ext cx="1738313" cy="1066800"/>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3"/>
          <p:cNvSpPr>
            <a:spLocks noGrp="1" noChangeArrowheads="1"/>
          </p:cNvSpPr>
          <p:nvPr>
            <p:ph type="sldNum" sz="quarter" idx="10"/>
          </p:nvPr>
        </p:nvSpPr>
        <p:spPr>
          <a:ln/>
        </p:spPr>
        <p:txBody>
          <a:bodyPr/>
          <a:lstStyle>
            <a:lvl1pPr>
              <a:defRPr/>
            </a:lvl1pPr>
          </a:lstStyle>
          <a:p>
            <a:pPr>
              <a:defRPr/>
            </a:pPr>
            <a:fld id="{0C142F06-96AF-42DF-918E-C407563AB8D8}"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3"/>
          <p:cNvSpPr>
            <a:spLocks noGrp="1" noChangeArrowheads="1"/>
          </p:cNvSpPr>
          <p:nvPr>
            <p:ph type="sldNum" sz="quarter" idx="10"/>
          </p:nvPr>
        </p:nvSpPr>
        <p:spPr>
          <a:ln/>
        </p:spPr>
        <p:txBody>
          <a:bodyPr/>
          <a:lstStyle>
            <a:lvl1pPr>
              <a:defRPr/>
            </a:lvl1pPr>
          </a:lstStyle>
          <a:p>
            <a:pPr>
              <a:defRPr/>
            </a:pPr>
            <a:fld id="{017A41F9-CF67-4077-A493-B3A5C18487BB}"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4154" name="Rectangle 58"/>
          <p:cNvSpPr>
            <a:spLocks noChangeArrowheads="1"/>
          </p:cNvSpPr>
          <p:nvPr/>
        </p:nvSpPr>
        <p:spPr bwMode="auto">
          <a:xfrm>
            <a:off x="0" y="0"/>
            <a:ext cx="8597900" cy="914400"/>
          </a:xfrm>
          <a:prstGeom prst="rect">
            <a:avLst/>
          </a:prstGeom>
          <a:solidFill>
            <a:srgbClr val="003366"/>
          </a:solidFill>
          <a:ln w="57150">
            <a:noFill/>
            <a:miter lim="800000"/>
            <a:headEnd/>
            <a:tailEnd/>
          </a:ln>
        </p:spPr>
        <p:txBody>
          <a:bodyPr wrap="none" anchor="ctr"/>
          <a:lstStyle/>
          <a:p>
            <a:pPr algn="r" eaLnBrk="0" hangingPunct="0">
              <a:defRPr/>
            </a:pPr>
            <a:endParaRPr lang="en-US" sz="2500" b="1">
              <a:cs typeface="+mn-cs"/>
            </a:endParaRPr>
          </a:p>
        </p:txBody>
      </p:sp>
      <p:sp>
        <p:nvSpPr>
          <p:cNvPr id="6197" name="Slide Number Placeholder 3"/>
          <p:cNvSpPr txBox="1">
            <a:spLocks noGrp="1"/>
          </p:cNvSpPr>
          <p:nvPr/>
        </p:nvSpPr>
        <p:spPr bwMode="gray">
          <a:xfrm>
            <a:off x="9372606" y="6707200"/>
            <a:ext cx="393700" cy="168275"/>
          </a:xfrm>
          <a:prstGeom prst="rect">
            <a:avLst/>
          </a:prstGeom>
          <a:noFill/>
          <a:ln w="9525">
            <a:noFill/>
            <a:miter lim="800000"/>
            <a:headEnd/>
            <a:tailEnd/>
          </a:ln>
        </p:spPr>
        <p:txBody>
          <a:bodyPr lIns="0" tIns="0" rIns="0" bIns="0">
            <a:spAutoFit/>
          </a:bodyPr>
          <a:lstStyle/>
          <a:p>
            <a:pPr algn="ctr" defTabSz="958850">
              <a:defRPr/>
            </a:pPr>
            <a:fld id="{1C13D00A-47B0-4B34-BA08-D96C62C1883D}" type="slidenum">
              <a:rPr lang="zh-TW" altLang="en-US" sz="1100" b="1">
                <a:solidFill>
                  <a:schemeClr val="bg1"/>
                </a:solidFill>
                <a:ea typeface="新細明體" pitchFamily="18" charset="-120"/>
                <a:cs typeface="+mn-cs"/>
              </a:rPr>
              <a:pPr algn="ctr" defTabSz="958850">
                <a:defRPr/>
              </a:pPr>
              <a:t>‹#›</a:t>
            </a:fld>
            <a:endParaRPr lang="en-US" altLang="zh-TW" sz="1100" b="1">
              <a:solidFill>
                <a:schemeClr val="bg1"/>
              </a:solidFill>
              <a:ea typeface="新細明體" pitchFamily="18" charset="-120"/>
              <a:cs typeface="+mn-cs"/>
            </a:endParaRPr>
          </a:p>
        </p:txBody>
      </p:sp>
      <p:sp>
        <p:nvSpPr>
          <p:cNvPr id="4158" name="Rectangle 62"/>
          <p:cNvSpPr>
            <a:spLocks noChangeArrowheads="1"/>
          </p:cNvSpPr>
          <p:nvPr/>
        </p:nvSpPr>
        <p:spPr bwMode="auto">
          <a:xfrm>
            <a:off x="0" y="6729413"/>
            <a:ext cx="9899650" cy="127000"/>
          </a:xfrm>
          <a:prstGeom prst="rect">
            <a:avLst/>
          </a:prstGeom>
          <a:solidFill>
            <a:srgbClr val="3399FF"/>
          </a:solidFill>
          <a:ln w="9525">
            <a:solidFill>
              <a:srgbClr val="3399FF"/>
            </a:solidFill>
            <a:miter lim="800000"/>
            <a:headEnd/>
            <a:tailEnd/>
          </a:ln>
        </p:spPr>
        <p:txBody>
          <a:bodyPr wrap="none" anchor="ctr"/>
          <a:lstStyle/>
          <a:p>
            <a:pPr algn="r" eaLnBrk="0" hangingPunct="0">
              <a:defRPr/>
            </a:pPr>
            <a:endParaRPr lang="en-US" sz="2500" b="1">
              <a:cs typeface="+mn-cs"/>
            </a:endParaRPr>
          </a:p>
        </p:txBody>
      </p:sp>
      <p:sp>
        <p:nvSpPr>
          <p:cNvPr id="8198" name="Rectangle 15"/>
          <p:cNvSpPr>
            <a:spLocks noGrp="1" noChangeArrowheads="1"/>
          </p:cNvSpPr>
          <p:nvPr>
            <p:ph type="body" idx="1"/>
          </p:nvPr>
        </p:nvSpPr>
        <p:spPr bwMode="gray">
          <a:xfrm>
            <a:off x="284165" y="1143000"/>
            <a:ext cx="9539287" cy="5181600"/>
          </a:xfrm>
          <a:prstGeom prst="rect">
            <a:avLst/>
          </a:prstGeom>
          <a:noFill/>
          <a:ln w="9525">
            <a:noFill/>
            <a:miter lim="800000"/>
            <a:headEnd/>
            <a:tailEnd/>
          </a:ln>
        </p:spPr>
        <p:txBody>
          <a:bodyPr vert="horz" wrap="square" lIns="0" tIns="47885" rIns="0" bIns="47885"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dirty="0" smtClean="0"/>
          </a:p>
        </p:txBody>
      </p:sp>
      <p:sp>
        <p:nvSpPr>
          <p:cNvPr id="4159" name="Rectangle 63"/>
          <p:cNvSpPr>
            <a:spLocks noGrp="1" noChangeArrowheads="1"/>
          </p:cNvSpPr>
          <p:nvPr>
            <p:ph type="sldNum" sz="quarter" idx="4"/>
          </p:nvPr>
        </p:nvSpPr>
        <p:spPr bwMode="gray">
          <a:xfrm>
            <a:off x="9315450" y="6707200"/>
            <a:ext cx="3937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1" hangingPunct="1">
              <a:defRPr sz="1100" b="1">
                <a:solidFill>
                  <a:schemeClr val="bg1"/>
                </a:solidFill>
                <a:ea typeface="新細明體" pitchFamily="18" charset="-120"/>
                <a:cs typeface="+mn-cs"/>
              </a:defRPr>
            </a:lvl1pPr>
          </a:lstStyle>
          <a:p>
            <a:pPr>
              <a:defRPr/>
            </a:pPr>
            <a:fld id="{02200CDB-BC30-4FFB-BCAF-2DDF0FC98C83}" type="slidenum">
              <a:rPr lang="zh-TW" altLang="en-US"/>
              <a:pPr>
                <a:defRPr/>
              </a:pPr>
              <a:t>‹#›</a:t>
            </a:fld>
            <a:endParaRPr lang="en-US" altLang="zh-TW"/>
          </a:p>
        </p:txBody>
      </p:sp>
      <p:sp>
        <p:nvSpPr>
          <p:cNvPr id="8200" name="Rectangle 52"/>
          <p:cNvSpPr>
            <a:spLocks noGrp="1" noChangeArrowheads="1"/>
          </p:cNvSpPr>
          <p:nvPr>
            <p:ph type="title"/>
          </p:nvPr>
        </p:nvSpPr>
        <p:spPr bwMode="gray">
          <a:xfrm>
            <a:off x="304800" y="122240"/>
            <a:ext cx="8318500" cy="460375"/>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lvl="0"/>
            <a:r>
              <a:rPr lang="en-US" altLang="zh-TW" smtClean="0"/>
              <a:t>Click to edit Master title style</a:t>
            </a:r>
          </a:p>
        </p:txBody>
      </p:sp>
      <p:pic>
        <p:nvPicPr>
          <p:cNvPr id="9" name="Picture 8"/>
          <p:cNvPicPr>
            <a:picLocks noChangeAspect="1"/>
          </p:cNvPicPr>
          <p:nvPr/>
        </p:nvPicPr>
        <p:blipFill rotWithShape="1">
          <a:blip r:embed="rId17" cstate="print">
            <a:extLst>
              <a:ext uri="{28A0092B-C50C-407E-A947-70E740481C1C}">
                <a14:useLocalDpi xmlns="" xmlns:a14="http://schemas.microsoft.com/office/drawing/2010/main" val="0"/>
              </a:ext>
            </a:extLst>
          </a:blip>
          <a:srcRect l="4520" t="6004"/>
          <a:stretch/>
        </p:blipFill>
        <p:spPr>
          <a:xfrm>
            <a:off x="8538531" y="2"/>
            <a:ext cx="1341551" cy="1022371"/>
          </a:xfrm>
          <a:prstGeom prst="rect">
            <a:avLst/>
          </a:prstGeom>
        </p:spPr>
      </p:pic>
    </p:spTree>
  </p:cSld>
  <p:clrMap bg1="lt1" tx1="dk1" bg2="lt2" tx2="dk2" accent1="accent1" accent2="accent2" accent3="accent3" accent4="accent4" accent5="accent5" accent6="accent6" hlink="hlink" folHlink="folHlink"/>
  <p:sldLayoutIdLst>
    <p:sldLayoutId id="2147484469" r:id="rId1"/>
    <p:sldLayoutId id="2147484470" r:id="rId2"/>
    <p:sldLayoutId id="2147484541" r:id="rId3"/>
    <p:sldLayoutId id="2147484539"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547" r:id="rId14"/>
    <p:sldLayoutId id="2147484548" r:id="rId15"/>
  </p:sldLayoutIdLst>
  <p:timing>
    <p:tnLst>
      <p:par>
        <p:cTn id="1" dur="indefinite" restart="never" nodeType="tmRoot"/>
      </p:par>
    </p:tnLst>
  </p:timing>
  <p:hf hdr="0" ftr="0" dt="0"/>
  <p:txStyles>
    <p:titleStyle>
      <a:lvl1pPr algn="l" defTabSz="958850" rtl="0" eaLnBrk="1" fontAlgn="base" hangingPunct="1">
        <a:lnSpc>
          <a:spcPct val="90000"/>
        </a:lnSpc>
        <a:spcBef>
          <a:spcPct val="0"/>
        </a:spcBef>
        <a:spcAft>
          <a:spcPct val="0"/>
        </a:spcAft>
        <a:defRPr sz="2400">
          <a:solidFill>
            <a:schemeClr val="bg1"/>
          </a:solidFill>
          <a:latin typeface="+mj-lt"/>
          <a:ea typeface="+mj-ea"/>
          <a:cs typeface="+mj-cs"/>
        </a:defRPr>
      </a:lvl1pPr>
      <a:lvl2pPr algn="l" defTabSz="958850" rtl="0" eaLnBrk="1" fontAlgn="base" hangingPunct="1">
        <a:lnSpc>
          <a:spcPct val="90000"/>
        </a:lnSpc>
        <a:spcBef>
          <a:spcPct val="0"/>
        </a:spcBef>
        <a:spcAft>
          <a:spcPct val="0"/>
        </a:spcAft>
        <a:defRPr sz="2400">
          <a:solidFill>
            <a:schemeClr val="bg1"/>
          </a:solidFill>
          <a:latin typeface="Trebuchet MS" pitchFamily="34" charset="0"/>
        </a:defRPr>
      </a:lvl2pPr>
      <a:lvl3pPr algn="l" defTabSz="958850" rtl="0" eaLnBrk="1" fontAlgn="base" hangingPunct="1">
        <a:lnSpc>
          <a:spcPct val="90000"/>
        </a:lnSpc>
        <a:spcBef>
          <a:spcPct val="0"/>
        </a:spcBef>
        <a:spcAft>
          <a:spcPct val="0"/>
        </a:spcAft>
        <a:defRPr sz="2400">
          <a:solidFill>
            <a:schemeClr val="bg1"/>
          </a:solidFill>
          <a:latin typeface="Trebuchet MS" pitchFamily="34" charset="0"/>
        </a:defRPr>
      </a:lvl3pPr>
      <a:lvl4pPr algn="l" defTabSz="958850" rtl="0" eaLnBrk="1" fontAlgn="base" hangingPunct="1">
        <a:lnSpc>
          <a:spcPct val="90000"/>
        </a:lnSpc>
        <a:spcBef>
          <a:spcPct val="0"/>
        </a:spcBef>
        <a:spcAft>
          <a:spcPct val="0"/>
        </a:spcAft>
        <a:defRPr sz="2400">
          <a:solidFill>
            <a:schemeClr val="bg1"/>
          </a:solidFill>
          <a:latin typeface="Trebuchet MS" pitchFamily="34" charset="0"/>
        </a:defRPr>
      </a:lvl4pPr>
      <a:lvl5pPr algn="l" defTabSz="958850" rtl="0" eaLnBrk="1" fontAlgn="base" hangingPunct="1">
        <a:lnSpc>
          <a:spcPct val="90000"/>
        </a:lnSpc>
        <a:spcBef>
          <a:spcPct val="0"/>
        </a:spcBef>
        <a:spcAft>
          <a:spcPct val="0"/>
        </a:spcAft>
        <a:defRPr sz="2400">
          <a:solidFill>
            <a:schemeClr val="bg1"/>
          </a:solidFill>
          <a:latin typeface="Trebuchet MS" pitchFamily="34" charset="0"/>
        </a:defRPr>
      </a:lvl5pPr>
      <a:lvl6pPr marL="457200" algn="l" defTabSz="958850" rtl="0" eaLnBrk="1" fontAlgn="base" hangingPunct="1">
        <a:spcBef>
          <a:spcPct val="0"/>
        </a:spcBef>
        <a:spcAft>
          <a:spcPct val="0"/>
        </a:spcAft>
        <a:defRPr sz="2400">
          <a:solidFill>
            <a:schemeClr val="bg1"/>
          </a:solidFill>
          <a:latin typeface="Trebuchet MS" pitchFamily="34" charset="0"/>
        </a:defRPr>
      </a:lvl6pPr>
      <a:lvl7pPr marL="914400" algn="l" defTabSz="958850" rtl="0" eaLnBrk="1" fontAlgn="base" hangingPunct="1">
        <a:spcBef>
          <a:spcPct val="0"/>
        </a:spcBef>
        <a:spcAft>
          <a:spcPct val="0"/>
        </a:spcAft>
        <a:defRPr sz="2400">
          <a:solidFill>
            <a:schemeClr val="bg1"/>
          </a:solidFill>
          <a:latin typeface="Trebuchet MS" pitchFamily="34" charset="0"/>
        </a:defRPr>
      </a:lvl7pPr>
      <a:lvl8pPr marL="1371600" algn="l" defTabSz="958850" rtl="0" eaLnBrk="1" fontAlgn="base" hangingPunct="1">
        <a:spcBef>
          <a:spcPct val="0"/>
        </a:spcBef>
        <a:spcAft>
          <a:spcPct val="0"/>
        </a:spcAft>
        <a:defRPr sz="2400">
          <a:solidFill>
            <a:schemeClr val="bg1"/>
          </a:solidFill>
          <a:latin typeface="Trebuchet MS" pitchFamily="34" charset="0"/>
        </a:defRPr>
      </a:lvl8pPr>
      <a:lvl9pPr marL="1828800" algn="l" defTabSz="958850" rtl="0" eaLnBrk="1" fontAlgn="base" hangingPunct="1">
        <a:spcBef>
          <a:spcPct val="0"/>
        </a:spcBef>
        <a:spcAft>
          <a:spcPct val="0"/>
        </a:spcAft>
        <a:defRPr sz="2400">
          <a:solidFill>
            <a:schemeClr val="bg1"/>
          </a:solidFill>
          <a:latin typeface="Trebuchet MS" pitchFamily="34" charset="0"/>
        </a:defRPr>
      </a:lvl9pPr>
    </p:titleStyle>
    <p:bodyStyle>
      <a:lvl1pPr marL="360363" indent="-360363" algn="l" defTabSz="958850" rtl="0" eaLnBrk="1" fontAlgn="base" hangingPunct="1">
        <a:spcBef>
          <a:spcPct val="20000"/>
        </a:spcBef>
        <a:spcAft>
          <a:spcPct val="0"/>
        </a:spcAft>
        <a:buClr>
          <a:schemeClr val="bg2"/>
        </a:buClr>
        <a:buSzPct val="75000"/>
        <a:buFontTx/>
        <a:buBlip>
          <a:blip r:embed="rId18"/>
        </a:buBlip>
        <a:defRPr sz="1900">
          <a:solidFill>
            <a:schemeClr val="tx1"/>
          </a:solidFill>
          <a:latin typeface="+mn-lt"/>
          <a:ea typeface="+mn-ea"/>
          <a:cs typeface="+mn-cs"/>
        </a:defRPr>
      </a:lvl1pPr>
      <a:lvl2pPr marL="762000" indent="-387350" algn="l" defTabSz="958850" rtl="0" eaLnBrk="1" fontAlgn="base" hangingPunct="1">
        <a:spcBef>
          <a:spcPct val="20000"/>
        </a:spcBef>
        <a:spcAft>
          <a:spcPct val="0"/>
        </a:spcAft>
        <a:buClr>
          <a:srgbClr val="B2B2B2"/>
        </a:buClr>
        <a:buSzPct val="80000"/>
        <a:buFontTx/>
        <a:buBlip>
          <a:blip r:embed="rId19"/>
        </a:buBlip>
        <a:defRPr sz="2000">
          <a:solidFill>
            <a:schemeClr val="tx1"/>
          </a:solidFill>
          <a:latin typeface="+mn-lt"/>
        </a:defRPr>
      </a:lvl2pPr>
      <a:lvl3pPr marL="1108075" indent="-331788" algn="l" defTabSz="958850" rtl="0" eaLnBrk="1" fontAlgn="base" hangingPunct="1">
        <a:spcBef>
          <a:spcPct val="20000"/>
        </a:spcBef>
        <a:spcAft>
          <a:spcPct val="0"/>
        </a:spcAft>
        <a:buClr>
          <a:srgbClr val="CD252B"/>
        </a:buClr>
        <a:buSzPct val="65000"/>
        <a:buFontTx/>
        <a:buBlip>
          <a:blip r:embed="rId20"/>
        </a:buBlip>
        <a:defRPr sz="2000">
          <a:solidFill>
            <a:schemeClr val="tx1"/>
          </a:solidFill>
          <a:latin typeface="+mn-lt"/>
        </a:defRPr>
      </a:lvl3pPr>
      <a:lvl4pPr marL="1411288" indent="-290513" algn="l" defTabSz="958850" rtl="0" eaLnBrk="1" fontAlgn="base" hangingPunct="1">
        <a:spcBef>
          <a:spcPct val="20000"/>
        </a:spcBef>
        <a:spcAft>
          <a:spcPct val="0"/>
        </a:spcAft>
        <a:buClr>
          <a:schemeClr val="accent2"/>
        </a:buClr>
        <a:buSzPct val="70000"/>
        <a:buFontTx/>
        <a:buBlip>
          <a:blip r:embed="rId21"/>
        </a:buBlip>
        <a:defRPr sz="2000">
          <a:solidFill>
            <a:schemeClr val="tx1"/>
          </a:solidFill>
          <a:latin typeface="+mn-lt"/>
        </a:defRPr>
      </a:lvl4pPr>
      <a:lvl5pPr marL="1746250" indent="-333375" algn="l" defTabSz="958850"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203450" indent="-333375" algn="l" defTabSz="958850" rtl="0" eaLnBrk="1" fontAlgn="base" hangingPunct="1">
        <a:spcBef>
          <a:spcPct val="20000"/>
        </a:spcBef>
        <a:spcAft>
          <a:spcPct val="0"/>
        </a:spcAft>
        <a:buClr>
          <a:schemeClr val="bg2"/>
        </a:buClr>
        <a:buFont typeface="Wingdings" pitchFamily="2" charset="2"/>
        <a:buChar char="§"/>
        <a:defRPr sz="1900">
          <a:solidFill>
            <a:schemeClr val="tx1"/>
          </a:solidFill>
          <a:latin typeface="+mn-lt"/>
        </a:defRPr>
      </a:lvl6pPr>
      <a:lvl7pPr marL="2660650" indent="-333375" algn="l" defTabSz="958850" rtl="0" eaLnBrk="1" fontAlgn="base" hangingPunct="1">
        <a:spcBef>
          <a:spcPct val="20000"/>
        </a:spcBef>
        <a:spcAft>
          <a:spcPct val="0"/>
        </a:spcAft>
        <a:buClr>
          <a:schemeClr val="bg2"/>
        </a:buClr>
        <a:buFont typeface="Wingdings" pitchFamily="2" charset="2"/>
        <a:buChar char="§"/>
        <a:defRPr sz="1900">
          <a:solidFill>
            <a:schemeClr val="tx1"/>
          </a:solidFill>
          <a:latin typeface="+mn-lt"/>
        </a:defRPr>
      </a:lvl7pPr>
      <a:lvl8pPr marL="3117850" indent="-333375" algn="l" defTabSz="958850" rtl="0" eaLnBrk="1" fontAlgn="base" hangingPunct="1">
        <a:spcBef>
          <a:spcPct val="20000"/>
        </a:spcBef>
        <a:spcAft>
          <a:spcPct val="0"/>
        </a:spcAft>
        <a:buClr>
          <a:schemeClr val="bg2"/>
        </a:buClr>
        <a:buFont typeface="Wingdings" pitchFamily="2" charset="2"/>
        <a:buChar char="§"/>
        <a:defRPr sz="1900">
          <a:solidFill>
            <a:schemeClr val="tx1"/>
          </a:solidFill>
          <a:latin typeface="+mn-lt"/>
        </a:defRPr>
      </a:lvl8pPr>
      <a:lvl9pPr marL="3575050" indent="-333375" algn="l" defTabSz="958850" rtl="0" eaLnBrk="1" fontAlgn="base" hangingPunct="1">
        <a:spcBef>
          <a:spcPct val="20000"/>
        </a:spcBef>
        <a:spcAft>
          <a:spcPct val="0"/>
        </a:spcAft>
        <a:buClr>
          <a:schemeClr val="bg2"/>
        </a:buClr>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85474" name="Rectangle 2"/>
          <p:cNvSpPr>
            <a:spLocks noChangeArrowheads="1"/>
          </p:cNvSpPr>
          <p:nvPr/>
        </p:nvSpPr>
        <p:spPr bwMode="gray">
          <a:xfrm>
            <a:off x="279400" y="74613"/>
            <a:ext cx="9534525" cy="596900"/>
          </a:xfrm>
          <a:prstGeom prst="rect">
            <a:avLst/>
          </a:prstGeom>
          <a:solidFill>
            <a:srgbClr val="005DA2"/>
          </a:solidFill>
          <a:ln w="9525">
            <a:noFill/>
            <a:miter lim="800000"/>
            <a:headEnd/>
            <a:tailEnd/>
          </a:ln>
        </p:spPr>
        <p:txBody>
          <a:bodyPr lIns="95769" tIns="47885" rIns="95769" bIns="47885"/>
          <a:lstStyle/>
          <a:p>
            <a:pPr defTabSz="958850">
              <a:defRPr/>
            </a:pPr>
            <a:endParaRPr lang="en-GB" sz="2500">
              <a:latin typeface="Times New Roman" pitchFamily="18" charset="0"/>
              <a:cs typeface="+mn-cs"/>
            </a:endParaRPr>
          </a:p>
        </p:txBody>
      </p:sp>
      <p:sp>
        <p:nvSpPr>
          <p:cNvPr id="10243" name="Rectangle 3"/>
          <p:cNvSpPr>
            <a:spLocks noGrp="1" noChangeArrowheads="1"/>
          </p:cNvSpPr>
          <p:nvPr>
            <p:ph type="title"/>
          </p:nvPr>
        </p:nvSpPr>
        <p:spPr bwMode="gray">
          <a:xfrm>
            <a:off x="363538" y="122240"/>
            <a:ext cx="9342437" cy="460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TW" smtClean="0"/>
              <a:t>Click to edit Master title style</a:t>
            </a:r>
          </a:p>
        </p:txBody>
      </p:sp>
      <p:sp>
        <p:nvSpPr>
          <p:cNvPr id="10244" name="Rectangle 4"/>
          <p:cNvSpPr>
            <a:spLocks noGrp="1" noChangeArrowheads="1"/>
          </p:cNvSpPr>
          <p:nvPr>
            <p:ph type="body" idx="1"/>
          </p:nvPr>
        </p:nvSpPr>
        <p:spPr bwMode="gray">
          <a:xfrm>
            <a:off x="284165" y="744541"/>
            <a:ext cx="9539287" cy="1806575"/>
          </a:xfrm>
          <a:prstGeom prst="rect">
            <a:avLst/>
          </a:prstGeom>
          <a:noFill/>
          <a:ln w="9525">
            <a:noFill/>
            <a:miter lim="800000"/>
            <a:headEnd/>
            <a:tailEnd/>
          </a:ln>
        </p:spPr>
        <p:txBody>
          <a:bodyPr vert="horz" wrap="square" lIns="95769" tIns="47885" rIns="95769" bIns="47885" numCol="1" anchor="t" anchorCtr="0" compatLnSpc="1">
            <a:prstTxWarp prst="textNoShape">
              <a:avLst/>
            </a:prstTxWarp>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385477" name="Rectangle 5"/>
          <p:cNvSpPr>
            <a:spLocks noGrp="1" noChangeArrowheads="1"/>
          </p:cNvSpPr>
          <p:nvPr>
            <p:ph type="sldNum" sz="quarter" idx="4"/>
          </p:nvPr>
        </p:nvSpPr>
        <p:spPr bwMode="gray">
          <a:xfrm>
            <a:off x="3673475" y="6651625"/>
            <a:ext cx="23114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1" hangingPunct="1">
              <a:defRPr sz="1000" b="0">
                <a:latin typeface="Arial Black" pitchFamily="34" charset="0"/>
                <a:cs typeface="+mn-cs"/>
              </a:defRPr>
            </a:lvl1pPr>
          </a:lstStyle>
          <a:p>
            <a:pPr>
              <a:defRPr/>
            </a:pPr>
            <a:fld id="{61CBB8A2-C0B6-4CCA-AF47-050B00ED0CD8}" type="slidenum">
              <a:rPr lang="en-US"/>
              <a:pPr>
                <a:defRPr/>
              </a:pPr>
              <a:t>‹#›</a:t>
            </a:fld>
            <a:endParaRPr lang="en-US"/>
          </a:p>
        </p:txBody>
      </p:sp>
      <p:sp>
        <p:nvSpPr>
          <p:cNvPr id="1385479" name="Text Box 7"/>
          <p:cNvSpPr txBox="1">
            <a:spLocks noChangeArrowheads="1"/>
          </p:cNvSpPr>
          <p:nvPr/>
        </p:nvSpPr>
        <p:spPr bwMode="gray">
          <a:xfrm>
            <a:off x="342906" y="6656388"/>
            <a:ext cx="1739259" cy="153888"/>
          </a:xfrm>
          <a:prstGeom prst="rect">
            <a:avLst/>
          </a:prstGeom>
          <a:noFill/>
          <a:ln w="9525">
            <a:noFill/>
            <a:miter lim="800000"/>
            <a:headEnd/>
            <a:tailEnd/>
          </a:ln>
          <a:effectLst/>
        </p:spPr>
        <p:txBody>
          <a:bodyPr wrap="none" lIns="0" tIns="0" rIns="0" bIns="0">
            <a:spAutoFit/>
          </a:bodyPr>
          <a:lstStyle/>
          <a:p>
            <a:pPr defTabSz="958850" eaLnBrk="0" hangingPunct="0">
              <a:defRPr/>
            </a:pPr>
            <a:r>
              <a:rPr lang="en-US" sz="1000">
                <a:cs typeface="+mn-cs"/>
              </a:rPr>
              <a:t>Strictly Private &amp; Confidential</a:t>
            </a:r>
          </a:p>
        </p:txBody>
      </p:sp>
    </p:spTree>
  </p:cSld>
  <p:clrMap bg1="lt1" tx1="dk1" bg2="lt2" tx2="dk2" accent1="accent1" accent2="accent2" accent3="accent3" accent4="accent4" accent5="accent5" accent6="accent6" hlink="hlink" folHlink="folHlink"/>
  <p:sldLayoutIdLst>
    <p:sldLayoutId id="2147484501"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49" r:id="rId12"/>
  </p:sldLayoutIdLst>
  <p:timing>
    <p:tnLst>
      <p:par>
        <p:cTn id="1" dur="indefinite" restart="never" nodeType="tmRoot"/>
      </p:par>
    </p:tnLst>
  </p:timing>
  <p:hf hdr="0" ftr="0" dt="0"/>
  <p:txStyles>
    <p:titleStyle>
      <a:lvl1pPr algn="l" defTabSz="958850" rtl="0" eaLnBrk="0" fontAlgn="base" hangingPunct="0">
        <a:spcBef>
          <a:spcPct val="0"/>
        </a:spcBef>
        <a:spcAft>
          <a:spcPct val="0"/>
        </a:spcAft>
        <a:defRPr sz="2400">
          <a:solidFill>
            <a:schemeClr val="bg1"/>
          </a:solidFill>
          <a:latin typeface="+mj-lt"/>
          <a:ea typeface="+mj-ea"/>
          <a:cs typeface="+mj-cs"/>
        </a:defRPr>
      </a:lvl1pPr>
      <a:lvl2pPr algn="l" defTabSz="958850" rtl="0" eaLnBrk="0" fontAlgn="base" hangingPunct="0">
        <a:spcBef>
          <a:spcPct val="0"/>
        </a:spcBef>
        <a:spcAft>
          <a:spcPct val="0"/>
        </a:spcAft>
        <a:defRPr sz="2400">
          <a:solidFill>
            <a:schemeClr val="bg1"/>
          </a:solidFill>
          <a:latin typeface="Trebuchet MS" pitchFamily="34" charset="0"/>
        </a:defRPr>
      </a:lvl2pPr>
      <a:lvl3pPr algn="l" defTabSz="958850" rtl="0" eaLnBrk="0" fontAlgn="base" hangingPunct="0">
        <a:spcBef>
          <a:spcPct val="0"/>
        </a:spcBef>
        <a:spcAft>
          <a:spcPct val="0"/>
        </a:spcAft>
        <a:defRPr sz="2400">
          <a:solidFill>
            <a:schemeClr val="bg1"/>
          </a:solidFill>
          <a:latin typeface="Trebuchet MS" pitchFamily="34" charset="0"/>
        </a:defRPr>
      </a:lvl3pPr>
      <a:lvl4pPr algn="l" defTabSz="958850" rtl="0" eaLnBrk="0" fontAlgn="base" hangingPunct="0">
        <a:spcBef>
          <a:spcPct val="0"/>
        </a:spcBef>
        <a:spcAft>
          <a:spcPct val="0"/>
        </a:spcAft>
        <a:defRPr sz="2400">
          <a:solidFill>
            <a:schemeClr val="bg1"/>
          </a:solidFill>
          <a:latin typeface="Trebuchet MS" pitchFamily="34" charset="0"/>
        </a:defRPr>
      </a:lvl4pPr>
      <a:lvl5pPr algn="l" defTabSz="958850" rtl="0" eaLnBrk="0" fontAlgn="base" hangingPunct="0">
        <a:spcBef>
          <a:spcPct val="0"/>
        </a:spcBef>
        <a:spcAft>
          <a:spcPct val="0"/>
        </a:spcAft>
        <a:defRPr sz="2400">
          <a:solidFill>
            <a:schemeClr val="bg1"/>
          </a:solidFill>
          <a:latin typeface="Trebuchet MS" pitchFamily="34" charset="0"/>
        </a:defRPr>
      </a:lvl5pPr>
      <a:lvl6pPr marL="457200" algn="l" defTabSz="958850" rtl="0" fontAlgn="base">
        <a:spcBef>
          <a:spcPct val="0"/>
        </a:spcBef>
        <a:spcAft>
          <a:spcPct val="0"/>
        </a:spcAft>
        <a:defRPr sz="2400">
          <a:solidFill>
            <a:schemeClr val="bg1"/>
          </a:solidFill>
          <a:latin typeface="Trebuchet MS" pitchFamily="34" charset="0"/>
        </a:defRPr>
      </a:lvl6pPr>
      <a:lvl7pPr marL="914400" algn="l" defTabSz="958850" rtl="0" fontAlgn="base">
        <a:spcBef>
          <a:spcPct val="0"/>
        </a:spcBef>
        <a:spcAft>
          <a:spcPct val="0"/>
        </a:spcAft>
        <a:defRPr sz="2400">
          <a:solidFill>
            <a:schemeClr val="bg1"/>
          </a:solidFill>
          <a:latin typeface="Trebuchet MS" pitchFamily="34" charset="0"/>
        </a:defRPr>
      </a:lvl7pPr>
      <a:lvl8pPr marL="1371600" algn="l" defTabSz="958850" rtl="0" fontAlgn="base">
        <a:spcBef>
          <a:spcPct val="0"/>
        </a:spcBef>
        <a:spcAft>
          <a:spcPct val="0"/>
        </a:spcAft>
        <a:defRPr sz="2400">
          <a:solidFill>
            <a:schemeClr val="bg1"/>
          </a:solidFill>
          <a:latin typeface="Trebuchet MS" pitchFamily="34" charset="0"/>
        </a:defRPr>
      </a:lvl8pPr>
      <a:lvl9pPr marL="1828800" algn="l" defTabSz="958850" rtl="0" fontAlgn="base">
        <a:spcBef>
          <a:spcPct val="0"/>
        </a:spcBef>
        <a:spcAft>
          <a:spcPct val="0"/>
        </a:spcAft>
        <a:defRPr sz="2400">
          <a:solidFill>
            <a:schemeClr val="bg1"/>
          </a:solidFill>
          <a:latin typeface="Trebuchet MS" pitchFamily="34" charset="0"/>
        </a:defRPr>
      </a:lvl9pPr>
    </p:titleStyle>
    <p:bodyStyle>
      <a:lvl1pPr marL="360363" indent="-360363" algn="l" defTabSz="958850" rtl="0" eaLnBrk="0" fontAlgn="base" hangingPunct="0">
        <a:spcBef>
          <a:spcPct val="0"/>
        </a:spcBef>
        <a:spcAft>
          <a:spcPct val="50000"/>
        </a:spcAft>
        <a:buClr>
          <a:schemeClr val="bg2"/>
        </a:buClr>
        <a:buSzPct val="75000"/>
        <a:buFont typeface="Wingdings" pitchFamily="2" charset="2"/>
        <a:buChar char="n"/>
        <a:defRPr sz="1600">
          <a:solidFill>
            <a:schemeClr val="tx1"/>
          </a:solidFill>
          <a:latin typeface="+mn-lt"/>
          <a:ea typeface="+mn-ea"/>
          <a:cs typeface="+mn-cs"/>
        </a:defRPr>
      </a:lvl1pPr>
      <a:lvl2pPr marL="777875" indent="-298450" algn="l" defTabSz="958850" rtl="0" eaLnBrk="0" fontAlgn="base" hangingPunct="0">
        <a:spcBef>
          <a:spcPct val="0"/>
        </a:spcBef>
        <a:spcAft>
          <a:spcPct val="50000"/>
        </a:spcAft>
        <a:buClr>
          <a:schemeClr val="accent2"/>
        </a:buClr>
        <a:buSzPct val="80000"/>
        <a:buFont typeface="Wingdings" pitchFamily="2" charset="2"/>
        <a:buChar char="¨"/>
        <a:defRPr sz="1600">
          <a:solidFill>
            <a:schemeClr val="tx1"/>
          </a:solidFill>
          <a:latin typeface="+mn-lt"/>
        </a:defRPr>
      </a:lvl2pPr>
      <a:lvl3pPr marL="1196975" indent="-238125" algn="l" defTabSz="958850" rtl="0" eaLnBrk="0" fontAlgn="base" hangingPunct="0">
        <a:spcBef>
          <a:spcPct val="0"/>
        </a:spcBef>
        <a:spcAft>
          <a:spcPct val="50000"/>
        </a:spcAft>
        <a:buClr>
          <a:schemeClr val="bg2"/>
        </a:buClr>
        <a:buSzPct val="65000"/>
        <a:buFont typeface="Wingdings" pitchFamily="2" charset="2"/>
        <a:buChar char="n"/>
        <a:defRPr sz="1600">
          <a:solidFill>
            <a:schemeClr val="tx1"/>
          </a:solidFill>
          <a:latin typeface="+mn-lt"/>
        </a:defRPr>
      </a:lvl3pPr>
      <a:lvl4pPr marL="1676400" indent="-239713" algn="l" defTabSz="958850" rtl="0" eaLnBrk="0" fontAlgn="base" hangingPunct="0">
        <a:spcBef>
          <a:spcPct val="0"/>
        </a:spcBef>
        <a:spcAft>
          <a:spcPct val="50000"/>
        </a:spcAft>
        <a:buClr>
          <a:schemeClr val="accent2"/>
        </a:buClr>
        <a:buSzPct val="70000"/>
        <a:buFont typeface="Wingdings" pitchFamily="2" charset="2"/>
        <a:buChar char="¨"/>
        <a:defRPr sz="1600">
          <a:solidFill>
            <a:schemeClr val="tx1"/>
          </a:solidFill>
          <a:latin typeface="+mn-lt"/>
        </a:defRPr>
      </a:lvl4pPr>
      <a:lvl5pPr marL="2155825" indent="-239713" algn="l" defTabSz="958850"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5pPr>
      <a:lvl6pPr marL="2613025" indent="-239713" algn="l" defTabSz="958850" rtl="0" fontAlgn="base">
        <a:spcBef>
          <a:spcPct val="0"/>
        </a:spcBef>
        <a:spcAft>
          <a:spcPct val="50000"/>
        </a:spcAft>
        <a:buClr>
          <a:schemeClr val="bg2"/>
        </a:buClr>
        <a:buFont typeface="Wingdings" pitchFamily="2" charset="2"/>
        <a:buChar char="§"/>
        <a:defRPr sz="1600">
          <a:solidFill>
            <a:schemeClr val="tx1"/>
          </a:solidFill>
          <a:latin typeface="+mn-lt"/>
        </a:defRPr>
      </a:lvl6pPr>
      <a:lvl7pPr marL="3070225" indent="-239713" algn="l" defTabSz="958850" rtl="0" fontAlgn="base">
        <a:spcBef>
          <a:spcPct val="0"/>
        </a:spcBef>
        <a:spcAft>
          <a:spcPct val="50000"/>
        </a:spcAft>
        <a:buClr>
          <a:schemeClr val="bg2"/>
        </a:buClr>
        <a:buFont typeface="Wingdings" pitchFamily="2" charset="2"/>
        <a:buChar char="§"/>
        <a:defRPr sz="1600">
          <a:solidFill>
            <a:schemeClr val="tx1"/>
          </a:solidFill>
          <a:latin typeface="+mn-lt"/>
        </a:defRPr>
      </a:lvl7pPr>
      <a:lvl8pPr marL="3527425" indent="-239713" algn="l" defTabSz="958850" rtl="0" fontAlgn="base">
        <a:spcBef>
          <a:spcPct val="0"/>
        </a:spcBef>
        <a:spcAft>
          <a:spcPct val="50000"/>
        </a:spcAft>
        <a:buClr>
          <a:schemeClr val="bg2"/>
        </a:buClr>
        <a:buFont typeface="Wingdings" pitchFamily="2" charset="2"/>
        <a:buChar char="§"/>
        <a:defRPr sz="1600">
          <a:solidFill>
            <a:schemeClr val="tx1"/>
          </a:solidFill>
          <a:latin typeface="+mn-lt"/>
        </a:defRPr>
      </a:lvl8pPr>
      <a:lvl9pPr marL="3984625" indent="-239713" algn="l" defTabSz="958850" rtl="0" fontAlgn="base">
        <a:spcBef>
          <a:spcPct val="0"/>
        </a:spcBef>
        <a:spcAft>
          <a:spcPct val="5000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154" name="Rectangle 58"/>
          <p:cNvSpPr>
            <a:spLocks noChangeArrowheads="1"/>
          </p:cNvSpPr>
          <p:nvPr/>
        </p:nvSpPr>
        <p:spPr bwMode="auto">
          <a:xfrm>
            <a:off x="0" y="0"/>
            <a:ext cx="8597900" cy="914400"/>
          </a:xfrm>
          <a:prstGeom prst="rect">
            <a:avLst/>
          </a:prstGeom>
          <a:solidFill>
            <a:srgbClr val="003366"/>
          </a:solidFill>
          <a:ln w="57150">
            <a:noFill/>
            <a:miter lim="800000"/>
            <a:headEnd/>
            <a:tailEnd/>
          </a:ln>
        </p:spPr>
        <p:txBody>
          <a:bodyPr wrap="none" anchor="ctr"/>
          <a:lstStyle/>
          <a:p>
            <a:pPr algn="r" eaLnBrk="0" hangingPunct="0">
              <a:defRPr/>
            </a:pPr>
            <a:endParaRPr lang="en-US" sz="2500" b="1">
              <a:cs typeface="+mn-cs"/>
            </a:endParaRPr>
          </a:p>
        </p:txBody>
      </p:sp>
      <p:sp>
        <p:nvSpPr>
          <p:cNvPr id="6197" name="Slide Number Placeholder 3"/>
          <p:cNvSpPr txBox="1">
            <a:spLocks noGrp="1"/>
          </p:cNvSpPr>
          <p:nvPr/>
        </p:nvSpPr>
        <p:spPr bwMode="gray">
          <a:xfrm>
            <a:off x="9372606" y="6707200"/>
            <a:ext cx="393700" cy="168275"/>
          </a:xfrm>
          <a:prstGeom prst="rect">
            <a:avLst/>
          </a:prstGeom>
          <a:noFill/>
          <a:ln w="9525">
            <a:noFill/>
            <a:miter lim="800000"/>
            <a:headEnd/>
            <a:tailEnd/>
          </a:ln>
        </p:spPr>
        <p:txBody>
          <a:bodyPr lIns="0" tIns="0" rIns="0" bIns="0">
            <a:spAutoFit/>
          </a:bodyPr>
          <a:lstStyle/>
          <a:p>
            <a:pPr algn="ctr" defTabSz="958850">
              <a:defRPr/>
            </a:pPr>
            <a:fld id="{1C13D00A-47B0-4B34-BA08-D96C62C1883D}" type="slidenum">
              <a:rPr lang="zh-TW" altLang="en-US" sz="1100" b="1">
                <a:solidFill>
                  <a:schemeClr val="bg1"/>
                </a:solidFill>
                <a:ea typeface="新細明體" pitchFamily="18" charset="-120"/>
                <a:cs typeface="+mn-cs"/>
              </a:rPr>
              <a:pPr algn="ctr" defTabSz="958850">
                <a:defRPr/>
              </a:pPr>
              <a:t>‹#›</a:t>
            </a:fld>
            <a:endParaRPr lang="en-US" altLang="zh-TW" sz="1100" b="1">
              <a:solidFill>
                <a:schemeClr val="bg1"/>
              </a:solidFill>
              <a:ea typeface="新細明體" pitchFamily="18" charset="-120"/>
              <a:cs typeface="+mn-cs"/>
            </a:endParaRPr>
          </a:p>
        </p:txBody>
      </p:sp>
      <p:sp>
        <p:nvSpPr>
          <p:cNvPr id="4158" name="Rectangle 62"/>
          <p:cNvSpPr>
            <a:spLocks noChangeArrowheads="1"/>
          </p:cNvSpPr>
          <p:nvPr/>
        </p:nvSpPr>
        <p:spPr bwMode="auto">
          <a:xfrm>
            <a:off x="0" y="6729413"/>
            <a:ext cx="9899650" cy="127000"/>
          </a:xfrm>
          <a:prstGeom prst="rect">
            <a:avLst/>
          </a:prstGeom>
          <a:solidFill>
            <a:srgbClr val="3399FF"/>
          </a:solidFill>
          <a:ln w="9525">
            <a:solidFill>
              <a:srgbClr val="3399FF"/>
            </a:solidFill>
            <a:miter lim="800000"/>
            <a:headEnd/>
            <a:tailEnd/>
          </a:ln>
        </p:spPr>
        <p:txBody>
          <a:bodyPr wrap="none" anchor="ctr"/>
          <a:lstStyle/>
          <a:p>
            <a:pPr algn="r" eaLnBrk="0" hangingPunct="0">
              <a:defRPr/>
            </a:pPr>
            <a:endParaRPr lang="en-US" sz="2500" b="1">
              <a:cs typeface="+mn-cs"/>
            </a:endParaRPr>
          </a:p>
        </p:txBody>
      </p:sp>
      <p:sp>
        <p:nvSpPr>
          <p:cNvPr id="8198" name="Rectangle 15"/>
          <p:cNvSpPr>
            <a:spLocks noGrp="1" noChangeArrowheads="1"/>
          </p:cNvSpPr>
          <p:nvPr>
            <p:ph type="body" idx="1"/>
          </p:nvPr>
        </p:nvSpPr>
        <p:spPr bwMode="gray">
          <a:xfrm>
            <a:off x="284165" y="1143000"/>
            <a:ext cx="9539287" cy="5181600"/>
          </a:xfrm>
          <a:prstGeom prst="rect">
            <a:avLst/>
          </a:prstGeom>
          <a:noFill/>
          <a:ln w="9525">
            <a:noFill/>
            <a:miter lim="800000"/>
            <a:headEnd/>
            <a:tailEnd/>
          </a:ln>
        </p:spPr>
        <p:txBody>
          <a:bodyPr vert="horz" wrap="square" lIns="0" tIns="47885" rIns="0" bIns="47885"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159" name="Rectangle 63"/>
          <p:cNvSpPr>
            <a:spLocks noGrp="1" noChangeArrowheads="1"/>
          </p:cNvSpPr>
          <p:nvPr>
            <p:ph type="sldNum" sz="quarter" idx="4"/>
          </p:nvPr>
        </p:nvSpPr>
        <p:spPr bwMode="gray">
          <a:xfrm>
            <a:off x="9315450" y="6707200"/>
            <a:ext cx="3937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1" hangingPunct="1">
              <a:defRPr sz="1100" b="1">
                <a:solidFill>
                  <a:schemeClr val="bg1"/>
                </a:solidFill>
                <a:ea typeface="新細明體" pitchFamily="18" charset="-120"/>
                <a:cs typeface="+mn-cs"/>
              </a:defRPr>
            </a:lvl1pPr>
          </a:lstStyle>
          <a:p>
            <a:pPr>
              <a:defRPr/>
            </a:pPr>
            <a:fld id="{02200CDB-BC30-4FFB-BCAF-2DDF0FC98C83}" type="slidenum">
              <a:rPr lang="zh-TW" altLang="en-US"/>
              <a:pPr>
                <a:defRPr/>
              </a:pPr>
              <a:t>‹#›</a:t>
            </a:fld>
            <a:endParaRPr lang="en-US" altLang="zh-TW"/>
          </a:p>
        </p:txBody>
      </p:sp>
      <p:sp>
        <p:nvSpPr>
          <p:cNvPr id="8200" name="Rectangle 52"/>
          <p:cNvSpPr>
            <a:spLocks noGrp="1" noChangeArrowheads="1"/>
          </p:cNvSpPr>
          <p:nvPr>
            <p:ph type="title"/>
          </p:nvPr>
        </p:nvSpPr>
        <p:spPr bwMode="gray">
          <a:xfrm>
            <a:off x="304800" y="122240"/>
            <a:ext cx="8318500" cy="460375"/>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lvl="0"/>
            <a:r>
              <a:rPr lang="en-US" altLang="zh-TW" smtClean="0"/>
              <a:t>Click to edit Master title style</a:t>
            </a:r>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34" r:id="rId12"/>
    <p:sldLayoutId id="2147484535" r:id="rId13"/>
    <p:sldLayoutId id="2147484536" r:id="rId14"/>
    <p:sldLayoutId id="2147484537" r:id="rId15"/>
  </p:sldLayoutIdLst>
  <p:timing>
    <p:tnLst>
      <p:par>
        <p:cTn id="1" dur="indefinite" restart="never" nodeType="tmRoot"/>
      </p:par>
    </p:tnLst>
  </p:timing>
  <p:hf hdr="0" ftr="0" dt="0"/>
  <p:txStyles>
    <p:titleStyle>
      <a:lvl1pPr algn="l" defTabSz="958850" rtl="0" eaLnBrk="0" fontAlgn="base" hangingPunct="0">
        <a:lnSpc>
          <a:spcPct val="90000"/>
        </a:lnSpc>
        <a:spcBef>
          <a:spcPct val="0"/>
        </a:spcBef>
        <a:spcAft>
          <a:spcPct val="0"/>
        </a:spcAft>
        <a:defRPr sz="2400">
          <a:solidFill>
            <a:schemeClr val="bg1"/>
          </a:solidFill>
          <a:latin typeface="+mj-lt"/>
          <a:ea typeface="+mj-ea"/>
          <a:cs typeface="+mj-cs"/>
        </a:defRPr>
      </a:lvl1pPr>
      <a:lvl2pPr algn="l" defTabSz="958850" rtl="0" eaLnBrk="0" fontAlgn="base" hangingPunct="0">
        <a:lnSpc>
          <a:spcPct val="90000"/>
        </a:lnSpc>
        <a:spcBef>
          <a:spcPct val="0"/>
        </a:spcBef>
        <a:spcAft>
          <a:spcPct val="0"/>
        </a:spcAft>
        <a:defRPr sz="2400">
          <a:solidFill>
            <a:schemeClr val="bg1"/>
          </a:solidFill>
          <a:latin typeface="Trebuchet MS" pitchFamily="34" charset="0"/>
        </a:defRPr>
      </a:lvl2pPr>
      <a:lvl3pPr algn="l" defTabSz="958850" rtl="0" eaLnBrk="0" fontAlgn="base" hangingPunct="0">
        <a:lnSpc>
          <a:spcPct val="90000"/>
        </a:lnSpc>
        <a:spcBef>
          <a:spcPct val="0"/>
        </a:spcBef>
        <a:spcAft>
          <a:spcPct val="0"/>
        </a:spcAft>
        <a:defRPr sz="2400">
          <a:solidFill>
            <a:schemeClr val="bg1"/>
          </a:solidFill>
          <a:latin typeface="Trebuchet MS" pitchFamily="34" charset="0"/>
        </a:defRPr>
      </a:lvl3pPr>
      <a:lvl4pPr algn="l" defTabSz="958850" rtl="0" eaLnBrk="0" fontAlgn="base" hangingPunct="0">
        <a:lnSpc>
          <a:spcPct val="90000"/>
        </a:lnSpc>
        <a:spcBef>
          <a:spcPct val="0"/>
        </a:spcBef>
        <a:spcAft>
          <a:spcPct val="0"/>
        </a:spcAft>
        <a:defRPr sz="2400">
          <a:solidFill>
            <a:schemeClr val="bg1"/>
          </a:solidFill>
          <a:latin typeface="Trebuchet MS" pitchFamily="34" charset="0"/>
        </a:defRPr>
      </a:lvl4pPr>
      <a:lvl5pPr algn="l" defTabSz="958850" rtl="0" eaLnBrk="0" fontAlgn="base" hangingPunct="0">
        <a:lnSpc>
          <a:spcPct val="90000"/>
        </a:lnSpc>
        <a:spcBef>
          <a:spcPct val="0"/>
        </a:spcBef>
        <a:spcAft>
          <a:spcPct val="0"/>
        </a:spcAft>
        <a:defRPr sz="2400">
          <a:solidFill>
            <a:schemeClr val="bg1"/>
          </a:solidFill>
          <a:latin typeface="Trebuchet MS" pitchFamily="34" charset="0"/>
        </a:defRPr>
      </a:lvl5pPr>
      <a:lvl6pPr marL="457200" algn="l" defTabSz="958850" rtl="0" fontAlgn="base">
        <a:spcBef>
          <a:spcPct val="0"/>
        </a:spcBef>
        <a:spcAft>
          <a:spcPct val="0"/>
        </a:spcAft>
        <a:defRPr sz="2400">
          <a:solidFill>
            <a:schemeClr val="bg1"/>
          </a:solidFill>
          <a:latin typeface="Trebuchet MS" pitchFamily="34" charset="0"/>
        </a:defRPr>
      </a:lvl6pPr>
      <a:lvl7pPr marL="914400" algn="l" defTabSz="958850" rtl="0" fontAlgn="base">
        <a:spcBef>
          <a:spcPct val="0"/>
        </a:spcBef>
        <a:spcAft>
          <a:spcPct val="0"/>
        </a:spcAft>
        <a:defRPr sz="2400">
          <a:solidFill>
            <a:schemeClr val="bg1"/>
          </a:solidFill>
          <a:latin typeface="Trebuchet MS" pitchFamily="34" charset="0"/>
        </a:defRPr>
      </a:lvl7pPr>
      <a:lvl8pPr marL="1371600" algn="l" defTabSz="958850" rtl="0" fontAlgn="base">
        <a:spcBef>
          <a:spcPct val="0"/>
        </a:spcBef>
        <a:spcAft>
          <a:spcPct val="0"/>
        </a:spcAft>
        <a:defRPr sz="2400">
          <a:solidFill>
            <a:schemeClr val="bg1"/>
          </a:solidFill>
          <a:latin typeface="Trebuchet MS" pitchFamily="34" charset="0"/>
        </a:defRPr>
      </a:lvl8pPr>
      <a:lvl9pPr marL="1828800" algn="l" defTabSz="958850" rtl="0" fontAlgn="base">
        <a:spcBef>
          <a:spcPct val="0"/>
        </a:spcBef>
        <a:spcAft>
          <a:spcPct val="0"/>
        </a:spcAft>
        <a:defRPr sz="2400">
          <a:solidFill>
            <a:schemeClr val="bg1"/>
          </a:solidFill>
          <a:latin typeface="Trebuchet MS" pitchFamily="34" charset="0"/>
        </a:defRPr>
      </a:lvl9pPr>
    </p:titleStyle>
    <p:bodyStyle>
      <a:lvl1pPr marL="360363" indent="-360363" algn="l" defTabSz="958850" rtl="0" eaLnBrk="0" fontAlgn="base" hangingPunct="0">
        <a:spcBef>
          <a:spcPct val="20000"/>
        </a:spcBef>
        <a:spcAft>
          <a:spcPct val="0"/>
        </a:spcAft>
        <a:buClr>
          <a:schemeClr val="bg2"/>
        </a:buClr>
        <a:buSzPct val="75000"/>
        <a:buFont typeface="Wingdings" pitchFamily="2" charset="2"/>
        <a:buChar char="n"/>
        <a:defRPr sz="1900">
          <a:solidFill>
            <a:schemeClr val="tx1"/>
          </a:solidFill>
          <a:latin typeface="Calibri" pitchFamily="34" charset="0"/>
          <a:ea typeface="+mn-ea"/>
          <a:cs typeface="Calibri" pitchFamily="34" charset="0"/>
        </a:defRPr>
      </a:lvl1pPr>
      <a:lvl2pPr marL="762000" indent="-387350" algn="l" defTabSz="958850" rtl="0" eaLnBrk="0" fontAlgn="base" hangingPunct="0">
        <a:spcBef>
          <a:spcPct val="20000"/>
        </a:spcBef>
        <a:spcAft>
          <a:spcPct val="0"/>
        </a:spcAft>
        <a:buClr>
          <a:srgbClr val="B2B2B2"/>
        </a:buClr>
        <a:buSzPct val="80000"/>
        <a:buFont typeface="Wingdings" pitchFamily="2" charset="2"/>
        <a:buChar char="¨"/>
        <a:defRPr sz="1900">
          <a:solidFill>
            <a:schemeClr val="tx1"/>
          </a:solidFill>
          <a:latin typeface="Calibri" pitchFamily="34" charset="0"/>
          <a:cs typeface="Calibri" pitchFamily="34" charset="0"/>
        </a:defRPr>
      </a:lvl2pPr>
      <a:lvl3pPr marL="1108075" indent="-331788" algn="l" defTabSz="958850" rtl="0" eaLnBrk="0" fontAlgn="base" hangingPunct="0">
        <a:spcBef>
          <a:spcPct val="20000"/>
        </a:spcBef>
        <a:spcAft>
          <a:spcPct val="0"/>
        </a:spcAft>
        <a:buClr>
          <a:srgbClr val="CD252B"/>
        </a:buClr>
        <a:buSzPct val="65000"/>
        <a:buChar char="–"/>
        <a:defRPr sz="1900">
          <a:solidFill>
            <a:schemeClr val="tx1"/>
          </a:solidFill>
          <a:latin typeface="Calibri" pitchFamily="34" charset="0"/>
          <a:cs typeface="Calibri" pitchFamily="34" charset="0"/>
        </a:defRPr>
      </a:lvl3pPr>
      <a:lvl4pPr marL="1411288" indent="-290513" algn="l" defTabSz="958850" rtl="0" eaLnBrk="0" fontAlgn="base" hangingPunct="0">
        <a:spcBef>
          <a:spcPct val="20000"/>
        </a:spcBef>
        <a:spcAft>
          <a:spcPct val="0"/>
        </a:spcAft>
        <a:buClr>
          <a:schemeClr val="accent2"/>
        </a:buClr>
        <a:buSzPct val="70000"/>
        <a:buFont typeface="Wingdings" pitchFamily="2" charset="2"/>
        <a:buChar char="¨"/>
        <a:defRPr sz="1900">
          <a:solidFill>
            <a:schemeClr val="tx1"/>
          </a:solidFill>
          <a:latin typeface="Calibri" pitchFamily="34" charset="0"/>
          <a:cs typeface="Calibri" pitchFamily="34" charset="0"/>
        </a:defRPr>
      </a:lvl4pPr>
      <a:lvl5pPr marL="1746250" indent="-333375" algn="l" defTabSz="958850" rtl="0" eaLnBrk="0" fontAlgn="base" hangingPunct="0">
        <a:spcBef>
          <a:spcPct val="20000"/>
        </a:spcBef>
        <a:spcAft>
          <a:spcPct val="0"/>
        </a:spcAft>
        <a:buClr>
          <a:schemeClr val="bg2"/>
        </a:buClr>
        <a:buFont typeface="Wingdings" pitchFamily="2" charset="2"/>
        <a:buChar char="§"/>
        <a:defRPr sz="1900">
          <a:solidFill>
            <a:schemeClr val="tx1"/>
          </a:solidFill>
          <a:latin typeface="Calibri" pitchFamily="34" charset="0"/>
          <a:cs typeface="Calibri" pitchFamily="34" charset="0"/>
        </a:defRPr>
      </a:lvl5pPr>
      <a:lvl6pPr marL="2203450" indent="-333375" algn="l" defTabSz="958850" rtl="0" fontAlgn="base">
        <a:spcBef>
          <a:spcPct val="20000"/>
        </a:spcBef>
        <a:spcAft>
          <a:spcPct val="0"/>
        </a:spcAft>
        <a:buClr>
          <a:schemeClr val="bg2"/>
        </a:buClr>
        <a:buFont typeface="Wingdings" pitchFamily="2" charset="2"/>
        <a:buChar char="§"/>
        <a:defRPr sz="1900">
          <a:solidFill>
            <a:schemeClr val="tx1"/>
          </a:solidFill>
          <a:latin typeface="+mn-lt"/>
        </a:defRPr>
      </a:lvl6pPr>
      <a:lvl7pPr marL="2660650" indent="-333375" algn="l" defTabSz="958850" rtl="0" fontAlgn="base">
        <a:spcBef>
          <a:spcPct val="20000"/>
        </a:spcBef>
        <a:spcAft>
          <a:spcPct val="0"/>
        </a:spcAft>
        <a:buClr>
          <a:schemeClr val="bg2"/>
        </a:buClr>
        <a:buFont typeface="Wingdings" pitchFamily="2" charset="2"/>
        <a:buChar char="§"/>
        <a:defRPr sz="1900">
          <a:solidFill>
            <a:schemeClr val="tx1"/>
          </a:solidFill>
          <a:latin typeface="+mn-lt"/>
        </a:defRPr>
      </a:lvl7pPr>
      <a:lvl8pPr marL="3117850" indent="-333375" algn="l" defTabSz="958850" rtl="0" fontAlgn="base">
        <a:spcBef>
          <a:spcPct val="20000"/>
        </a:spcBef>
        <a:spcAft>
          <a:spcPct val="0"/>
        </a:spcAft>
        <a:buClr>
          <a:schemeClr val="bg2"/>
        </a:buClr>
        <a:buFont typeface="Wingdings" pitchFamily="2" charset="2"/>
        <a:buChar char="§"/>
        <a:defRPr sz="1900">
          <a:solidFill>
            <a:schemeClr val="tx1"/>
          </a:solidFill>
          <a:latin typeface="+mn-lt"/>
        </a:defRPr>
      </a:lvl8pPr>
      <a:lvl9pPr marL="3575050" indent="-333375" algn="l" defTabSz="958850" rtl="0" fontAlgn="base">
        <a:spcBef>
          <a:spcPct val="20000"/>
        </a:spcBef>
        <a:spcAft>
          <a:spcPct val="0"/>
        </a:spcAft>
        <a:buClr>
          <a:schemeClr val="bg2"/>
        </a:buClr>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w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www.searchquotes.com/quotes/author/Alexander_Fennis/" TargetMode="External"/><Relationship Id="rId7" Type="http://schemas.openxmlformats.org/officeDocument/2006/relationships/hyperlink" Target="http://www.goodreads.com/author/show/4157885.Jarod_Kintz"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http://thinkexist.com/quotes/alexis_carrel/" TargetMode="External"/><Relationship Id="rId5" Type="http://schemas.openxmlformats.org/officeDocument/2006/relationships/hyperlink" Target="http://thinkexist.com/quotes/anthony_robbins/" TargetMode="External"/><Relationship Id="rId4" Type="http://schemas.openxmlformats.org/officeDocument/2006/relationships/hyperlink" Target="http://www.searchquotes.com/quotation/Our_success_as_a_nation_is_not_measured_by_how_many_years_we_have_governed_or_how_many_wars_we_have_/54517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80969" y="801431"/>
            <a:ext cx="3148747" cy="2437524"/>
          </a:xfrm>
          <a:prstGeom prst="rect">
            <a:avLst/>
          </a:prstGeom>
        </p:spPr>
      </p:pic>
      <p:sp>
        <p:nvSpPr>
          <p:cNvPr id="13314" name="Rectangle 63"/>
          <p:cNvSpPr>
            <a:spLocks noGrp="1" noChangeArrowheads="1"/>
          </p:cNvSpPr>
          <p:nvPr>
            <p:ph type="sldNum" sz="quarter" idx="4294967295"/>
          </p:nvPr>
        </p:nvSpPr>
        <p:spPr>
          <a:xfrm>
            <a:off x="9512300" y="6707188"/>
            <a:ext cx="393700" cy="168275"/>
          </a:xfrm>
        </p:spPr>
        <p:txBody>
          <a:bodyPr/>
          <a:lstStyle/>
          <a:p>
            <a:pPr defTabSz="958850">
              <a:defRPr/>
            </a:pPr>
            <a:fld id="{930C1088-C3B4-4BEB-81BA-EC4378EF99B2}" type="slidenum">
              <a:rPr lang="zh-TW" altLang="en-US" smtClean="0"/>
              <a:pPr defTabSz="958850">
                <a:defRPr/>
              </a:pPr>
              <a:t>0</a:t>
            </a:fld>
            <a:endParaRPr lang="en-US" altLang="zh-TW" smtClean="0"/>
          </a:p>
        </p:txBody>
      </p:sp>
      <p:pic>
        <p:nvPicPr>
          <p:cNvPr id="10242" name="Picture 18"/>
          <p:cNvPicPr>
            <a:picLocks noChangeAspect="1" noChangeArrowheads="1"/>
          </p:cNvPicPr>
          <p:nvPr/>
        </p:nvPicPr>
        <p:blipFill>
          <a:blip r:embed="rId4" cstate="print">
            <a:duotone>
              <a:schemeClr val="bg2">
                <a:shade val="45000"/>
                <a:satMod val="135000"/>
              </a:schemeClr>
              <a:prstClr val="white"/>
            </a:duotone>
          </a:blip>
          <a:srcRect r="69037"/>
          <a:stretch>
            <a:fillRect/>
          </a:stretch>
        </p:blipFill>
        <p:spPr bwMode="auto">
          <a:xfrm>
            <a:off x="7" y="-7936"/>
            <a:ext cx="1895475" cy="6858001"/>
          </a:xfrm>
          <a:prstGeom prst="rect">
            <a:avLst/>
          </a:prstGeom>
          <a:noFill/>
          <a:ln w="9525">
            <a:noFill/>
            <a:miter lim="800000"/>
            <a:headEnd/>
            <a:tailEnd/>
          </a:ln>
        </p:spPr>
      </p:pic>
      <p:grpSp>
        <p:nvGrpSpPr>
          <p:cNvPr id="3" name="Group 13"/>
          <p:cNvGrpSpPr/>
          <p:nvPr/>
        </p:nvGrpSpPr>
        <p:grpSpPr>
          <a:xfrm>
            <a:off x="6" y="5657850"/>
            <a:ext cx="9906001" cy="1066800"/>
            <a:chOff x="6" y="5657850"/>
            <a:chExt cx="9906001" cy="1066800"/>
          </a:xfrm>
        </p:grpSpPr>
        <p:pic>
          <p:nvPicPr>
            <p:cNvPr id="13318" name="Picture 19"/>
            <p:cNvPicPr>
              <a:picLocks noChangeArrowheads="1"/>
            </p:cNvPicPr>
            <p:nvPr/>
          </p:nvPicPr>
          <p:blipFill>
            <a:blip r:embed="rId5" cstate="print"/>
            <a:srcRect/>
            <a:stretch>
              <a:fillRect/>
            </a:stretch>
          </p:blipFill>
          <p:spPr bwMode="auto">
            <a:xfrm>
              <a:off x="1733557" y="5657850"/>
              <a:ext cx="1622425" cy="1066800"/>
            </a:xfrm>
            <a:prstGeom prst="rect">
              <a:avLst/>
            </a:prstGeom>
            <a:noFill/>
            <a:ln w="9525">
              <a:noFill/>
              <a:miter lim="800000"/>
              <a:headEnd/>
              <a:tailEnd/>
            </a:ln>
          </p:spPr>
        </p:pic>
        <p:pic>
          <p:nvPicPr>
            <p:cNvPr id="13319" name="Picture 20"/>
            <p:cNvPicPr>
              <a:picLocks noChangeArrowheads="1"/>
            </p:cNvPicPr>
            <p:nvPr/>
          </p:nvPicPr>
          <p:blipFill>
            <a:blip r:embed="rId6" cstate="print"/>
            <a:srcRect/>
            <a:stretch>
              <a:fillRect/>
            </a:stretch>
          </p:blipFill>
          <p:spPr bwMode="auto">
            <a:xfrm>
              <a:off x="6769106" y="5664200"/>
              <a:ext cx="1597025" cy="1060450"/>
            </a:xfrm>
            <a:prstGeom prst="rect">
              <a:avLst/>
            </a:prstGeom>
            <a:noFill/>
            <a:ln w="9525">
              <a:noFill/>
              <a:miter lim="800000"/>
              <a:headEnd/>
              <a:tailEnd/>
            </a:ln>
          </p:spPr>
        </p:pic>
        <p:pic>
          <p:nvPicPr>
            <p:cNvPr id="13320" name="Picture 21"/>
            <p:cNvPicPr>
              <a:picLocks noChangeArrowheads="1"/>
            </p:cNvPicPr>
            <p:nvPr/>
          </p:nvPicPr>
          <p:blipFill>
            <a:blip r:embed="rId7" cstate="print"/>
            <a:srcRect/>
            <a:stretch>
              <a:fillRect/>
            </a:stretch>
          </p:blipFill>
          <p:spPr bwMode="auto">
            <a:xfrm>
              <a:off x="8169282" y="5657850"/>
              <a:ext cx="1736725" cy="1066800"/>
            </a:xfrm>
            <a:prstGeom prst="rect">
              <a:avLst/>
            </a:prstGeom>
            <a:noFill/>
            <a:ln w="9525">
              <a:noFill/>
              <a:miter lim="800000"/>
              <a:headEnd/>
              <a:tailEnd/>
            </a:ln>
          </p:spPr>
        </p:pic>
        <p:pic>
          <p:nvPicPr>
            <p:cNvPr id="13321" name="Picture 23"/>
            <p:cNvPicPr>
              <a:picLocks noChangeAspect="1" noChangeArrowheads="1"/>
            </p:cNvPicPr>
            <p:nvPr/>
          </p:nvPicPr>
          <p:blipFill>
            <a:blip r:embed="rId8" cstate="print"/>
            <a:srcRect/>
            <a:stretch>
              <a:fillRect/>
            </a:stretch>
          </p:blipFill>
          <p:spPr bwMode="auto">
            <a:xfrm>
              <a:off x="6" y="5657850"/>
              <a:ext cx="1736725" cy="1066800"/>
            </a:xfrm>
            <a:prstGeom prst="rect">
              <a:avLst/>
            </a:prstGeom>
            <a:noFill/>
            <a:ln w="9525">
              <a:noFill/>
              <a:miter lim="800000"/>
              <a:headEnd/>
              <a:tailEnd/>
            </a:ln>
          </p:spPr>
        </p:pic>
        <p:pic>
          <p:nvPicPr>
            <p:cNvPr id="13322" name="Picture 24"/>
            <p:cNvPicPr>
              <a:picLocks noChangeArrowheads="1"/>
            </p:cNvPicPr>
            <p:nvPr/>
          </p:nvPicPr>
          <p:blipFill>
            <a:blip r:embed="rId9" cstate="print"/>
            <a:srcRect/>
            <a:stretch>
              <a:fillRect/>
            </a:stretch>
          </p:blipFill>
          <p:spPr bwMode="auto">
            <a:xfrm>
              <a:off x="3355981" y="5657850"/>
              <a:ext cx="1736725" cy="1066800"/>
            </a:xfrm>
            <a:prstGeom prst="rect">
              <a:avLst/>
            </a:prstGeom>
            <a:noFill/>
            <a:ln w="9525">
              <a:noFill/>
              <a:miter lim="800000"/>
              <a:headEnd/>
              <a:tailEnd/>
            </a:ln>
          </p:spPr>
        </p:pic>
        <p:pic>
          <p:nvPicPr>
            <p:cNvPr id="13323" name="Picture 26"/>
            <p:cNvPicPr>
              <a:picLocks noChangeAspect="1" noChangeArrowheads="1"/>
            </p:cNvPicPr>
            <p:nvPr/>
          </p:nvPicPr>
          <p:blipFill>
            <a:blip r:embed="rId10" cstate="print"/>
            <a:srcRect/>
            <a:stretch>
              <a:fillRect/>
            </a:stretch>
          </p:blipFill>
          <p:spPr bwMode="auto">
            <a:xfrm>
              <a:off x="5083182" y="5657850"/>
              <a:ext cx="1738313" cy="1066800"/>
            </a:xfrm>
            <a:prstGeom prst="rect">
              <a:avLst/>
            </a:prstGeom>
            <a:noFill/>
            <a:ln w="9525">
              <a:noFill/>
              <a:miter lim="800000"/>
              <a:headEnd/>
              <a:tailEnd/>
            </a:ln>
          </p:spPr>
        </p:pic>
      </p:grpSp>
      <p:sp>
        <p:nvSpPr>
          <p:cNvPr id="13324" name="Rectangle 62"/>
          <p:cNvSpPr>
            <a:spLocks noChangeArrowheads="1"/>
          </p:cNvSpPr>
          <p:nvPr/>
        </p:nvSpPr>
        <p:spPr bwMode="auto">
          <a:xfrm>
            <a:off x="0" y="6729413"/>
            <a:ext cx="9899650" cy="127000"/>
          </a:xfrm>
          <a:prstGeom prst="rect">
            <a:avLst/>
          </a:prstGeom>
          <a:solidFill>
            <a:schemeClr val="accent2"/>
          </a:solidFill>
          <a:ln w="9525">
            <a:solidFill>
              <a:schemeClr val="accent2"/>
            </a:solidFill>
            <a:miter lim="800000"/>
            <a:headEnd/>
            <a:tailEnd/>
          </a:ln>
        </p:spPr>
        <p:txBody>
          <a:bodyPr wrap="none" anchor="ctr"/>
          <a:lstStyle/>
          <a:p>
            <a:pPr algn="r" eaLnBrk="0" hangingPunct="0"/>
            <a:endParaRPr lang="zh-TW" altLang="en-US" sz="2500" b="1">
              <a:ea typeface="新細明體"/>
              <a:cs typeface="新細明體"/>
            </a:endParaRPr>
          </a:p>
        </p:txBody>
      </p:sp>
      <p:sp>
        <p:nvSpPr>
          <p:cNvPr id="14" name="Subtitle 15"/>
          <p:cNvSpPr txBox="1">
            <a:spLocks/>
          </p:cNvSpPr>
          <p:nvPr/>
        </p:nvSpPr>
        <p:spPr bwMode="gray">
          <a:xfrm>
            <a:off x="3371850" y="4038599"/>
            <a:ext cx="4286250" cy="466037"/>
          </a:xfrm>
          <a:prstGeom prst="rect">
            <a:avLst/>
          </a:prstGeom>
          <a:noFill/>
          <a:ln w="9525">
            <a:noFill/>
            <a:miter lim="800000"/>
            <a:headEnd/>
            <a:tailEnd/>
          </a:ln>
        </p:spPr>
        <p:txBody>
          <a:bodyPr vert="horz" wrap="square" lIns="95769" tIns="47885" rIns="95769" bIns="47885" numCol="1" anchor="t" anchorCtr="0" compatLnSpc="1">
            <a:prstTxWarp prst="textNoShape">
              <a:avLst/>
            </a:prstTxWarp>
            <a:spAutoFit/>
          </a:bodyPr>
          <a:lstStyle/>
          <a:p>
            <a:pPr marL="0" marR="0" lvl="0" indent="0" algn="ctr" defTabSz="958850" rtl="0" eaLnBrk="0" fontAlgn="base" latinLnBrk="0" hangingPunct="0">
              <a:lnSpc>
                <a:spcPct val="100000"/>
              </a:lnSpc>
              <a:spcBef>
                <a:spcPct val="0"/>
              </a:spcBef>
              <a:spcAft>
                <a:spcPct val="50000"/>
              </a:spcAft>
              <a:buClr>
                <a:schemeClr val="bg2"/>
              </a:buClr>
              <a:buSzPct val="75000"/>
              <a:buFont typeface="Wingdings" pitchFamily="2" charset="2"/>
              <a:buNone/>
              <a:tabLst/>
              <a:defRPr/>
            </a:pPr>
            <a:r>
              <a:rPr lang="en-US" sz="2400" b="1" kern="0" dirty="0" smtClean="0">
                <a:latin typeface="Arial" pitchFamily="34" charset="0"/>
              </a:rPr>
              <a:t>QUALITY : A WAY OF LIFE</a:t>
            </a:r>
            <a:endParaRPr kumimoji="0" lang="en-US" sz="2400" b="1" i="0" u="none" strike="noStrike" kern="0" cap="none" spc="0" normalizeH="0" baseline="0" noProof="0" dirty="0" smtClean="0">
              <a:ln>
                <a:noFill/>
              </a:ln>
              <a:solidFill>
                <a:schemeClr val="tx1"/>
              </a:solidFill>
              <a:effectLst/>
              <a:uLnTx/>
              <a:uFillTx/>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lvl="0" eaLnBrk="1" hangingPunct="1">
              <a:defRPr/>
            </a:pPr>
            <a:r>
              <a:rPr lang="en-US" b="1" dirty="0" smtClean="0">
                <a:latin typeface="Arial" pitchFamily="34" charset="0"/>
              </a:rPr>
              <a:t>QUALITY : A WAY OF LIFE</a:t>
            </a:r>
            <a:endParaRPr lang="en-US" sz="3000" kern="1200" dirty="0">
              <a:solidFill>
                <a:schemeClr val="bg1">
                  <a:lumMod val="95000"/>
                </a:schemeClr>
              </a:solidFill>
              <a:cs typeface="+mn-cs"/>
            </a:endParaRPr>
          </a:p>
        </p:txBody>
      </p:sp>
      <p:sp>
        <p:nvSpPr>
          <p:cNvPr id="8" name="Rectangle 7"/>
          <p:cNvSpPr/>
          <p:nvPr/>
        </p:nvSpPr>
        <p:spPr>
          <a:xfrm>
            <a:off x="419100" y="1163985"/>
            <a:ext cx="9207500" cy="4878259"/>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200000"/>
              </a:lnSpc>
              <a:spcBef>
                <a:spcPts val="600"/>
              </a:spcBef>
              <a:spcAft>
                <a:spcPts val="600"/>
              </a:spcAft>
            </a:pPr>
            <a:r>
              <a:rPr lang="en-IN" b="1" dirty="0" smtClean="0">
                <a:solidFill>
                  <a:schemeClr val="bg2">
                    <a:lumMod val="75000"/>
                  </a:schemeClr>
                </a:solidFill>
                <a:latin typeface="Arial" pitchFamily="34" charset="0"/>
              </a:rPr>
              <a:t>Quality is no more just a support function,</a:t>
            </a:r>
          </a:p>
          <a:p>
            <a:pPr algn="ctr">
              <a:lnSpc>
                <a:spcPct val="200000"/>
              </a:lnSpc>
              <a:spcBef>
                <a:spcPts val="600"/>
              </a:spcBef>
              <a:spcAft>
                <a:spcPts val="600"/>
              </a:spcAft>
            </a:pPr>
            <a:r>
              <a:rPr lang="en-IN" b="1" dirty="0" smtClean="0">
                <a:solidFill>
                  <a:schemeClr val="bg2">
                    <a:lumMod val="75000"/>
                  </a:schemeClr>
                </a:solidFill>
                <a:latin typeface="Arial" pitchFamily="34" charset="0"/>
              </a:rPr>
              <a:t> but it’s now an integral part of any design and development.</a:t>
            </a:r>
          </a:p>
          <a:p>
            <a:pPr algn="ctr">
              <a:lnSpc>
                <a:spcPct val="200000"/>
              </a:lnSpc>
              <a:spcBef>
                <a:spcPts val="600"/>
              </a:spcBef>
              <a:spcAft>
                <a:spcPts val="600"/>
              </a:spcAft>
            </a:pPr>
            <a:r>
              <a:rPr lang="en-IN" b="1" dirty="0" smtClean="0">
                <a:solidFill>
                  <a:schemeClr val="bg2">
                    <a:lumMod val="75000"/>
                  </a:schemeClr>
                </a:solidFill>
                <a:latin typeface="Arial" pitchFamily="34" charset="0"/>
              </a:rPr>
              <a:t>Quality needs to be inbuilt in all functions of an organization. </a:t>
            </a:r>
          </a:p>
          <a:p>
            <a:pPr algn="ctr">
              <a:lnSpc>
                <a:spcPct val="200000"/>
              </a:lnSpc>
              <a:spcBef>
                <a:spcPts val="600"/>
              </a:spcBef>
              <a:spcAft>
                <a:spcPts val="600"/>
              </a:spcAft>
            </a:pPr>
            <a:r>
              <a:rPr lang="en-IN" b="1" dirty="0" smtClean="0">
                <a:solidFill>
                  <a:schemeClr val="bg2">
                    <a:lumMod val="75000"/>
                  </a:schemeClr>
                </a:solidFill>
                <a:latin typeface="Arial" pitchFamily="34" charset="0"/>
              </a:rPr>
              <a:t>There are two broad approach to Quality,  Corrective &amp; Preventive. </a:t>
            </a:r>
          </a:p>
          <a:p>
            <a:pPr algn="ctr">
              <a:lnSpc>
                <a:spcPct val="200000"/>
              </a:lnSpc>
              <a:spcBef>
                <a:spcPts val="600"/>
              </a:spcBef>
              <a:spcAft>
                <a:spcPts val="600"/>
              </a:spcAft>
            </a:pPr>
            <a:r>
              <a:rPr lang="en-IN" b="1" dirty="0" smtClean="0">
                <a:solidFill>
                  <a:schemeClr val="bg2">
                    <a:lumMod val="75000"/>
                  </a:schemeClr>
                </a:solidFill>
                <a:latin typeface="Arial" pitchFamily="34" charset="0"/>
              </a:rPr>
              <a:t>One is reactive and the other is pro-active. </a:t>
            </a:r>
          </a:p>
          <a:p>
            <a:pPr algn="ctr">
              <a:lnSpc>
                <a:spcPct val="200000"/>
              </a:lnSpc>
              <a:spcBef>
                <a:spcPts val="600"/>
              </a:spcBef>
              <a:spcAft>
                <a:spcPts val="600"/>
              </a:spcAft>
            </a:pPr>
            <a:r>
              <a:rPr lang="en-IN" b="1" dirty="0" smtClean="0">
                <a:solidFill>
                  <a:schemeClr val="bg2">
                    <a:lumMod val="75000"/>
                  </a:schemeClr>
                </a:solidFill>
                <a:latin typeface="Arial" pitchFamily="34" charset="0"/>
              </a:rPr>
              <a:t>While the option of making mistakes and learning from the mistake is always available, Quality in true sense is to prevent those mistakes from happening at the first place itself. </a:t>
            </a:r>
          </a:p>
          <a:p>
            <a:pPr algn="ctr">
              <a:lnSpc>
                <a:spcPct val="200000"/>
              </a:lnSpc>
            </a:pPr>
            <a:r>
              <a:rPr lang="en-IN" b="1" dirty="0" smtClean="0">
                <a:solidFill>
                  <a:schemeClr val="bg2">
                    <a:lumMod val="75000"/>
                  </a:schemeClr>
                </a:solidFill>
                <a:latin typeface="Arial" pitchFamily="34" charset="0"/>
              </a:rPr>
              <a:t>Through Quality Conscious only we can increase Quality of everyday life</a:t>
            </a:r>
            <a:r>
              <a:rPr lang="en-IN" dirty="0" smtClean="0">
                <a:latin typeface="Arial" pitchFamily="34" charset="0"/>
              </a:rPr>
              <a:t>. </a:t>
            </a:r>
            <a:endParaRPr lang="en-IN" dirty="0">
              <a:latin typeface="Arial" pitchFamily="34" charset="0"/>
            </a:endParaRPr>
          </a:p>
        </p:txBody>
      </p:sp>
    </p:spTree>
    <p:extLst>
      <p:ext uri="{BB962C8B-B14F-4D97-AF65-F5344CB8AC3E}">
        <p14:creationId xmlns="" xmlns:p14="http://schemas.microsoft.com/office/powerpoint/2010/main" val="26456800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is driven by Top</a:t>
            </a:r>
            <a:endParaRPr lang="en-US" dirty="0"/>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10</a:t>
            </a:fld>
            <a:endParaRPr lang="en-US" altLang="zh-TW"/>
          </a:p>
        </p:txBody>
      </p:sp>
      <p:graphicFrame>
        <p:nvGraphicFramePr>
          <p:cNvPr id="4" name="Table 3"/>
          <p:cNvGraphicFramePr>
            <a:graphicFrameLocks noGrp="1"/>
          </p:cNvGraphicFramePr>
          <p:nvPr/>
        </p:nvGraphicFramePr>
        <p:xfrm>
          <a:off x="127166" y="1227662"/>
          <a:ext cx="9547186" cy="3682473"/>
        </p:xfrm>
        <a:graphic>
          <a:graphicData uri="http://schemas.openxmlformats.org/drawingml/2006/table">
            <a:tbl>
              <a:tblPr firstRow="1" bandRow="1">
                <a:tableStyleId>{5C22544A-7EE6-4342-B048-85BDC9FD1C3A}</a:tableStyleId>
              </a:tblPr>
              <a:tblGrid>
                <a:gridCol w="4773593"/>
                <a:gridCol w="4773593"/>
              </a:tblGrid>
              <a:tr h="450725">
                <a:tc>
                  <a:txBody>
                    <a:bodyPr/>
                    <a:lstStyle/>
                    <a:p>
                      <a:r>
                        <a:rPr lang="en-US" dirty="0" smtClean="0"/>
                        <a:t>Home</a:t>
                      </a:r>
                      <a:endParaRPr lang="en-US" dirty="0"/>
                    </a:p>
                  </a:txBody>
                  <a:tcPr/>
                </a:tc>
                <a:tc>
                  <a:txBody>
                    <a:bodyPr/>
                    <a:lstStyle/>
                    <a:p>
                      <a:r>
                        <a:rPr lang="en-US" dirty="0" smtClean="0"/>
                        <a:t>Industry</a:t>
                      </a:r>
                      <a:endParaRPr lang="en-US" dirty="0"/>
                    </a:p>
                  </a:txBody>
                  <a:tcPr/>
                </a:tc>
              </a:tr>
              <a:tr h="450725">
                <a:tc>
                  <a:txBody>
                    <a:bodyPr/>
                    <a:lstStyle/>
                    <a:p>
                      <a:r>
                        <a:rPr lang="en-US" dirty="0" smtClean="0"/>
                        <a:t>Mother &amp; Father</a:t>
                      </a:r>
                      <a:endParaRPr lang="en-US" dirty="0"/>
                    </a:p>
                  </a:txBody>
                  <a:tcPr/>
                </a:tc>
                <a:tc>
                  <a:txBody>
                    <a:bodyPr/>
                    <a:lstStyle/>
                    <a:p>
                      <a:r>
                        <a:rPr lang="en-US" dirty="0" smtClean="0"/>
                        <a:t>Top Management</a:t>
                      </a:r>
                      <a:endParaRPr lang="en-US" dirty="0"/>
                    </a:p>
                  </a:txBody>
                  <a:tcPr/>
                </a:tc>
              </a:tr>
              <a:tr h="450725">
                <a:tc>
                  <a:txBody>
                    <a:bodyPr/>
                    <a:lstStyle/>
                    <a:p>
                      <a:r>
                        <a:rPr lang="en-US" dirty="0" smtClean="0"/>
                        <a:t>Parenting</a:t>
                      </a:r>
                      <a:endParaRPr lang="en-US" dirty="0"/>
                    </a:p>
                  </a:txBody>
                  <a:tcPr/>
                </a:tc>
                <a:tc>
                  <a:txBody>
                    <a:bodyPr/>
                    <a:lstStyle/>
                    <a:p>
                      <a:r>
                        <a:rPr lang="en-US" dirty="0" smtClean="0"/>
                        <a:t>Training</a:t>
                      </a:r>
                      <a:endParaRPr lang="en-US" dirty="0"/>
                    </a:p>
                  </a:txBody>
                  <a:tcPr/>
                </a:tc>
              </a:tr>
              <a:tr h="450725">
                <a:tc>
                  <a:txBody>
                    <a:bodyPr/>
                    <a:lstStyle/>
                    <a:p>
                      <a:r>
                        <a:rPr lang="en-US" dirty="0" smtClean="0"/>
                        <a:t>Learning from surrounding / failure</a:t>
                      </a:r>
                      <a:endParaRPr lang="en-US" dirty="0"/>
                    </a:p>
                  </a:txBody>
                  <a:tcPr/>
                </a:tc>
                <a:tc>
                  <a:txBody>
                    <a:bodyPr/>
                    <a:lstStyle/>
                    <a:p>
                      <a:r>
                        <a:rPr lang="en-US" dirty="0" smtClean="0"/>
                        <a:t>Learning from surrounding/ failure</a:t>
                      </a:r>
                      <a:endParaRPr lang="en-US" dirty="0"/>
                    </a:p>
                  </a:txBody>
                  <a:tcPr/>
                </a:tc>
              </a:tr>
              <a:tr h="511291">
                <a:tc>
                  <a:txBody>
                    <a:bodyPr/>
                    <a:lstStyle/>
                    <a:p>
                      <a:r>
                        <a:rPr lang="en-US" dirty="0" smtClean="0"/>
                        <a:t> Emerging /Evolvement of decision making  capabilities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Emerging / Evolvement of decision making capabilities </a:t>
                      </a:r>
                      <a:endParaRPr lang="en-US" dirty="0"/>
                    </a:p>
                  </a:txBody>
                  <a:tcPr/>
                </a:tc>
              </a:tr>
              <a:tr h="450725">
                <a:tc>
                  <a:txBody>
                    <a:bodyPr/>
                    <a:lstStyle/>
                    <a:p>
                      <a:r>
                        <a:rPr lang="en-US" dirty="0" smtClean="0"/>
                        <a:t>Moto – to grow</a:t>
                      </a:r>
                      <a:r>
                        <a:rPr lang="en-US" baseline="0" dirty="0" smtClean="0"/>
                        <a:t> the family.</a:t>
                      </a:r>
                      <a:endParaRPr lang="en-US" dirty="0"/>
                    </a:p>
                  </a:txBody>
                  <a:tcPr/>
                </a:tc>
                <a:tc>
                  <a:txBody>
                    <a:bodyPr/>
                    <a:lstStyle/>
                    <a:p>
                      <a:r>
                        <a:rPr lang="en-US" dirty="0" smtClean="0"/>
                        <a:t>Moto – to grow the company</a:t>
                      </a:r>
                      <a:endParaRPr lang="en-US" dirty="0"/>
                    </a:p>
                  </a:txBody>
                  <a:tcPr/>
                </a:tc>
              </a:tr>
              <a:tr h="788768">
                <a:tc>
                  <a:txBody>
                    <a:bodyPr/>
                    <a:lstStyle/>
                    <a:p>
                      <a:r>
                        <a:rPr lang="en-US" dirty="0" smtClean="0"/>
                        <a:t>Transfer of knowledge / experience by caring &amp; sharing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Transfer of knowledge / experience by caring &amp; sharing</a:t>
                      </a: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19753"/>
            <a:ext cx="8712200" cy="4524315"/>
          </a:xfrm>
          <a:prstGeom prst="rect">
            <a:avLst/>
          </a:prstGeom>
          <a:noFill/>
        </p:spPr>
        <p:txBody>
          <a:bodyPr wrap="square" rtlCol="0">
            <a:spAutoFit/>
          </a:bodyPr>
          <a:lstStyle/>
          <a:p>
            <a:pPr marL="285750" indent="-285750" algn="ctr">
              <a:lnSpc>
                <a:spcPct val="300000"/>
              </a:lnSpc>
            </a:pPr>
            <a:r>
              <a:rPr lang="en-US" sz="1800" b="1" dirty="0" smtClean="0">
                <a:solidFill>
                  <a:schemeClr val="bg2">
                    <a:lumMod val="75000"/>
                  </a:schemeClr>
                </a:solidFill>
                <a:latin typeface="Arial" pitchFamily="34" charset="0"/>
              </a:rPr>
              <a:t>Starting with the top leadership</a:t>
            </a:r>
          </a:p>
          <a:p>
            <a:pPr marL="285750" indent="-285750" algn="ctr">
              <a:lnSpc>
                <a:spcPct val="300000"/>
              </a:lnSpc>
            </a:pPr>
            <a:endParaRPr lang="en-US" sz="1800" b="1" dirty="0" smtClean="0">
              <a:solidFill>
                <a:schemeClr val="bg2">
                  <a:lumMod val="75000"/>
                </a:schemeClr>
              </a:solidFill>
              <a:latin typeface="Arial" pitchFamily="34" charset="0"/>
            </a:endParaRPr>
          </a:p>
          <a:p>
            <a:pPr marL="285750" indent="-285750" algn="ctr">
              <a:lnSpc>
                <a:spcPct val="300000"/>
              </a:lnSpc>
            </a:pPr>
            <a:r>
              <a:rPr lang="en-US" sz="1800" b="1" dirty="0" smtClean="0">
                <a:solidFill>
                  <a:schemeClr val="bg2">
                    <a:lumMod val="75000"/>
                  </a:schemeClr>
                </a:solidFill>
                <a:latin typeface="Arial" pitchFamily="34" charset="0"/>
              </a:rPr>
              <a:t>Truly involve in practicing Quality by all executives/managers</a:t>
            </a:r>
          </a:p>
          <a:p>
            <a:pPr marL="285750" indent="-285750" algn="ctr">
              <a:lnSpc>
                <a:spcPct val="300000"/>
              </a:lnSpc>
            </a:pPr>
            <a:endParaRPr lang="en-US" sz="1800" b="1" dirty="0" smtClean="0">
              <a:solidFill>
                <a:schemeClr val="bg2">
                  <a:lumMod val="75000"/>
                </a:schemeClr>
              </a:solidFill>
              <a:latin typeface="Arial" pitchFamily="34" charset="0"/>
            </a:endParaRPr>
          </a:p>
          <a:p>
            <a:pPr marL="285750" indent="-285750" algn="ctr"/>
            <a:r>
              <a:rPr lang="en-US" sz="2400" b="1" dirty="0" smtClean="0">
                <a:solidFill>
                  <a:schemeClr val="bg2">
                    <a:lumMod val="75000"/>
                  </a:schemeClr>
                </a:solidFill>
                <a:latin typeface="Arial" pitchFamily="34" charset="0"/>
              </a:rPr>
              <a:t>Commence a unique quality Journey, to achieve </a:t>
            </a:r>
          </a:p>
          <a:p>
            <a:pPr marL="285750" indent="-285750" algn="ctr"/>
            <a:r>
              <a:rPr lang="en-US" sz="2400" b="1" dirty="0" smtClean="0">
                <a:solidFill>
                  <a:schemeClr val="bg2">
                    <a:lumMod val="75000"/>
                  </a:schemeClr>
                </a:solidFill>
                <a:latin typeface="Arial" pitchFamily="34" charset="0"/>
              </a:rPr>
              <a:t> sustainable excellence in quality performance</a:t>
            </a:r>
            <a:r>
              <a:rPr lang="en-US" sz="1400" b="1" dirty="0" smtClean="0">
                <a:solidFill>
                  <a:schemeClr val="bg2">
                    <a:lumMod val="75000"/>
                  </a:schemeClr>
                </a:solidFill>
                <a:latin typeface="Arial" pitchFamily="34" charset="0"/>
              </a:rPr>
              <a:t>. </a:t>
            </a:r>
          </a:p>
          <a:p>
            <a:pPr algn="ctr">
              <a:lnSpc>
                <a:spcPct val="150000"/>
              </a:lnSpc>
            </a:pPr>
            <a:r>
              <a:rPr lang="en-US" dirty="0" smtClean="0"/>
              <a:t>   </a:t>
            </a:r>
          </a:p>
        </p:txBody>
      </p:sp>
      <p:sp>
        <p:nvSpPr>
          <p:cNvPr id="5" name="Down Arrow 4"/>
          <p:cNvSpPr/>
          <p:nvPr/>
        </p:nvSpPr>
        <p:spPr bwMode="auto">
          <a:xfrm>
            <a:off x="4318000" y="2463800"/>
            <a:ext cx="762000" cy="52070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8850" rtl="0" eaLnBrk="0" fontAlgn="base" latinLnBrk="0" hangingPunct="0">
              <a:lnSpc>
                <a:spcPct val="100000"/>
              </a:lnSpc>
              <a:spcBef>
                <a:spcPct val="0"/>
              </a:spcBef>
              <a:spcAft>
                <a:spcPct val="0"/>
              </a:spcAft>
              <a:buClrTx/>
              <a:buSzTx/>
              <a:buFontTx/>
              <a:buNone/>
              <a:tabLst/>
            </a:pPr>
            <a:endParaRPr kumimoji="0" lang="en-IN" sz="2500" b="1" i="0" u="none" strike="noStrike" cap="none" normalizeH="0" baseline="0" smtClean="0">
              <a:ln>
                <a:noFill/>
              </a:ln>
              <a:solidFill>
                <a:schemeClr val="tx1"/>
              </a:solidFill>
              <a:effectLst/>
              <a:latin typeface="Trebuchet MS" pitchFamily="34" charset="0"/>
            </a:endParaRPr>
          </a:p>
        </p:txBody>
      </p:sp>
      <p:sp>
        <p:nvSpPr>
          <p:cNvPr id="6" name="Down Arrow 5"/>
          <p:cNvSpPr/>
          <p:nvPr/>
        </p:nvSpPr>
        <p:spPr bwMode="auto">
          <a:xfrm>
            <a:off x="4368800" y="4013200"/>
            <a:ext cx="762000" cy="52070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58850" eaLnBrk="0" hangingPunct="0"/>
            <a:endParaRPr lang="en-IN" sz="2500" b="1" smtClean="0"/>
          </a:p>
        </p:txBody>
      </p:sp>
      <p:sp>
        <p:nvSpPr>
          <p:cNvPr id="8" name="Rectangle 2"/>
          <p:cNvSpPr>
            <a:spLocks noGrp="1" noChangeArrowheads="1"/>
          </p:cNvSpPr>
          <p:nvPr>
            <p:ph type="title"/>
          </p:nvPr>
        </p:nvSpPr>
        <p:spPr>
          <a:xfrm>
            <a:off x="304800" y="122240"/>
            <a:ext cx="8318500" cy="460375"/>
          </a:xfrm>
        </p:spPr>
        <p:txBody>
          <a:bodyPr/>
          <a:lstStyle/>
          <a:p>
            <a:pPr lvl="0" eaLnBrk="1" hangingPunct="1">
              <a:defRPr/>
            </a:pPr>
            <a:r>
              <a:rPr lang="en-US" b="1" dirty="0" smtClean="0">
                <a:latin typeface="Arial" pitchFamily="34" charset="0"/>
              </a:rPr>
              <a:t>QUALITY : A WAY OF LIFE</a:t>
            </a:r>
            <a:endParaRPr lang="en-US" sz="3000" kern="1200" dirty="0">
              <a:solidFill>
                <a:schemeClr val="bg1">
                  <a:lumMod val="95000"/>
                </a:schemeClr>
              </a:solidFill>
              <a:cs typeface="+mn-cs"/>
            </a:endParaRPr>
          </a:p>
        </p:txBody>
      </p:sp>
    </p:spTree>
    <p:extLst>
      <p:ext uri="{BB962C8B-B14F-4D97-AF65-F5344CB8AC3E}">
        <p14:creationId xmlns="" xmlns:p14="http://schemas.microsoft.com/office/powerpoint/2010/main" val="26456800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sz="quarter"/>
          </p:nvPr>
        </p:nvSpPr>
        <p:spPr>
          <a:xfrm>
            <a:off x="144331" y="188913"/>
            <a:ext cx="8059869" cy="647700"/>
          </a:xfrm>
          <a:noFill/>
          <a:ln/>
        </p:spPr>
        <p:txBody>
          <a:bodyPr/>
          <a:lstStyle/>
          <a:p>
            <a:r>
              <a:rPr lang="en-US" b="1" dirty="0" smtClean="0">
                <a:solidFill>
                  <a:schemeClr val="bg1"/>
                </a:solidFill>
                <a:latin typeface="Arial" pitchFamily="34" charset="0"/>
                <a:cs typeface="Arial" pitchFamily="34" charset="0"/>
              </a:rPr>
              <a:t>               WHAT </a:t>
            </a:r>
            <a:r>
              <a:rPr lang="en-US" b="1" dirty="0">
                <a:solidFill>
                  <a:schemeClr val="bg1"/>
                </a:solidFill>
                <a:latin typeface="Arial" pitchFamily="34" charset="0"/>
                <a:cs typeface="Arial" pitchFamily="34" charset="0"/>
              </a:rPr>
              <a:t>MAKES </a:t>
            </a:r>
            <a:r>
              <a:rPr lang="en-US" b="1" dirty="0" smtClean="0">
                <a:solidFill>
                  <a:schemeClr val="bg1"/>
                </a:solidFill>
                <a:latin typeface="Arial" pitchFamily="34" charset="0"/>
                <a:cs typeface="Arial" pitchFamily="34" charset="0"/>
              </a:rPr>
              <a:t>OUR </a:t>
            </a:r>
            <a:r>
              <a:rPr lang="en-US" b="1" dirty="0">
                <a:solidFill>
                  <a:schemeClr val="bg1"/>
                </a:solidFill>
                <a:latin typeface="Arial" pitchFamily="34" charset="0"/>
                <a:cs typeface="Arial" pitchFamily="34" charset="0"/>
              </a:rPr>
              <a:t>LIFE</a:t>
            </a:r>
            <a:r>
              <a:rPr lang="en-US" b="1" dirty="0">
                <a:solidFill>
                  <a:schemeClr val="accent2"/>
                </a:solidFill>
                <a:latin typeface="Arial" pitchFamily="34" charset="0"/>
                <a:cs typeface="Arial" pitchFamily="34" charset="0"/>
              </a:rPr>
              <a:t> </a:t>
            </a:r>
            <a:r>
              <a:rPr lang="en-US" b="1" dirty="0">
                <a:solidFill>
                  <a:schemeClr val="bg1"/>
                </a:solidFill>
                <a:latin typeface="Arial" pitchFamily="34" charset="0"/>
                <a:cs typeface="Arial" pitchFamily="34" charset="0"/>
              </a:rPr>
              <a:t>100% ?</a:t>
            </a:r>
          </a:p>
        </p:txBody>
      </p:sp>
      <p:graphicFrame>
        <p:nvGraphicFramePr>
          <p:cNvPr id="36539" name="Group 699"/>
          <p:cNvGraphicFramePr>
            <a:graphicFrameLocks noGrp="1"/>
          </p:cNvGraphicFramePr>
          <p:nvPr>
            <p:ph sz="quarter" idx="1"/>
          </p:nvPr>
        </p:nvGraphicFramePr>
        <p:xfrm>
          <a:off x="194338" y="1811338"/>
          <a:ext cx="9517327" cy="511176"/>
        </p:xfrm>
        <a:graphic>
          <a:graphicData uri="http://schemas.openxmlformats.org/drawingml/2006/table">
            <a:tbl>
              <a:tblPr>
                <a:tableStyleId>{C4B1156A-380E-4F78-BDF5-A606A8083BF9}</a:tableStyleId>
              </a:tblPr>
              <a:tblGrid>
                <a:gridCol w="366315"/>
                <a:gridCol w="366316"/>
                <a:gridCol w="362876"/>
                <a:gridCol w="368035"/>
                <a:gridCol w="366316"/>
                <a:gridCol w="366315"/>
                <a:gridCol w="366316"/>
                <a:gridCol w="362876"/>
                <a:gridCol w="371475"/>
                <a:gridCol w="361156"/>
                <a:gridCol w="368035"/>
                <a:gridCol w="366316"/>
                <a:gridCol w="368035"/>
                <a:gridCol w="364596"/>
                <a:gridCol w="362876"/>
                <a:gridCol w="368035"/>
                <a:gridCol w="364596"/>
                <a:gridCol w="368035"/>
                <a:gridCol w="366316"/>
                <a:gridCol w="362876"/>
                <a:gridCol w="369756"/>
                <a:gridCol w="362876"/>
                <a:gridCol w="371475"/>
                <a:gridCol w="362877"/>
                <a:gridCol w="366315"/>
                <a:gridCol w="366316"/>
              </a:tblGrid>
              <a:tr h="255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A</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B</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C</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D</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E</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F</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G</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H</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I</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J</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L</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M</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N</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O</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P</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Q</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R</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S</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T</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U</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V</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W</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X</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Y</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Z</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r>
              <a:tr h="255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3</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4</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5</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6</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7</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8</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9</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10</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11</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12</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13</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14</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15</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16</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17</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18</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19</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20</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21</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22</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23</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24</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25</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26</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r>
            </a:tbl>
          </a:graphicData>
        </a:graphic>
      </p:graphicFrame>
      <p:graphicFrame>
        <p:nvGraphicFramePr>
          <p:cNvPr id="36553" name="Group 713"/>
          <p:cNvGraphicFramePr>
            <a:graphicFrameLocks noGrp="1"/>
          </p:cNvGraphicFramePr>
          <p:nvPr>
            <p:ph sz="quarter" idx="2"/>
          </p:nvPr>
        </p:nvGraphicFramePr>
        <p:xfrm>
          <a:off x="575337" y="4802188"/>
          <a:ext cx="2908168" cy="576263"/>
        </p:xfrm>
        <a:graphic>
          <a:graphicData uri="http://schemas.openxmlformats.org/drawingml/2006/table">
            <a:tbl>
              <a:tblPr>
                <a:tableStyleId>{69C7853C-536D-4A76-A0AE-DD22124D55A5}</a:tableStyleId>
              </a:tblPr>
              <a:tblGrid>
                <a:gridCol w="362876"/>
                <a:gridCol w="366316"/>
                <a:gridCol w="359436"/>
                <a:gridCol w="366316"/>
                <a:gridCol w="362876"/>
                <a:gridCol w="366316"/>
                <a:gridCol w="362876"/>
                <a:gridCol w="361156"/>
              </a:tblGrid>
              <a:tr h="2889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A</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T</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T</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I</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T</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U</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D</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E</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r>
              <a:tr h="2873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1</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20</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20</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9</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20</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21</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4</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r>
            </a:tbl>
          </a:graphicData>
        </a:graphic>
      </p:graphicFrame>
      <p:graphicFrame>
        <p:nvGraphicFramePr>
          <p:cNvPr id="36558" name="Group 718"/>
          <p:cNvGraphicFramePr>
            <a:graphicFrameLocks noGrp="1"/>
          </p:cNvGraphicFramePr>
          <p:nvPr>
            <p:ph sz="quarter" idx="3"/>
          </p:nvPr>
        </p:nvGraphicFramePr>
        <p:xfrm>
          <a:off x="194337" y="3346451"/>
          <a:ext cx="3276203" cy="608013"/>
        </p:xfrm>
        <a:graphic>
          <a:graphicData uri="http://schemas.openxmlformats.org/drawingml/2006/table">
            <a:tbl>
              <a:tblPr>
                <a:tableStyleId>{638B1855-1B75-4FBE-930C-398BA8C253C6}</a:tableStyleId>
              </a:tblPr>
              <a:tblGrid>
                <a:gridCol w="362876"/>
                <a:gridCol w="366316"/>
                <a:gridCol w="359436"/>
                <a:gridCol w="366316"/>
                <a:gridCol w="362876"/>
                <a:gridCol w="366316"/>
                <a:gridCol w="362876"/>
                <a:gridCol w="361156"/>
                <a:gridCol w="368035"/>
              </a:tblGrid>
              <a:tr h="320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O</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smtClean="0">
                          <a:ln>
                            <a:noFill/>
                          </a:ln>
                          <a:solidFill>
                            <a:schemeClr val="tx1"/>
                          </a:solidFill>
                          <a:effectLst/>
                        </a:rPr>
                        <a:t>W</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smtClean="0">
                          <a:ln>
                            <a:noFill/>
                          </a:ln>
                          <a:solidFill>
                            <a:schemeClr val="tx1"/>
                          </a:solidFill>
                          <a:effectLst/>
                        </a:rPr>
                        <a:t>L</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smtClean="0">
                          <a:ln>
                            <a:noFill/>
                          </a:ln>
                          <a:solidFill>
                            <a:schemeClr val="tx1"/>
                          </a:solidFill>
                          <a:effectLst/>
                        </a:rPr>
                        <a:t>E</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smtClean="0">
                          <a:ln>
                            <a:noFill/>
                          </a:ln>
                          <a:solidFill>
                            <a:schemeClr val="tx1"/>
                          </a:solidFill>
                          <a:effectLst/>
                        </a:rPr>
                        <a:t>D</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smtClean="0">
                          <a:ln>
                            <a:noFill/>
                          </a:ln>
                          <a:solidFill>
                            <a:schemeClr val="tx1"/>
                          </a:solidFill>
                          <a:effectLst/>
                        </a:rPr>
                        <a:t>G</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smtClean="0">
                          <a:ln>
                            <a:noFill/>
                          </a:ln>
                          <a:solidFill>
                            <a:schemeClr val="tx1"/>
                          </a:solidFill>
                          <a:effectLst/>
                        </a:rPr>
                        <a:t>E</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r>
              <a:tr h="2873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11</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14</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15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23</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12</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4</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7</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u="none" strike="noStrike" cap="none" normalizeH="0" baseline="0" dirty="0" smtClean="0">
                          <a:ln>
                            <a:noFill/>
                          </a:ln>
                          <a:solidFill>
                            <a:schemeClr val="tx1"/>
                          </a:solidFill>
                          <a:effectLst/>
                        </a:rPr>
                        <a:t>5</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r>
            </a:tbl>
          </a:graphicData>
        </a:graphic>
      </p:graphicFrame>
      <p:graphicFrame>
        <p:nvGraphicFramePr>
          <p:cNvPr id="36551" name="Group 711"/>
          <p:cNvGraphicFramePr>
            <a:graphicFrameLocks noGrp="1"/>
          </p:cNvGraphicFramePr>
          <p:nvPr>
            <p:ph sz="quarter" idx="4"/>
          </p:nvPr>
        </p:nvGraphicFramePr>
        <p:xfrm>
          <a:off x="194337" y="4083050"/>
          <a:ext cx="3276203" cy="576263"/>
        </p:xfrm>
        <a:graphic>
          <a:graphicData uri="http://schemas.openxmlformats.org/drawingml/2006/table">
            <a:tbl>
              <a:tblPr>
                <a:tableStyleId>{327F97BB-C833-4FB7-BDE5-3F7075034690}</a:tableStyleId>
              </a:tblPr>
              <a:tblGrid>
                <a:gridCol w="362876"/>
                <a:gridCol w="366316"/>
                <a:gridCol w="359436"/>
                <a:gridCol w="366316"/>
                <a:gridCol w="362876"/>
                <a:gridCol w="366316"/>
                <a:gridCol w="362876"/>
                <a:gridCol w="361156"/>
                <a:gridCol w="368035"/>
              </a:tblGrid>
              <a:tr h="2889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H</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A</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R</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D</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W</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O</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R</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K</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r>
              <a:tr h="2873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8</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12</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4</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23</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15</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18</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11</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r>
            </a:tbl>
          </a:graphicData>
        </a:graphic>
      </p:graphicFrame>
      <p:graphicFrame>
        <p:nvGraphicFramePr>
          <p:cNvPr id="36544" name="Group 704"/>
          <p:cNvGraphicFramePr>
            <a:graphicFrameLocks noGrp="1"/>
          </p:cNvGraphicFramePr>
          <p:nvPr/>
        </p:nvGraphicFramePr>
        <p:xfrm>
          <a:off x="1311937" y="2653475"/>
          <a:ext cx="2178977" cy="566738"/>
        </p:xfrm>
        <a:graphic>
          <a:graphicData uri="http://schemas.openxmlformats.org/drawingml/2006/table">
            <a:tbl>
              <a:tblPr>
                <a:tableStyleId>{E269D01E-BC32-4049-B463-5C60D7B0CCD2}</a:tableStyleId>
              </a:tblPr>
              <a:tblGrid>
                <a:gridCol w="362876"/>
                <a:gridCol w="364596"/>
                <a:gridCol w="359437"/>
                <a:gridCol w="364596"/>
                <a:gridCol w="362876"/>
                <a:gridCol w="364596"/>
              </a:tblGrid>
              <a:tr h="2841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K</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L</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L</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r>
              <a:tr h="2825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19</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smtClean="0">
                          <a:ln>
                            <a:noFill/>
                          </a:ln>
                          <a:effectLst/>
                        </a:rPr>
                        <a:t>11</a:t>
                      </a: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9</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12</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12</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u="none" strike="noStrike" cap="none" normalizeH="0" baseline="0" dirty="0" smtClean="0">
                          <a:ln>
                            <a:noFill/>
                          </a:ln>
                          <a:effectLst/>
                        </a:rPr>
                        <a:t>19</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tc>
              </a:tr>
            </a:tbl>
          </a:graphicData>
        </a:graphic>
      </p:graphicFrame>
      <p:sp>
        <p:nvSpPr>
          <p:cNvPr id="36547" name="Text Box 707"/>
          <p:cNvSpPr txBox="1">
            <a:spLocks noChangeArrowheads="1"/>
          </p:cNvSpPr>
          <p:nvPr/>
        </p:nvSpPr>
        <p:spPr bwMode="auto">
          <a:xfrm>
            <a:off x="3693716" y="2643188"/>
            <a:ext cx="701675" cy="338554"/>
          </a:xfrm>
          <a:prstGeom prst="rect">
            <a:avLst/>
          </a:prstGeom>
          <a:solidFill>
            <a:schemeClr val="bg1">
              <a:alpha val="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dirty="0">
                <a:latin typeface="Arial" pitchFamily="34" charset="0"/>
              </a:rPr>
              <a:t>=</a:t>
            </a:r>
          </a:p>
        </p:txBody>
      </p:sp>
      <p:sp>
        <p:nvSpPr>
          <p:cNvPr id="36554" name="Text Box 714"/>
          <p:cNvSpPr txBox="1">
            <a:spLocks noChangeArrowheads="1"/>
          </p:cNvSpPr>
          <p:nvPr/>
        </p:nvSpPr>
        <p:spPr bwMode="auto">
          <a:xfrm>
            <a:off x="4808670" y="2732088"/>
            <a:ext cx="1325959" cy="33855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pPr>
            <a:r>
              <a:rPr lang="en-US" dirty="0">
                <a:latin typeface="Arial" pitchFamily="34" charset="0"/>
              </a:rPr>
              <a:t>82</a:t>
            </a:r>
          </a:p>
        </p:txBody>
      </p:sp>
      <p:sp>
        <p:nvSpPr>
          <p:cNvPr id="36555" name="Text Box 715"/>
          <p:cNvSpPr txBox="1">
            <a:spLocks noChangeArrowheads="1"/>
          </p:cNvSpPr>
          <p:nvPr/>
        </p:nvSpPr>
        <p:spPr bwMode="auto">
          <a:xfrm>
            <a:off x="4832350" y="3436938"/>
            <a:ext cx="1327679" cy="33855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pPr>
            <a:r>
              <a:rPr lang="en-US" dirty="0">
                <a:latin typeface="Arial" pitchFamily="34" charset="0"/>
              </a:rPr>
              <a:t>96</a:t>
            </a:r>
          </a:p>
        </p:txBody>
      </p:sp>
      <p:sp>
        <p:nvSpPr>
          <p:cNvPr id="36556" name="Text Box 716"/>
          <p:cNvSpPr txBox="1">
            <a:spLocks noChangeArrowheads="1"/>
          </p:cNvSpPr>
          <p:nvPr/>
        </p:nvSpPr>
        <p:spPr bwMode="auto">
          <a:xfrm>
            <a:off x="4857750" y="4160838"/>
            <a:ext cx="1327679" cy="33855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a:spAutoFit/>
          </a:bodyPr>
          <a:lstStyle/>
          <a:p>
            <a:pPr algn="ctr">
              <a:spcBef>
                <a:spcPct val="50000"/>
              </a:spcBef>
            </a:pPr>
            <a:r>
              <a:rPr lang="en-US" dirty="0">
                <a:latin typeface="Arial" pitchFamily="34" charset="0"/>
              </a:rPr>
              <a:t>98</a:t>
            </a:r>
          </a:p>
        </p:txBody>
      </p:sp>
      <p:sp>
        <p:nvSpPr>
          <p:cNvPr id="36557" name="Text Box 717"/>
          <p:cNvSpPr txBox="1">
            <a:spLocks noChangeArrowheads="1"/>
          </p:cNvSpPr>
          <p:nvPr/>
        </p:nvSpPr>
        <p:spPr bwMode="auto">
          <a:xfrm>
            <a:off x="4870450" y="5045076"/>
            <a:ext cx="1327679" cy="33855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a:spAutoFit/>
          </a:bodyPr>
          <a:lstStyle/>
          <a:p>
            <a:pPr algn="ctr">
              <a:spcBef>
                <a:spcPct val="50000"/>
              </a:spcBef>
            </a:pPr>
            <a:r>
              <a:rPr lang="en-US" b="1" dirty="0">
                <a:solidFill>
                  <a:schemeClr val="tx1"/>
                </a:solidFill>
                <a:latin typeface="Arial" pitchFamily="34" charset="0"/>
              </a:rPr>
              <a:t>100</a:t>
            </a:r>
          </a:p>
        </p:txBody>
      </p:sp>
      <p:sp>
        <p:nvSpPr>
          <p:cNvPr id="36559" name="Text Box 719"/>
          <p:cNvSpPr txBox="1">
            <a:spLocks noChangeArrowheads="1"/>
          </p:cNvSpPr>
          <p:nvPr/>
        </p:nvSpPr>
        <p:spPr bwMode="auto">
          <a:xfrm>
            <a:off x="116947" y="1060450"/>
            <a:ext cx="9594718" cy="338554"/>
          </a:xfrm>
          <a:prstGeom prst="rect">
            <a:avLst/>
          </a:prstGeom>
          <a:noFill/>
          <a:ln w="9525">
            <a:noFill/>
            <a:miter lim="800000"/>
            <a:headEnd/>
            <a:tailEnd/>
          </a:ln>
          <a:effectLst/>
        </p:spPr>
        <p:txBody>
          <a:bodyPr>
            <a:spAutoFit/>
          </a:bodyPr>
          <a:lstStyle/>
          <a:p>
            <a:pPr>
              <a:spcBef>
                <a:spcPct val="50000"/>
              </a:spcBef>
            </a:pPr>
            <a:r>
              <a:rPr lang="en-US" dirty="0">
                <a:latin typeface="Arial" pitchFamily="34" charset="0"/>
              </a:rPr>
              <a:t>Let each letter of the alphabetic has a value equals to it sequence of the alphabetical order:</a:t>
            </a:r>
          </a:p>
        </p:txBody>
      </p:sp>
      <p:sp>
        <p:nvSpPr>
          <p:cNvPr id="17" name="Text Box 707"/>
          <p:cNvSpPr txBox="1">
            <a:spLocks noChangeArrowheads="1"/>
          </p:cNvSpPr>
          <p:nvPr/>
        </p:nvSpPr>
        <p:spPr bwMode="auto">
          <a:xfrm>
            <a:off x="3744516" y="3367088"/>
            <a:ext cx="701675" cy="338554"/>
          </a:xfrm>
          <a:prstGeom prst="rect">
            <a:avLst/>
          </a:prstGeom>
          <a:solidFill>
            <a:schemeClr val="bg1">
              <a:alpha val="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dirty="0">
                <a:latin typeface="Arial" pitchFamily="34" charset="0"/>
              </a:rPr>
              <a:t>=</a:t>
            </a:r>
          </a:p>
        </p:txBody>
      </p:sp>
      <p:sp>
        <p:nvSpPr>
          <p:cNvPr id="18" name="Text Box 707"/>
          <p:cNvSpPr txBox="1">
            <a:spLocks noChangeArrowheads="1"/>
          </p:cNvSpPr>
          <p:nvPr/>
        </p:nvSpPr>
        <p:spPr bwMode="auto">
          <a:xfrm>
            <a:off x="3782616" y="4141788"/>
            <a:ext cx="701675" cy="338554"/>
          </a:xfrm>
          <a:prstGeom prst="rect">
            <a:avLst/>
          </a:prstGeom>
          <a:solidFill>
            <a:schemeClr val="bg1">
              <a:alpha val="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dirty="0">
                <a:latin typeface="Arial" pitchFamily="34" charset="0"/>
              </a:rPr>
              <a:t>=</a:t>
            </a:r>
          </a:p>
        </p:txBody>
      </p:sp>
      <p:sp>
        <p:nvSpPr>
          <p:cNvPr id="19" name="Text Box 707"/>
          <p:cNvSpPr txBox="1">
            <a:spLocks noChangeArrowheads="1"/>
          </p:cNvSpPr>
          <p:nvPr/>
        </p:nvSpPr>
        <p:spPr bwMode="auto">
          <a:xfrm>
            <a:off x="3795316" y="4992688"/>
            <a:ext cx="701675" cy="338554"/>
          </a:xfrm>
          <a:prstGeom prst="rect">
            <a:avLst/>
          </a:prstGeom>
          <a:solidFill>
            <a:schemeClr val="bg1">
              <a:alpha val="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dirty="0">
                <a:latin typeface="Arial" pitchFamily="34" charset="0"/>
              </a:rPr>
              <a:t>=</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70467" y="6229350"/>
            <a:ext cx="1981200" cy="514350"/>
          </a:xfrm>
          <a:prstGeom prst="rect">
            <a:avLst/>
          </a:prstGeom>
          <a:noFill/>
          <a:ln w="9525">
            <a:noFill/>
            <a:miter lim="800000"/>
            <a:headEnd/>
            <a:tailEnd/>
          </a:ln>
        </p:spPr>
        <p:txBody>
          <a:bodyPr wrap="none" anchor="ctr"/>
          <a:lstStyle/>
          <a:p>
            <a:endParaRPr lang="en-IN"/>
          </a:p>
        </p:txBody>
      </p:sp>
      <p:sp>
        <p:nvSpPr>
          <p:cNvPr id="32771" name="Rectangle 3"/>
          <p:cNvSpPr>
            <a:spLocks noChangeArrowheads="1"/>
          </p:cNvSpPr>
          <p:nvPr/>
        </p:nvSpPr>
        <p:spPr bwMode="auto">
          <a:xfrm>
            <a:off x="3412067" y="6229350"/>
            <a:ext cx="3081867" cy="514350"/>
          </a:xfrm>
          <a:prstGeom prst="rect">
            <a:avLst/>
          </a:prstGeom>
          <a:noFill/>
          <a:ln w="9525">
            <a:noFill/>
            <a:miter lim="800000"/>
            <a:headEnd/>
            <a:tailEnd/>
          </a:ln>
        </p:spPr>
        <p:txBody>
          <a:bodyPr wrap="none" anchor="ctr"/>
          <a:lstStyle/>
          <a:p>
            <a:endParaRPr lang="en-IN"/>
          </a:p>
        </p:txBody>
      </p:sp>
      <p:sp>
        <p:nvSpPr>
          <p:cNvPr id="32772" name="Rectangle 4"/>
          <p:cNvSpPr>
            <a:spLocks noGrp="1" noChangeArrowheads="1"/>
          </p:cNvSpPr>
          <p:nvPr>
            <p:ph type="ctrTitle"/>
          </p:nvPr>
        </p:nvSpPr>
        <p:spPr>
          <a:xfrm>
            <a:off x="254000" y="1803400"/>
            <a:ext cx="9220200" cy="2832100"/>
          </a:xfrm>
          <a:noFill/>
        </p:spPr>
        <p:txBody>
          <a:bodyPr anchor="ctr"/>
          <a:lstStyle/>
          <a:p>
            <a:pPr>
              <a:lnSpc>
                <a:spcPct val="200000"/>
              </a:lnSpc>
            </a:pPr>
            <a:r>
              <a:rPr lang="en-US" b="1" dirty="0" smtClean="0">
                <a:solidFill>
                  <a:schemeClr val="bg2">
                    <a:lumMod val="75000"/>
                  </a:schemeClr>
                </a:solidFill>
                <a:latin typeface="Arial" pitchFamily="34" charset="0"/>
              </a:rPr>
              <a:t>Attitudes </a:t>
            </a:r>
            <a:r>
              <a:rPr lang="en-US" dirty="0" smtClean="0">
                <a:solidFill>
                  <a:schemeClr val="tx1"/>
                </a:solidFill>
                <a:latin typeface="Arial" pitchFamily="34" charset="0"/>
                <a:cs typeface="Arial" pitchFamily="34" charset="0"/>
              </a:rPr>
              <a:t>are inside a person’s head -therefore they </a:t>
            </a:r>
            <a:r>
              <a:rPr lang="en-US" i="1" u="sng" dirty="0" smtClean="0">
                <a:solidFill>
                  <a:schemeClr val="tx1"/>
                </a:solidFill>
                <a:latin typeface="Arial" pitchFamily="34" charset="0"/>
                <a:cs typeface="Arial" pitchFamily="34" charset="0"/>
              </a:rPr>
              <a:t>are not</a:t>
            </a:r>
            <a:r>
              <a:rPr lang="en-US" b="1" i="1"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observable or measurable </a:t>
            </a:r>
            <a:r>
              <a:rPr lang="en-US" b="1" i="1" dirty="0" smtClean="0">
                <a:solidFill>
                  <a:schemeClr val="tx1"/>
                </a:solidFill>
                <a:latin typeface="Arial" pitchFamily="34" charset="0"/>
                <a:cs typeface="Arial" pitchFamily="34" charset="0"/>
              </a:rPr>
              <a:t>however </a:t>
            </a:r>
            <a:r>
              <a:rPr lang="en-US" i="1" dirty="0" smtClean="0">
                <a:solidFill>
                  <a:schemeClr val="tx1"/>
                </a:solidFill>
                <a:latin typeface="Arial" pitchFamily="34" charset="0"/>
                <a:cs typeface="Arial" pitchFamily="34" charset="0"/>
              </a:rPr>
              <a:t>Attitudes can be changed by changing behaviors</a:t>
            </a:r>
            <a:br>
              <a:rPr lang="en-US" i="1" dirty="0" smtClean="0">
                <a:solidFill>
                  <a:schemeClr val="tx1"/>
                </a:solidFill>
                <a:latin typeface="Arial" pitchFamily="34" charset="0"/>
                <a:cs typeface="Arial" pitchFamily="34" charset="0"/>
              </a:rPr>
            </a:br>
            <a:r>
              <a:rPr lang="en-US" i="1" u="sng" dirty="0" smtClean="0">
                <a:solidFill>
                  <a:schemeClr val="tx1"/>
                </a:solidFill>
                <a:latin typeface="Arial" pitchFamily="34" charset="0"/>
                <a:cs typeface="Arial" pitchFamily="34" charset="0"/>
              </a:rPr>
              <a:t>A positive attitude can go a long way in improving your overall quality of life </a:t>
            </a:r>
            <a:r>
              <a:rPr lang="en-US" i="1" dirty="0" smtClean="0">
                <a:solidFill>
                  <a:schemeClr val="tx1"/>
                </a:solidFill>
                <a:latin typeface="Arial" pitchFamily="34" charset="0"/>
                <a:cs typeface="Arial" pitchFamily="34" charset="0"/>
              </a:rPr>
              <a:t/>
            </a:r>
            <a:br>
              <a:rPr lang="en-US" i="1" dirty="0" smtClean="0">
                <a:solidFill>
                  <a:schemeClr val="tx1"/>
                </a:solidFill>
                <a:latin typeface="Arial" pitchFamily="34" charset="0"/>
                <a:cs typeface="Arial" pitchFamily="34" charset="0"/>
              </a:rPr>
            </a:br>
            <a:endParaRPr lang="en-US" dirty="0" smtClean="0">
              <a:solidFill>
                <a:schemeClr val="tx1"/>
              </a:solidFill>
              <a:latin typeface="Arial" pitchFamily="34" charset="0"/>
              <a:cs typeface="Arial" pitchFamily="34" charset="0"/>
            </a:endParaRPr>
          </a:p>
        </p:txBody>
      </p:sp>
      <p:sp>
        <p:nvSpPr>
          <p:cNvPr id="32773" name="Rectangle 5"/>
          <p:cNvSpPr>
            <a:spLocks noGrp="1" noChangeArrowheads="1"/>
          </p:cNvSpPr>
          <p:nvPr>
            <p:ph type="subTitle" idx="1"/>
          </p:nvPr>
        </p:nvSpPr>
        <p:spPr>
          <a:xfrm>
            <a:off x="63501" y="0"/>
            <a:ext cx="3733800" cy="609600"/>
          </a:xfrm>
          <a:noFill/>
        </p:spPr>
        <p:txBody>
          <a:bodyPr anchor="ctr"/>
          <a:lstStyle/>
          <a:p>
            <a:pPr marL="342900" indent="-342900" algn="l"/>
            <a:r>
              <a:rPr lang="en-US" b="0" i="1" dirty="0" smtClean="0">
                <a:solidFill>
                  <a:schemeClr val="tx1"/>
                </a:solidFill>
                <a:latin typeface="Arial" pitchFamily="34" charset="0"/>
              </a:rPr>
              <a:t>   </a:t>
            </a:r>
            <a:endParaRPr lang="en-US" sz="2000" dirty="0" smtClean="0">
              <a:solidFill>
                <a:schemeClr val="tx1"/>
              </a:solidFill>
              <a:latin typeface="Arial" pitchFamily="34" charset="0"/>
            </a:endParaRPr>
          </a:p>
          <a:p>
            <a:pPr marL="342900" indent="-342900" algn="l"/>
            <a:r>
              <a:rPr lang="en-US" sz="2800" b="1" dirty="0" smtClean="0">
                <a:solidFill>
                  <a:schemeClr val="bg1"/>
                </a:solidFill>
                <a:latin typeface="Arial" pitchFamily="34" charset="0"/>
              </a:rPr>
              <a:t>Attitudes</a:t>
            </a:r>
            <a:endParaRPr lang="en-US" sz="2600" dirty="0" smtClean="0">
              <a:solidFill>
                <a:schemeClr val="bg1"/>
              </a:solidFill>
              <a:latin typeface="Arial" pitchFamily="34" charset="0"/>
            </a:endParaRPr>
          </a:p>
        </p:txBody>
      </p:sp>
      <p:pic>
        <p:nvPicPr>
          <p:cNvPr id="32774" name="Picture 6"/>
          <p:cNvPicPr>
            <a:picLocks noChangeArrowheads="1"/>
          </p:cNvPicPr>
          <p:nvPr/>
        </p:nvPicPr>
        <p:blipFill>
          <a:blip r:embed="rId3" cstate="print"/>
          <a:srcRect/>
          <a:stretch>
            <a:fillRect/>
          </a:stretch>
        </p:blipFill>
        <p:spPr bwMode="auto">
          <a:xfrm>
            <a:off x="5786967" y="4318000"/>
            <a:ext cx="2435225" cy="12128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94854" y="241300"/>
            <a:ext cx="8068293" cy="462307"/>
          </a:xfrm>
          <a:prstGeom prst="rect">
            <a:avLst/>
          </a:prstGeom>
          <a:noFill/>
          <a:ln w="9525">
            <a:noFill/>
            <a:miter lim="800000"/>
            <a:headEnd/>
            <a:tailEnd/>
          </a:ln>
        </p:spPr>
        <p:txBody>
          <a:bodyPr wrap="square" lIns="92075" tIns="46038" rIns="92075" bIns="46038">
            <a:spAutoFit/>
          </a:bodyPr>
          <a:lstStyle/>
          <a:p>
            <a:r>
              <a:rPr lang="en-US" sz="2400" b="1" dirty="0" smtClean="0">
                <a:solidFill>
                  <a:schemeClr val="bg1"/>
                </a:solidFill>
                <a:latin typeface="Arial" pitchFamily="34" charset="0"/>
              </a:rPr>
              <a:t>Quality </a:t>
            </a:r>
            <a:r>
              <a:rPr lang="en-US" sz="2400" b="1" dirty="0">
                <a:solidFill>
                  <a:schemeClr val="bg1"/>
                </a:solidFill>
                <a:latin typeface="Arial" pitchFamily="34" charset="0"/>
              </a:rPr>
              <a:t>Management </a:t>
            </a:r>
            <a:r>
              <a:rPr lang="en-US" sz="2400" b="1" dirty="0" smtClean="0">
                <a:solidFill>
                  <a:schemeClr val="bg1"/>
                </a:solidFill>
                <a:latin typeface="Arial" pitchFamily="34" charset="0"/>
              </a:rPr>
              <a:t>System Interventions</a:t>
            </a:r>
            <a:endParaRPr lang="en-US" sz="2400" b="1" dirty="0">
              <a:solidFill>
                <a:schemeClr val="bg1"/>
              </a:solidFill>
              <a:latin typeface="Arial" pitchFamily="34" charset="0"/>
            </a:endParaRPr>
          </a:p>
        </p:txBody>
      </p:sp>
      <p:graphicFrame>
        <p:nvGraphicFramePr>
          <p:cNvPr id="4" name="Table 3"/>
          <p:cNvGraphicFramePr>
            <a:graphicFrameLocks noGrp="1"/>
          </p:cNvGraphicFramePr>
          <p:nvPr/>
        </p:nvGraphicFramePr>
        <p:xfrm>
          <a:off x="393700" y="1164166"/>
          <a:ext cx="9017000" cy="3601720"/>
        </p:xfrm>
        <a:graphic>
          <a:graphicData uri="http://schemas.openxmlformats.org/drawingml/2006/table">
            <a:tbl>
              <a:tblPr firstRow="1" bandRow="1">
                <a:tableStyleId>{F5AB1C69-6EDB-4FF4-983F-18BD219EF322}</a:tableStyleId>
              </a:tblPr>
              <a:tblGrid>
                <a:gridCol w="4508500"/>
                <a:gridCol w="4508500"/>
              </a:tblGrid>
              <a:tr h="370840">
                <a:tc gridSpan="2">
                  <a:txBody>
                    <a:bodyPr/>
                    <a:lstStyle/>
                    <a:p>
                      <a:pPr algn="ctr"/>
                      <a:r>
                        <a:rPr lang="en-US" dirty="0" smtClean="0">
                          <a:solidFill>
                            <a:schemeClr val="tx1"/>
                          </a:solidFill>
                          <a:latin typeface="Arial" pitchFamily="34" charset="0"/>
                          <a:cs typeface="Arial" pitchFamily="34" charset="0"/>
                        </a:rPr>
                        <a:t>Expectation </a:t>
                      </a:r>
                      <a:endParaRPr lang="en-IN" dirty="0">
                        <a:solidFill>
                          <a:schemeClr val="tx1"/>
                        </a:solidFill>
                        <a:latin typeface="Arial" pitchFamily="34" charset="0"/>
                        <a:cs typeface="Arial" pitchFamily="34" charset="0"/>
                      </a:endParaRPr>
                    </a:p>
                  </a:txBody>
                  <a:tcPr/>
                </a:tc>
                <a:tc hMerge="1">
                  <a:txBody>
                    <a:bodyPr/>
                    <a:lstStyle/>
                    <a:p>
                      <a:endParaRPr lang="en-IN" dirty="0"/>
                    </a:p>
                  </a:txBody>
                  <a:tcPr/>
                </a:tc>
              </a:tr>
              <a:tr h="370840">
                <a:tc>
                  <a:txBody>
                    <a:bodyPr/>
                    <a:lstStyle/>
                    <a:p>
                      <a:pPr marL="177800" indent="-177800">
                        <a:spcBef>
                          <a:spcPct val="50000"/>
                        </a:spcBef>
                        <a:buClr>
                          <a:schemeClr val="tx1"/>
                        </a:buClr>
                        <a:buFont typeface="Wingdings" pitchFamily="2" charset="2"/>
                        <a:buChar char="Ø"/>
                      </a:pPr>
                      <a:r>
                        <a:rPr lang="en-US" sz="1800" b="1" kern="1200" dirty="0" smtClean="0">
                          <a:latin typeface="Arial" pitchFamily="34" charset="0"/>
                          <a:cs typeface="Arial" pitchFamily="34" charset="0"/>
                        </a:rPr>
                        <a:t>From Employee</a:t>
                      </a:r>
                    </a:p>
                    <a:p>
                      <a:pPr marL="723900" indent="-457200">
                        <a:spcBef>
                          <a:spcPts val="1200"/>
                        </a:spcBef>
                        <a:spcAft>
                          <a:spcPts val="1200"/>
                        </a:spcAft>
                        <a:buFont typeface="Wingdings" pitchFamily="2" charset="2"/>
                        <a:buChar char="Ø"/>
                      </a:pPr>
                      <a:r>
                        <a:rPr lang="en-US" sz="1600" dirty="0" smtClean="0">
                          <a:solidFill>
                            <a:schemeClr val="tx1"/>
                          </a:solidFill>
                          <a:latin typeface="Arial" pitchFamily="34" charset="0"/>
                        </a:rPr>
                        <a:t>An </a:t>
                      </a:r>
                      <a:r>
                        <a:rPr lang="en-US" sz="1600" dirty="0" smtClean="0">
                          <a:solidFill>
                            <a:schemeClr val="tx1"/>
                          </a:solidFill>
                          <a:latin typeface="Arial" pitchFamily="34" charset="0"/>
                        </a:rPr>
                        <a:t>appropriate </a:t>
                      </a:r>
                      <a:r>
                        <a:rPr lang="en-US" sz="1600" dirty="0" smtClean="0">
                          <a:latin typeface="Arial" pitchFamily="34" charset="0"/>
                        </a:rPr>
                        <a:t>quality </a:t>
                      </a:r>
                      <a:endParaRPr lang="en-US" sz="1600" dirty="0" smtClean="0">
                        <a:solidFill>
                          <a:schemeClr val="tx1"/>
                        </a:solidFill>
                        <a:latin typeface="Arial" pitchFamily="34" charset="0"/>
                      </a:endParaRPr>
                    </a:p>
                    <a:p>
                      <a:pPr marL="723900" indent="-457200">
                        <a:spcBef>
                          <a:spcPts val="1200"/>
                        </a:spcBef>
                        <a:spcAft>
                          <a:spcPts val="1200"/>
                        </a:spcAft>
                        <a:buFont typeface="Wingdings" pitchFamily="2" charset="2"/>
                        <a:buChar char="Ø"/>
                      </a:pPr>
                      <a:r>
                        <a:rPr lang="en-US" sz="1600" dirty="0" smtClean="0">
                          <a:solidFill>
                            <a:schemeClr val="tx1"/>
                          </a:solidFill>
                          <a:latin typeface="Arial" pitchFamily="34" charset="0"/>
                        </a:rPr>
                        <a:t>A Positive attitude</a:t>
                      </a:r>
                    </a:p>
                    <a:p>
                      <a:pPr marL="723900" indent="-457200">
                        <a:spcBef>
                          <a:spcPts val="1200"/>
                        </a:spcBef>
                        <a:spcAft>
                          <a:spcPts val="1200"/>
                        </a:spcAft>
                        <a:buFont typeface="Wingdings" pitchFamily="2" charset="2"/>
                        <a:buChar char="Ø"/>
                      </a:pPr>
                      <a:r>
                        <a:rPr lang="en-US" sz="1600" dirty="0" smtClean="0">
                          <a:latin typeface="Arial" pitchFamily="34" charset="0"/>
                        </a:rPr>
                        <a:t>Caring for one another</a:t>
                      </a:r>
                    </a:p>
                    <a:p>
                      <a:pPr marL="723900" indent="-457200">
                        <a:spcBef>
                          <a:spcPts val="1200"/>
                        </a:spcBef>
                        <a:spcAft>
                          <a:spcPts val="1200"/>
                        </a:spcAft>
                        <a:buFont typeface="Wingdings" pitchFamily="2" charset="2"/>
                        <a:buChar char="Ø"/>
                      </a:pPr>
                      <a:r>
                        <a:rPr lang="en-US" sz="1600" dirty="0" smtClean="0">
                          <a:latin typeface="Arial" pitchFamily="34" charset="0"/>
                        </a:rPr>
                        <a:t>Training &amp; education to understand own day to day activities to produce quality </a:t>
                      </a:r>
                      <a:r>
                        <a:rPr lang="en-US" sz="1600" dirty="0" smtClean="0">
                          <a:latin typeface="Arial" pitchFamily="34" charset="0"/>
                        </a:rPr>
                        <a:t>product.</a:t>
                      </a:r>
                      <a:endParaRPr lang="en-US" sz="1600" dirty="0" smtClean="0">
                        <a:solidFill>
                          <a:schemeClr val="tx1"/>
                        </a:solidFill>
                        <a:latin typeface="Arial" pitchFamily="34" charset="0"/>
                      </a:endParaRPr>
                    </a:p>
                    <a:p>
                      <a:endParaRPr lang="en-IN" sz="1200" kern="1200" dirty="0" smtClean="0">
                        <a:solidFill>
                          <a:schemeClr val="dk1"/>
                        </a:solidFill>
                        <a:latin typeface="Arial" pitchFamily="34" charset="0"/>
                        <a:ea typeface="+mn-ea"/>
                        <a:cs typeface="Arial" pitchFamily="34" charset="0"/>
                      </a:endParaRPr>
                    </a:p>
                  </a:txBody>
                  <a:tcPr/>
                </a:tc>
                <a:tc>
                  <a:txBody>
                    <a:bodyPr/>
                    <a:lstStyle/>
                    <a:p>
                      <a:pPr>
                        <a:lnSpc>
                          <a:spcPct val="150000"/>
                        </a:lnSpc>
                        <a:spcBef>
                          <a:spcPct val="50000"/>
                        </a:spcBef>
                        <a:buFont typeface="Wingdings" pitchFamily="2" charset="2"/>
                        <a:buChar char="Ø"/>
                      </a:pPr>
                      <a:r>
                        <a:rPr lang="en-US" sz="1200" b="1" kern="1200" dirty="0" smtClean="0">
                          <a:latin typeface="Arial" pitchFamily="34" charset="0"/>
                          <a:cs typeface="Arial" pitchFamily="34" charset="0"/>
                        </a:rPr>
                        <a:t> </a:t>
                      </a:r>
                      <a:r>
                        <a:rPr lang="en-US" sz="1800" b="1" kern="1200" dirty="0" smtClean="0">
                          <a:solidFill>
                            <a:schemeClr val="dk1"/>
                          </a:solidFill>
                          <a:latin typeface="Arial" pitchFamily="34" charset="0"/>
                          <a:ea typeface="+mn-ea"/>
                          <a:cs typeface="Arial" pitchFamily="34" charset="0"/>
                        </a:rPr>
                        <a:t>From Management </a:t>
                      </a:r>
                    </a:p>
                    <a:p>
                      <a:pPr marL="266700" indent="0">
                        <a:spcBef>
                          <a:spcPts val="1200"/>
                        </a:spcBef>
                        <a:spcAft>
                          <a:spcPts val="1200"/>
                        </a:spcAft>
                        <a:buFont typeface="Wingdings" pitchFamily="2" charset="2"/>
                        <a:buChar char="Ø"/>
                      </a:pPr>
                      <a:r>
                        <a:rPr lang="en-US" sz="1600" dirty="0" smtClean="0">
                          <a:latin typeface="Arial" pitchFamily="34" charset="0"/>
                        </a:rPr>
                        <a:t> No quality failures</a:t>
                      </a:r>
                      <a:endParaRPr lang="en-US" sz="1600" dirty="0" smtClean="0">
                        <a:solidFill>
                          <a:schemeClr val="tx1"/>
                        </a:solidFill>
                        <a:latin typeface="Arial" pitchFamily="34" charset="0"/>
                      </a:endParaRPr>
                    </a:p>
                    <a:p>
                      <a:pPr marL="266700" indent="0">
                        <a:spcBef>
                          <a:spcPts val="1200"/>
                        </a:spcBef>
                        <a:spcAft>
                          <a:spcPts val="1200"/>
                        </a:spcAft>
                        <a:buFont typeface="Wingdings" pitchFamily="2" charset="2"/>
                        <a:buChar char="Ø"/>
                      </a:pPr>
                      <a:r>
                        <a:rPr lang="en-US" sz="1600" dirty="0" smtClean="0">
                          <a:solidFill>
                            <a:schemeClr val="tx1"/>
                          </a:solidFill>
                          <a:latin typeface="Arial" pitchFamily="34" charset="0"/>
                        </a:rPr>
                        <a:t> Empowered Employees</a:t>
                      </a:r>
                    </a:p>
                    <a:p>
                      <a:pPr marL="266700" indent="0">
                        <a:spcBef>
                          <a:spcPts val="1200"/>
                        </a:spcBef>
                        <a:spcAft>
                          <a:spcPts val="1200"/>
                        </a:spcAft>
                        <a:buFont typeface="Wingdings" pitchFamily="2" charset="2"/>
                        <a:buChar char="Ø"/>
                      </a:pPr>
                      <a:r>
                        <a:rPr lang="en-US" sz="1600" dirty="0" smtClean="0">
                          <a:solidFill>
                            <a:schemeClr val="tx1"/>
                          </a:solidFill>
                          <a:latin typeface="Arial" pitchFamily="34" charset="0"/>
                        </a:rPr>
                        <a:t> Pro-active Rather </a:t>
                      </a:r>
                      <a:r>
                        <a:rPr lang="en-US" sz="1600" dirty="0" smtClean="0">
                          <a:latin typeface="Arial" pitchFamily="34" charset="0"/>
                        </a:rPr>
                        <a:t>t</a:t>
                      </a:r>
                      <a:r>
                        <a:rPr lang="en-US" sz="1600" dirty="0" smtClean="0">
                          <a:solidFill>
                            <a:schemeClr val="tx1"/>
                          </a:solidFill>
                          <a:latin typeface="Arial" pitchFamily="34" charset="0"/>
                        </a:rPr>
                        <a:t>han Re-active </a:t>
                      </a:r>
                      <a:r>
                        <a:rPr lang="en-US" sz="1600" dirty="0" smtClean="0">
                          <a:latin typeface="Arial" pitchFamily="34" charset="0"/>
                        </a:rPr>
                        <a:t>work</a:t>
                      </a:r>
                      <a:r>
                        <a:rPr lang="en-US" sz="1600" dirty="0" smtClean="0">
                          <a:solidFill>
                            <a:schemeClr val="tx1"/>
                          </a:solidFill>
                          <a:latin typeface="Arial" pitchFamily="34" charset="0"/>
                        </a:rPr>
                        <a:t> Process</a:t>
                      </a:r>
                    </a:p>
                    <a:p>
                      <a:pPr marL="266700" indent="0">
                        <a:spcBef>
                          <a:spcPts val="1200"/>
                        </a:spcBef>
                        <a:spcAft>
                          <a:spcPts val="1200"/>
                        </a:spcAft>
                        <a:buFont typeface="Wingdings" pitchFamily="2" charset="2"/>
                        <a:buChar char="Ø"/>
                      </a:pPr>
                      <a:r>
                        <a:rPr lang="en-US" sz="1600" dirty="0" smtClean="0">
                          <a:solidFill>
                            <a:schemeClr val="tx1"/>
                          </a:solidFill>
                          <a:latin typeface="Arial" pitchFamily="34" charset="0"/>
                        </a:rPr>
                        <a:t> To Minimize Direct and Indirect Costs and Threat of Liability from </a:t>
                      </a:r>
                      <a:r>
                        <a:rPr lang="en-US" sz="1600" dirty="0" smtClean="0">
                          <a:latin typeface="Arial" pitchFamily="34" charset="0"/>
                        </a:rPr>
                        <a:t>failure of quality</a:t>
                      </a:r>
                      <a:endParaRPr lang="en-IN" sz="1200" kern="1200" dirty="0" smtClean="0">
                        <a:solidFill>
                          <a:schemeClr val="dk1"/>
                        </a:solidFill>
                        <a:latin typeface="Arial" pitchFamily="34" charset="0"/>
                        <a:ea typeface="+mn-ea"/>
                        <a:cs typeface="Arial" pitchFamily="34" charset="0"/>
                      </a:endParaRPr>
                    </a:p>
                  </a:txBody>
                  <a:tcPr/>
                </a:tc>
              </a:tr>
            </a:tbl>
          </a:graphicData>
        </a:graphic>
      </p:graphicFrame>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3"/>
          <p:cNvSpPr>
            <a:spLocks noGrp="1" noChangeArrowheads="1"/>
          </p:cNvSpPr>
          <p:nvPr>
            <p:ph type="sldNum" sz="quarter" idx="10"/>
          </p:nvPr>
        </p:nvSpPr>
        <p:spPr/>
        <p:txBody>
          <a:bodyPr/>
          <a:lstStyle/>
          <a:p>
            <a:pPr defTabSz="958850">
              <a:defRPr/>
            </a:pPr>
            <a:fld id="{DCD7B8EC-BBD9-4BA0-AE69-C9AF05F9829D}" type="slidenum">
              <a:rPr lang="zh-TW" altLang="en-US" smtClean="0"/>
              <a:pPr defTabSz="958850">
                <a:defRPr/>
              </a:pPr>
              <a:t>15</a:t>
            </a:fld>
            <a:endParaRPr lang="en-US" altLang="zh-TW" smtClean="0"/>
          </a:p>
        </p:txBody>
      </p:sp>
      <p:sp>
        <p:nvSpPr>
          <p:cNvPr id="18436" name="AutoShape 3"/>
          <p:cNvSpPr>
            <a:spLocks noGrp="1" noChangeArrowheads="1"/>
          </p:cNvSpPr>
          <p:nvPr>
            <p:ph type="ctrTitle" idx="4294967295"/>
          </p:nvPr>
        </p:nvSpPr>
        <p:spPr>
          <a:xfrm>
            <a:off x="2009124" y="2514600"/>
            <a:ext cx="6319838" cy="533400"/>
          </a:xfrm>
          <a:prstGeom prst="roundRect">
            <a:avLst>
              <a:gd name="adj" fmla="val 16667"/>
            </a:avLst>
          </a:prstGeom>
          <a:solidFill>
            <a:schemeClr val="accent1"/>
          </a:solidFill>
        </p:spPr>
        <p:txBody>
          <a:bodyPr wrap="none" lIns="95769" rIns="95769"/>
          <a:lstStyle/>
          <a:p>
            <a:pPr algn="ctr" eaLnBrk="1" hangingPunct="1"/>
            <a:r>
              <a:rPr lang="en-US" altLang="zh-TW" sz="2500" dirty="0" smtClean="0">
                <a:ea typeface="新細明體"/>
                <a:cs typeface="新細明體"/>
              </a:rPr>
              <a:t>THANK YOU</a:t>
            </a:r>
          </a:p>
        </p:txBody>
      </p:sp>
      <p:sp>
        <p:nvSpPr>
          <p:cNvPr id="18435" name="Rectangle 2"/>
          <p:cNvSpPr>
            <a:spLocks noChangeArrowheads="1"/>
          </p:cNvSpPr>
          <p:nvPr/>
        </p:nvSpPr>
        <p:spPr bwMode="auto">
          <a:xfrm>
            <a:off x="5" y="5595950"/>
            <a:ext cx="3429000" cy="566737"/>
          </a:xfrm>
          <a:prstGeom prst="rect">
            <a:avLst/>
          </a:prstGeom>
          <a:solidFill>
            <a:schemeClr val="bg1"/>
          </a:solidFill>
          <a:ln w="9525">
            <a:noFill/>
            <a:miter lim="800000"/>
            <a:headEnd/>
            <a:tailEnd/>
          </a:ln>
        </p:spPr>
        <p:txBody>
          <a:bodyPr wrap="none" anchor="ctr"/>
          <a:lstStyle/>
          <a:p>
            <a:pPr algn="r" eaLnBrk="0" hangingPunct="0"/>
            <a:endParaRPr lang="zh-TW" altLang="en-US" sz="2500" b="1">
              <a:ea typeface="新細明體"/>
              <a:cs typeface="新細明體"/>
            </a:endParaRPr>
          </a:p>
        </p:txBody>
      </p:sp>
      <p:sp>
        <p:nvSpPr>
          <p:cNvPr id="18437" name="AutoShape 6"/>
          <p:cNvSpPr>
            <a:spLocks noChangeArrowheads="1"/>
          </p:cNvSpPr>
          <p:nvPr/>
        </p:nvSpPr>
        <p:spPr bwMode="auto">
          <a:xfrm>
            <a:off x="0" y="5595938"/>
            <a:ext cx="9906000" cy="1262062"/>
          </a:xfrm>
          <a:prstGeom prst="foldedCorner">
            <a:avLst>
              <a:gd name="adj" fmla="val 0"/>
            </a:avLst>
          </a:prstGeom>
          <a:solidFill>
            <a:schemeClr val="accent1"/>
          </a:solidFill>
          <a:ln w="9525">
            <a:noFill/>
            <a:round/>
            <a:headEnd/>
            <a:tailEnd/>
          </a:ln>
        </p:spPr>
        <p:txBody>
          <a:bodyPr wrap="none" anchor="ctr"/>
          <a:lstStyle/>
          <a:p>
            <a:pPr algn="r" eaLnBrk="0" hangingPunct="0"/>
            <a:endParaRPr lang="zh-TW" altLang="en-US" sz="2500" b="1">
              <a:ea typeface="新細明體"/>
              <a:cs typeface="新細明體"/>
            </a:endParaRPr>
          </a:p>
        </p:txBody>
      </p:sp>
      <p:grpSp>
        <p:nvGrpSpPr>
          <p:cNvPr id="10" name="Group 9"/>
          <p:cNvGrpSpPr/>
          <p:nvPr/>
        </p:nvGrpSpPr>
        <p:grpSpPr>
          <a:xfrm>
            <a:off x="-1" y="5694944"/>
            <a:ext cx="9906001" cy="1066800"/>
            <a:chOff x="6" y="5657850"/>
            <a:chExt cx="9906001" cy="1066800"/>
          </a:xfrm>
        </p:grpSpPr>
        <p:pic>
          <p:nvPicPr>
            <p:cNvPr id="11" name="Picture 19"/>
            <p:cNvPicPr>
              <a:picLocks noChangeArrowheads="1"/>
            </p:cNvPicPr>
            <p:nvPr/>
          </p:nvPicPr>
          <p:blipFill>
            <a:blip r:embed="rId3" cstate="print"/>
            <a:srcRect/>
            <a:stretch>
              <a:fillRect/>
            </a:stretch>
          </p:blipFill>
          <p:spPr bwMode="auto">
            <a:xfrm>
              <a:off x="1733557" y="5657850"/>
              <a:ext cx="1622425" cy="1066800"/>
            </a:xfrm>
            <a:prstGeom prst="rect">
              <a:avLst/>
            </a:prstGeom>
            <a:noFill/>
            <a:ln w="9525">
              <a:noFill/>
              <a:miter lim="800000"/>
              <a:headEnd/>
              <a:tailEnd/>
            </a:ln>
          </p:spPr>
        </p:pic>
        <p:pic>
          <p:nvPicPr>
            <p:cNvPr id="12" name="Picture 20"/>
            <p:cNvPicPr>
              <a:picLocks noChangeArrowheads="1"/>
            </p:cNvPicPr>
            <p:nvPr/>
          </p:nvPicPr>
          <p:blipFill>
            <a:blip r:embed="rId4" cstate="print"/>
            <a:srcRect/>
            <a:stretch>
              <a:fillRect/>
            </a:stretch>
          </p:blipFill>
          <p:spPr bwMode="auto">
            <a:xfrm>
              <a:off x="6769106" y="5664200"/>
              <a:ext cx="1597025" cy="1060450"/>
            </a:xfrm>
            <a:prstGeom prst="rect">
              <a:avLst/>
            </a:prstGeom>
            <a:noFill/>
            <a:ln w="9525">
              <a:noFill/>
              <a:miter lim="800000"/>
              <a:headEnd/>
              <a:tailEnd/>
            </a:ln>
          </p:spPr>
        </p:pic>
        <p:pic>
          <p:nvPicPr>
            <p:cNvPr id="13" name="Picture 21"/>
            <p:cNvPicPr>
              <a:picLocks noChangeArrowheads="1"/>
            </p:cNvPicPr>
            <p:nvPr/>
          </p:nvPicPr>
          <p:blipFill>
            <a:blip r:embed="rId5" cstate="print"/>
            <a:srcRect/>
            <a:stretch>
              <a:fillRect/>
            </a:stretch>
          </p:blipFill>
          <p:spPr bwMode="auto">
            <a:xfrm>
              <a:off x="8169282" y="5657850"/>
              <a:ext cx="1736725" cy="1066800"/>
            </a:xfrm>
            <a:prstGeom prst="rect">
              <a:avLst/>
            </a:prstGeom>
            <a:noFill/>
            <a:ln w="9525">
              <a:noFill/>
              <a:miter lim="800000"/>
              <a:headEnd/>
              <a:tailEnd/>
            </a:ln>
          </p:spPr>
        </p:pic>
        <p:pic>
          <p:nvPicPr>
            <p:cNvPr id="14" name="Picture 23"/>
            <p:cNvPicPr>
              <a:picLocks noChangeAspect="1" noChangeArrowheads="1"/>
            </p:cNvPicPr>
            <p:nvPr/>
          </p:nvPicPr>
          <p:blipFill>
            <a:blip r:embed="rId6" cstate="print"/>
            <a:srcRect/>
            <a:stretch>
              <a:fillRect/>
            </a:stretch>
          </p:blipFill>
          <p:spPr bwMode="auto">
            <a:xfrm>
              <a:off x="6" y="5657850"/>
              <a:ext cx="1736725" cy="1066800"/>
            </a:xfrm>
            <a:prstGeom prst="rect">
              <a:avLst/>
            </a:prstGeom>
            <a:noFill/>
            <a:ln w="9525">
              <a:noFill/>
              <a:miter lim="800000"/>
              <a:headEnd/>
              <a:tailEnd/>
            </a:ln>
          </p:spPr>
        </p:pic>
        <p:pic>
          <p:nvPicPr>
            <p:cNvPr id="15" name="Picture 24"/>
            <p:cNvPicPr>
              <a:picLocks noChangeArrowheads="1"/>
            </p:cNvPicPr>
            <p:nvPr/>
          </p:nvPicPr>
          <p:blipFill>
            <a:blip r:embed="rId7" cstate="print"/>
            <a:srcRect/>
            <a:stretch>
              <a:fillRect/>
            </a:stretch>
          </p:blipFill>
          <p:spPr bwMode="auto">
            <a:xfrm>
              <a:off x="3355981" y="5657850"/>
              <a:ext cx="1736725" cy="1066800"/>
            </a:xfrm>
            <a:prstGeom prst="rect">
              <a:avLst/>
            </a:prstGeom>
            <a:noFill/>
            <a:ln w="9525">
              <a:noFill/>
              <a:miter lim="800000"/>
              <a:headEnd/>
              <a:tailEnd/>
            </a:ln>
          </p:spPr>
        </p:pic>
        <p:pic>
          <p:nvPicPr>
            <p:cNvPr id="16" name="Picture 26"/>
            <p:cNvPicPr>
              <a:picLocks noChangeAspect="1" noChangeArrowheads="1"/>
            </p:cNvPicPr>
            <p:nvPr/>
          </p:nvPicPr>
          <p:blipFill>
            <a:blip r:embed="rId8" cstate="print"/>
            <a:srcRect/>
            <a:stretch>
              <a:fillRect/>
            </a:stretch>
          </p:blipFill>
          <p:spPr bwMode="auto">
            <a:xfrm>
              <a:off x="5083182" y="5657850"/>
              <a:ext cx="1738313" cy="1066800"/>
            </a:xfrm>
            <a:prstGeom prst="rect">
              <a:avLst/>
            </a:prstGeom>
            <a:noFill/>
            <a:ln w="9525">
              <a:noFill/>
              <a:miter lim="800000"/>
              <a:headEnd/>
              <a:tailEnd/>
            </a:ln>
          </p:spPr>
        </p:pic>
      </p:gr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lvl="0" algn="ctr" eaLnBrk="1" hangingPunct="1">
              <a:defRPr/>
            </a:pPr>
            <a:r>
              <a:rPr lang="en-US" b="1" dirty="0" smtClean="0">
                <a:latin typeface="Arial" pitchFamily="34" charset="0"/>
              </a:rPr>
              <a:t>About Quality of Life </a:t>
            </a:r>
            <a:endParaRPr lang="en-US" sz="3000" kern="1200" dirty="0">
              <a:solidFill>
                <a:schemeClr val="bg1">
                  <a:lumMod val="95000"/>
                </a:schemeClr>
              </a:solidFill>
              <a:cs typeface="+mn-cs"/>
            </a:endParaRPr>
          </a:p>
        </p:txBody>
      </p:sp>
      <p:sp>
        <p:nvSpPr>
          <p:cNvPr id="4" name="Rectangle 3"/>
          <p:cNvSpPr/>
          <p:nvPr/>
        </p:nvSpPr>
        <p:spPr>
          <a:xfrm>
            <a:off x="406400" y="1231613"/>
            <a:ext cx="9093200" cy="2308324"/>
          </a:xfrm>
          <a:prstGeom prst="rect">
            <a:avLst/>
          </a:prstGeom>
        </p:spPr>
        <p:txBody>
          <a:bodyPr wrap="square">
            <a:spAutoFit/>
          </a:bodyPr>
          <a:lstStyle/>
          <a:p>
            <a:pPr>
              <a:lnSpc>
                <a:spcPct val="200000"/>
              </a:lnSpc>
              <a:buFont typeface="Wingdings" pitchFamily="2" charset="2"/>
              <a:buChar char="Ø"/>
            </a:pPr>
            <a:r>
              <a:rPr lang="en-US" sz="1800" dirty="0" smtClean="0">
                <a:latin typeface="Arial" pitchFamily="34" charset="0"/>
              </a:rPr>
              <a:t> The Quality of life depends of the quality of your judgment about it - </a:t>
            </a:r>
            <a:r>
              <a:rPr lang="en-IN" sz="1800" dirty="0" smtClean="0">
                <a:solidFill>
                  <a:schemeClr val="bg2">
                    <a:lumMod val="75000"/>
                  </a:schemeClr>
                </a:solidFill>
                <a:latin typeface="Arial" pitchFamily="34" charset="0"/>
                <a:hlinkClick r:id="rId3"/>
              </a:rPr>
              <a:t>Alexander </a:t>
            </a:r>
            <a:r>
              <a:rPr lang="en-IN" sz="1800" dirty="0" err="1" smtClean="0">
                <a:solidFill>
                  <a:schemeClr val="bg2">
                    <a:lumMod val="75000"/>
                  </a:schemeClr>
                </a:solidFill>
                <a:latin typeface="Arial" pitchFamily="34" charset="0"/>
                <a:hlinkClick r:id="rId3"/>
              </a:rPr>
              <a:t>Fennis</a:t>
            </a:r>
            <a:r>
              <a:rPr lang="en-IN" sz="1800" dirty="0" smtClean="0">
                <a:solidFill>
                  <a:schemeClr val="bg2">
                    <a:lumMod val="75000"/>
                  </a:schemeClr>
                </a:solidFill>
                <a:latin typeface="Arial" pitchFamily="34" charset="0"/>
                <a:hlinkClick r:id="rId3"/>
              </a:rPr>
              <a:t> quotes</a:t>
            </a:r>
            <a:endParaRPr lang="en-IN" sz="1800" dirty="0" smtClean="0">
              <a:solidFill>
                <a:schemeClr val="bg2">
                  <a:lumMod val="75000"/>
                </a:schemeClr>
              </a:solidFill>
              <a:latin typeface="Arial" pitchFamily="34" charset="0"/>
            </a:endParaRPr>
          </a:p>
          <a:p>
            <a:pPr>
              <a:lnSpc>
                <a:spcPct val="200000"/>
              </a:lnSpc>
            </a:pPr>
            <a:endParaRPr lang="en-IN" sz="1800" dirty="0" smtClean="0">
              <a:solidFill>
                <a:schemeClr val="bg2">
                  <a:lumMod val="75000"/>
                </a:schemeClr>
              </a:solidFill>
              <a:latin typeface="Arial" pitchFamily="34" charset="0"/>
              <a:hlinkClick r:id="rId4" tooltip="Our success as a nation is not measured by how many years we have governed or how many wars we have won. It is measured by the quality of life which we have created for the society that our ideals were founded upon."/>
            </a:endParaRPr>
          </a:p>
          <a:p>
            <a:pPr>
              <a:lnSpc>
                <a:spcPct val="200000"/>
              </a:lnSpc>
            </a:pPr>
            <a:r>
              <a:rPr lang="en-US" sz="1800" b="1" dirty="0" smtClean="0">
                <a:latin typeface="Arial" pitchFamily="34" charset="0"/>
              </a:rPr>
              <a:t>  </a:t>
            </a:r>
            <a:endParaRPr lang="en-IN" sz="1800" b="1" dirty="0" smtClean="0">
              <a:latin typeface="Arial" pitchFamily="34" charset="0"/>
            </a:endParaRPr>
          </a:p>
        </p:txBody>
      </p:sp>
      <p:sp>
        <p:nvSpPr>
          <p:cNvPr id="5" name="TextBox 4"/>
          <p:cNvSpPr txBox="1"/>
          <p:nvPr/>
        </p:nvSpPr>
        <p:spPr>
          <a:xfrm>
            <a:off x="508000" y="2628900"/>
            <a:ext cx="8432800" cy="1754326"/>
          </a:xfrm>
          <a:prstGeom prst="rect">
            <a:avLst/>
          </a:prstGeom>
          <a:noFill/>
        </p:spPr>
        <p:txBody>
          <a:bodyPr wrap="square" rtlCol="0">
            <a:spAutoFit/>
          </a:bodyPr>
          <a:lstStyle/>
          <a:p>
            <a:pPr>
              <a:lnSpc>
                <a:spcPct val="200000"/>
              </a:lnSpc>
              <a:buFont typeface="Wingdings" pitchFamily="2" charset="2"/>
              <a:buChar char="Ø"/>
            </a:pPr>
            <a:r>
              <a:rPr lang="en-US" sz="1800" dirty="0" smtClean="0">
                <a:latin typeface="Arial" pitchFamily="34" charset="0"/>
              </a:rPr>
              <a:t> If you don’t set a baseline standards  for what you will accept in life, you will find it`s easy to slip into Quality of life that`s far below what you deserve - </a:t>
            </a:r>
            <a:r>
              <a:rPr lang="en-IN" sz="1800" dirty="0" smtClean="0">
                <a:latin typeface="Arial" pitchFamily="34" charset="0"/>
                <a:hlinkClick r:id="rId5"/>
              </a:rPr>
              <a:t>Anthony Robbins quotes</a:t>
            </a:r>
            <a:endParaRPr lang="en-IN" sz="1800" dirty="0" smtClean="0">
              <a:latin typeface="Arial" pitchFamily="34" charset="0"/>
            </a:endParaRPr>
          </a:p>
        </p:txBody>
      </p:sp>
      <p:sp>
        <p:nvSpPr>
          <p:cNvPr id="7" name="TextBox 6"/>
          <p:cNvSpPr txBox="1"/>
          <p:nvPr/>
        </p:nvSpPr>
        <p:spPr>
          <a:xfrm>
            <a:off x="469900" y="4381500"/>
            <a:ext cx="8432800" cy="646331"/>
          </a:xfrm>
          <a:prstGeom prst="rect">
            <a:avLst/>
          </a:prstGeom>
          <a:noFill/>
        </p:spPr>
        <p:txBody>
          <a:bodyPr wrap="square" rtlCol="0">
            <a:spAutoFit/>
          </a:bodyPr>
          <a:lstStyle/>
          <a:p>
            <a:pPr>
              <a:lnSpc>
                <a:spcPct val="200000"/>
              </a:lnSpc>
              <a:buFont typeface="Wingdings" pitchFamily="2" charset="2"/>
              <a:buChar char="Ø"/>
            </a:pPr>
            <a:r>
              <a:rPr lang="en-US" sz="1800" dirty="0" smtClean="0">
                <a:latin typeface="Arial" pitchFamily="34" charset="0"/>
              </a:rPr>
              <a:t> The Quality of Life is more important than life itself - </a:t>
            </a:r>
            <a:r>
              <a:rPr lang="en-IN" sz="1800" dirty="0" smtClean="0">
                <a:latin typeface="Arial" pitchFamily="34" charset="0"/>
                <a:hlinkClick r:id="rId6"/>
              </a:rPr>
              <a:t>Alexis Carrel quotes</a:t>
            </a:r>
            <a:endParaRPr lang="en-IN" sz="1800" dirty="0" smtClean="0">
              <a:latin typeface="Arial" pitchFamily="34" charset="0"/>
            </a:endParaRPr>
          </a:p>
        </p:txBody>
      </p:sp>
      <p:sp>
        <p:nvSpPr>
          <p:cNvPr id="11" name="Rectangle 10"/>
          <p:cNvSpPr/>
          <p:nvPr/>
        </p:nvSpPr>
        <p:spPr>
          <a:xfrm>
            <a:off x="469900" y="5223302"/>
            <a:ext cx="8737600" cy="1200329"/>
          </a:xfrm>
          <a:prstGeom prst="rect">
            <a:avLst/>
          </a:prstGeom>
        </p:spPr>
        <p:txBody>
          <a:bodyPr wrap="square">
            <a:spAutoFit/>
          </a:bodyPr>
          <a:lstStyle/>
          <a:p>
            <a:pPr>
              <a:lnSpc>
                <a:spcPct val="200000"/>
              </a:lnSpc>
              <a:buFont typeface="Wingdings" pitchFamily="2" charset="2"/>
              <a:buChar char="Ø"/>
            </a:pPr>
            <a:r>
              <a:rPr lang="en-IN" sz="1800" dirty="0" smtClean="0">
                <a:latin typeface="Arial" pitchFamily="34" charset="0"/>
              </a:rPr>
              <a:t> “Most people buy the highest quality television sets, only to watch the lowest quality television shows. ”  - </a:t>
            </a:r>
            <a:r>
              <a:rPr lang="en-IN" sz="1800" dirty="0" err="1" smtClean="0">
                <a:latin typeface="Arial" pitchFamily="34" charset="0"/>
                <a:hlinkClick r:id="rId7"/>
              </a:rPr>
              <a:t>Jarod</a:t>
            </a:r>
            <a:r>
              <a:rPr lang="en-IN" sz="1800" dirty="0" smtClean="0">
                <a:latin typeface="Arial" pitchFamily="34" charset="0"/>
                <a:hlinkClick r:id="rId7"/>
              </a:rPr>
              <a:t> </a:t>
            </a:r>
            <a:r>
              <a:rPr lang="en-IN" sz="1800" dirty="0" err="1" smtClean="0">
                <a:latin typeface="Arial" pitchFamily="34" charset="0"/>
                <a:hlinkClick r:id="rId7"/>
              </a:rPr>
              <a:t>Kintz</a:t>
            </a:r>
            <a:r>
              <a:rPr lang="en-IN" sz="1800" dirty="0" smtClean="0">
                <a:latin typeface="Arial" pitchFamily="34" charset="0"/>
              </a:rPr>
              <a:t>,</a:t>
            </a:r>
            <a:endParaRPr lang="en-IN" sz="1800" dirty="0">
              <a:latin typeface="Arial" pitchFamily="34" charset="0"/>
            </a:endParaRPr>
          </a:p>
        </p:txBody>
      </p:sp>
    </p:spTree>
    <p:extLst>
      <p:ext uri="{BB962C8B-B14F-4D97-AF65-F5344CB8AC3E}">
        <p14:creationId xmlns="" xmlns:p14="http://schemas.microsoft.com/office/powerpoint/2010/main" val="264568007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25689"/>
            <a:ext cx="9347200" cy="4154984"/>
          </a:xfrm>
          <a:prstGeom prst="rect">
            <a:avLst/>
          </a:prstGeom>
        </p:spPr>
        <p:txBody>
          <a:bodyPr wrap="square">
            <a:spAutoFit/>
          </a:bodyPr>
          <a:lstStyle/>
          <a:p>
            <a:endParaRPr lang="en-US" dirty="0" smtClean="0">
              <a:latin typeface="Arial" pitchFamily="34" charset="0"/>
            </a:endParaRPr>
          </a:p>
          <a:p>
            <a:pPr>
              <a:buSzPct val="65000"/>
            </a:pPr>
            <a:r>
              <a:rPr lang="en-US" sz="2400" u="sng" dirty="0" smtClean="0">
                <a:solidFill>
                  <a:schemeClr val="bg2">
                    <a:lumMod val="75000"/>
                  </a:schemeClr>
                </a:solidFill>
                <a:latin typeface="Arial" pitchFamily="34" charset="0"/>
              </a:rPr>
              <a:t>User-Based</a:t>
            </a:r>
            <a:r>
              <a:rPr lang="en-US" sz="2400" dirty="0" smtClean="0">
                <a:latin typeface="Arial" pitchFamily="34" charset="0"/>
              </a:rPr>
              <a:t>: </a:t>
            </a:r>
            <a:r>
              <a:rPr lang="en-US" sz="2000" dirty="0" smtClean="0">
                <a:latin typeface="Arial" pitchFamily="34" charset="0"/>
              </a:rPr>
              <a:t>What consumer says it is</a:t>
            </a:r>
          </a:p>
          <a:p>
            <a:pPr>
              <a:buSzPct val="65000"/>
            </a:pPr>
            <a:endParaRPr lang="en-US" sz="2000" dirty="0" smtClean="0">
              <a:latin typeface="Arial" pitchFamily="34" charset="0"/>
            </a:endParaRPr>
          </a:p>
          <a:p>
            <a:pPr>
              <a:buSzPct val="65000"/>
            </a:pPr>
            <a:r>
              <a:rPr lang="en-US" sz="2400" u="sng" dirty="0" smtClean="0">
                <a:solidFill>
                  <a:schemeClr val="bg2">
                    <a:lumMod val="75000"/>
                  </a:schemeClr>
                </a:solidFill>
                <a:latin typeface="Arial" pitchFamily="34" charset="0"/>
              </a:rPr>
              <a:t>Mfg.-Based</a:t>
            </a:r>
            <a:r>
              <a:rPr lang="en-US" sz="2000" dirty="0" smtClean="0">
                <a:latin typeface="Arial" pitchFamily="34" charset="0"/>
              </a:rPr>
              <a:t>: Degree to which a product conforms to </a:t>
            </a:r>
            <a:r>
              <a:rPr lang="en-US" sz="2000" i="1" dirty="0" smtClean="0">
                <a:latin typeface="Arial" pitchFamily="34" charset="0"/>
              </a:rPr>
              <a:t>design </a:t>
            </a:r>
            <a:r>
              <a:rPr lang="en-US" sz="2000" dirty="0" smtClean="0">
                <a:latin typeface="Arial" pitchFamily="34" charset="0"/>
              </a:rPr>
              <a:t>specification</a:t>
            </a:r>
          </a:p>
          <a:p>
            <a:pPr>
              <a:buSzPct val="65000"/>
              <a:buFont typeface="Arial" charset="0"/>
              <a:buChar char="•"/>
            </a:pPr>
            <a:endParaRPr lang="en-US" sz="2000" dirty="0" smtClean="0">
              <a:latin typeface="Arial" pitchFamily="34" charset="0"/>
            </a:endParaRPr>
          </a:p>
          <a:p>
            <a:pPr>
              <a:buSzPct val="65000"/>
            </a:pPr>
            <a:r>
              <a:rPr lang="en-US" sz="2400" u="sng" dirty="0" smtClean="0">
                <a:solidFill>
                  <a:schemeClr val="bg2">
                    <a:lumMod val="75000"/>
                  </a:schemeClr>
                </a:solidFill>
                <a:latin typeface="Arial" pitchFamily="34" charset="0"/>
              </a:rPr>
              <a:t>Product-Based: </a:t>
            </a:r>
            <a:r>
              <a:rPr lang="en-US" sz="2000" dirty="0" smtClean="0">
                <a:latin typeface="Arial" pitchFamily="34" charset="0"/>
              </a:rPr>
              <a:t>Level of measurable product characteristic</a:t>
            </a:r>
          </a:p>
          <a:p>
            <a:pPr>
              <a:buSzPct val="65000"/>
              <a:buFont typeface="Arial" pitchFamily="34" charset="0"/>
              <a:buChar char="•"/>
            </a:pPr>
            <a:endParaRPr lang="en-US" dirty="0" smtClean="0">
              <a:latin typeface="Arial" pitchFamily="34" charset="0"/>
            </a:endParaRPr>
          </a:p>
          <a:p>
            <a:pPr algn="ctr"/>
            <a:r>
              <a:rPr lang="en-IN" sz="2400" b="1" u="sng" dirty="0" smtClean="0">
                <a:solidFill>
                  <a:schemeClr val="bg2">
                    <a:lumMod val="75000"/>
                  </a:schemeClr>
                </a:solidFill>
                <a:latin typeface="Arial" pitchFamily="34" charset="0"/>
              </a:rPr>
              <a:t>Overall Quality for Life™ means sustainability</a:t>
            </a:r>
          </a:p>
          <a:p>
            <a:pPr>
              <a:buSzPct val="65000"/>
            </a:pPr>
            <a:endParaRPr lang="en-US" dirty="0" smtClean="0">
              <a:latin typeface="Arial" pitchFamily="34" charset="0"/>
            </a:endParaRPr>
          </a:p>
          <a:p>
            <a:pPr>
              <a:buSzPct val="65000"/>
            </a:pPr>
            <a:endParaRPr lang="en-US" dirty="0" smtClean="0">
              <a:latin typeface="Arial" pitchFamily="34" charset="0"/>
            </a:endParaRPr>
          </a:p>
          <a:p>
            <a:pPr>
              <a:buSzPct val="65000"/>
              <a:buFont typeface="Arial" pitchFamily="34" charset="0"/>
              <a:buChar char="•"/>
            </a:pPr>
            <a:r>
              <a:rPr lang="en-US" dirty="0" smtClean="0">
                <a:latin typeface="Arial" pitchFamily="34" charset="0"/>
              </a:rPr>
              <a:t>  Quality is a </a:t>
            </a:r>
            <a:r>
              <a:rPr lang="en-US" i="1" u="sng" dirty="0" smtClean="0">
                <a:latin typeface="Arial" pitchFamily="34" charset="0"/>
              </a:rPr>
              <a:t>priority</a:t>
            </a:r>
            <a:r>
              <a:rPr lang="en-US" dirty="0" smtClean="0">
                <a:latin typeface="Arial" pitchFamily="34" charset="0"/>
              </a:rPr>
              <a:t>, not a </a:t>
            </a:r>
            <a:r>
              <a:rPr lang="en-US" i="1" u="sng" dirty="0" smtClean="0">
                <a:latin typeface="Arial" pitchFamily="34" charset="0"/>
              </a:rPr>
              <a:t>value</a:t>
            </a:r>
            <a:endParaRPr lang="en-US" dirty="0" smtClean="0">
              <a:latin typeface="Arial" pitchFamily="34" charset="0"/>
            </a:endParaRPr>
          </a:p>
          <a:p>
            <a:pPr>
              <a:buSzPct val="65000"/>
            </a:pPr>
            <a:endParaRPr lang="en-US" dirty="0" smtClean="0">
              <a:latin typeface="Arial" pitchFamily="34" charset="0"/>
            </a:endParaRPr>
          </a:p>
          <a:p>
            <a:pPr>
              <a:buSzPct val="65000"/>
              <a:buFont typeface="Arial" pitchFamily="34" charset="0"/>
              <a:buChar char="•"/>
            </a:pPr>
            <a:r>
              <a:rPr lang="en-US" dirty="0" smtClean="0">
                <a:latin typeface="Arial" pitchFamily="34" charset="0"/>
              </a:rPr>
              <a:t>  Quality  a culture that says “quality” is important around us.</a:t>
            </a:r>
          </a:p>
          <a:p>
            <a:pPr>
              <a:buSzPct val="65000"/>
              <a:buFont typeface="Arial" pitchFamily="34" charset="0"/>
              <a:buChar char="•"/>
            </a:pPr>
            <a:endParaRPr lang="en-US" dirty="0" smtClean="0">
              <a:latin typeface="Arial" pitchFamily="34" charset="0"/>
            </a:endParaRPr>
          </a:p>
        </p:txBody>
      </p:sp>
      <p:sp>
        <p:nvSpPr>
          <p:cNvPr id="7" name="Rectangle 2"/>
          <p:cNvSpPr>
            <a:spLocks noGrp="1" noChangeArrowheads="1"/>
          </p:cNvSpPr>
          <p:nvPr>
            <p:ph type="title"/>
          </p:nvPr>
        </p:nvSpPr>
        <p:spPr>
          <a:xfrm>
            <a:off x="304800" y="122240"/>
            <a:ext cx="8318500" cy="460375"/>
          </a:xfrm>
        </p:spPr>
        <p:txBody>
          <a:bodyPr/>
          <a:lstStyle/>
          <a:p>
            <a:pPr lvl="0" eaLnBrk="1" hangingPunct="1">
              <a:defRPr/>
            </a:pPr>
            <a:r>
              <a:rPr lang="en-US" b="1" dirty="0" smtClean="0">
                <a:latin typeface="Arial" pitchFamily="34" charset="0"/>
              </a:rPr>
              <a:t>QUALITY : A WAY OF LIFE</a:t>
            </a:r>
            <a:endParaRPr lang="en-US" sz="3000" kern="1200" dirty="0">
              <a:solidFill>
                <a:schemeClr val="bg1">
                  <a:lumMod val="95000"/>
                </a:schemeClr>
              </a:solidFill>
              <a:cs typeface="+mn-cs"/>
            </a:endParaRPr>
          </a:p>
        </p:txBody>
      </p:sp>
    </p:spTree>
    <p:extLst>
      <p:ext uri="{BB962C8B-B14F-4D97-AF65-F5344CB8AC3E}">
        <p14:creationId xmlns="" xmlns:p14="http://schemas.microsoft.com/office/powerpoint/2010/main" val="2645680071"/>
      </p:ext>
    </p:extLst>
  </p:cSld>
  <p:clrMapOvr>
    <a:masterClrMapping/>
  </p:clrMapOvr>
  <p:transition spd="slow" advTm="1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vs_verma\Desktop\pics - ficci\lotus.jpg"/>
          <p:cNvPicPr>
            <a:picLocks noChangeAspect="1" noChangeArrowheads="1"/>
          </p:cNvPicPr>
          <p:nvPr/>
        </p:nvPicPr>
        <p:blipFill>
          <a:blip r:embed="rId2"/>
          <a:srcRect/>
          <a:stretch>
            <a:fillRect/>
          </a:stretch>
        </p:blipFill>
        <p:spPr bwMode="auto">
          <a:xfrm>
            <a:off x="0" y="956818"/>
            <a:ext cx="3924876" cy="3600450"/>
          </a:xfrm>
          <a:prstGeom prst="rect">
            <a:avLst/>
          </a:prstGeom>
          <a:noFill/>
        </p:spPr>
      </p:pic>
      <p:pic>
        <p:nvPicPr>
          <p:cNvPr id="1027" name="Picture 3" descr="C:\Documents and Settings\vs_verma\Desktop\pics - ficci\31_11_ther.jpg"/>
          <p:cNvPicPr>
            <a:picLocks noChangeAspect="1" noChangeArrowheads="1"/>
          </p:cNvPicPr>
          <p:nvPr/>
        </p:nvPicPr>
        <p:blipFill>
          <a:blip r:embed="rId3"/>
          <a:srcRect/>
          <a:stretch>
            <a:fillRect/>
          </a:stretch>
        </p:blipFill>
        <p:spPr bwMode="auto">
          <a:xfrm>
            <a:off x="5626100" y="901700"/>
            <a:ext cx="4051300" cy="3581400"/>
          </a:xfrm>
          <a:prstGeom prst="rect">
            <a:avLst/>
          </a:prstGeom>
          <a:noFill/>
        </p:spPr>
      </p:pic>
      <p:sp>
        <p:nvSpPr>
          <p:cNvPr id="6" name="Title 1"/>
          <p:cNvSpPr txBox="1">
            <a:spLocks/>
          </p:cNvSpPr>
          <p:nvPr/>
        </p:nvSpPr>
        <p:spPr bwMode="gray">
          <a:xfrm>
            <a:off x="304800" y="122240"/>
            <a:ext cx="8318500" cy="460375"/>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Natural / inherent Quality</a:t>
            </a:r>
            <a:endParaRPr kumimoji="0" lang="en-US" sz="2400" b="0" i="0" u="none" strike="noStrike" kern="0" cap="none" spc="0" normalizeH="0" baseline="0" noProof="0" dirty="0">
              <a:ln>
                <a:noFill/>
              </a:ln>
              <a:solidFill>
                <a:schemeClr val="bg1"/>
              </a:solidFill>
              <a:effectLst/>
              <a:uLnTx/>
              <a:uFillTx/>
              <a:latin typeface="+mj-lt"/>
              <a:ea typeface="+mj-ea"/>
              <a:cs typeface="+mj-cs"/>
            </a:endParaRPr>
          </a:p>
        </p:txBody>
      </p:sp>
      <p:sp>
        <p:nvSpPr>
          <p:cNvPr id="5" name="Title 1"/>
          <p:cNvSpPr txBox="1">
            <a:spLocks/>
          </p:cNvSpPr>
          <p:nvPr/>
        </p:nvSpPr>
        <p:spPr bwMode="gray">
          <a:xfrm>
            <a:off x="0" y="4505264"/>
            <a:ext cx="4133088"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Pleasure, Feel good, Emotions, Energy, </a:t>
            </a:r>
            <a:endParaRPr kumimoji="0" lang="en-US" sz="2400" b="0" i="0" u="none" strike="noStrike" kern="0" cap="none" spc="0" normalizeH="0" baseline="0" noProof="0" dirty="0">
              <a:ln>
                <a:noFill/>
              </a:ln>
              <a:effectLst/>
              <a:uLnTx/>
              <a:uFillTx/>
              <a:latin typeface="+mj-lt"/>
              <a:ea typeface="+mj-ea"/>
              <a:cs typeface="+mj-cs"/>
            </a:endParaRPr>
          </a:p>
        </p:txBody>
      </p:sp>
      <p:sp>
        <p:nvSpPr>
          <p:cNvPr id="7" name="Title 1"/>
          <p:cNvSpPr txBox="1">
            <a:spLocks/>
          </p:cNvSpPr>
          <p:nvPr/>
        </p:nvSpPr>
        <p:spPr bwMode="gray">
          <a:xfrm>
            <a:off x="5577840" y="4608896"/>
            <a:ext cx="4133088"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lvl="0" defTabSz="958850">
              <a:lnSpc>
                <a:spcPct val="90000"/>
              </a:lnSpc>
              <a:defRPr/>
            </a:pPr>
            <a:r>
              <a:rPr lang="en-US" sz="2400" kern="0" dirty="0" smtClean="0">
                <a:latin typeface="+mj-lt"/>
                <a:ea typeface="+mj-ea"/>
                <a:cs typeface="+mj-cs"/>
              </a:rPr>
              <a:t>Pain, discomfortable,</a:t>
            </a:r>
            <a:r>
              <a:rPr lang="en-US" sz="2400" kern="0" dirty="0" smtClean="0"/>
              <a:t> itchiness,</a:t>
            </a:r>
            <a:r>
              <a:rPr lang="en-US" sz="2400" kern="0" dirty="0" smtClean="0">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
        <p:nvSpPr>
          <p:cNvPr id="8" name="Title 1"/>
          <p:cNvSpPr txBox="1">
            <a:spLocks/>
          </p:cNvSpPr>
          <p:nvPr/>
        </p:nvSpPr>
        <p:spPr bwMode="gray">
          <a:xfrm>
            <a:off x="0" y="1091504"/>
            <a:ext cx="1438656"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lvl="0" defTabSz="958850">
              <a:lnSpc>
                <a:spcPct val="90000"/>
              </a:lnSpc>
              <a:defRPr/>
            </a:pPr>
            <a:r>
              <a:rPr lang="en-US" sz="2400" kern="0" dirty="0" smtClean="0">
                <a:latin typeface="+mj-lt"/>
                <a:ea typeface="+mj-ea"/>
                <a:cs typeface="+mj-cs"/>
              </a:rPr>
              <a:t>Lotus</a:t>
            </a:r>
            <a:endParaRPr kumimoji="0" lang="en-US" sz="2400" b="0" i="0" u="none" strike="noStrike" kern="0" cap="none" spc="0" normalizeH="0" baseline="0" noProof="0" dirty="0">
              <a:ln>
                <a:noFill/>
              </a:ln>
              <a:effectLst/>
              <a:uLnTx/>
              <a:uFillTx/>
              <a:latin typeface="+mj-lt"/>
              <a:ea typeface="+mj-ea"/>
              <a:cs typeface="+mj-cs"/>
            </a:endParaRPr>
          </a:p>
        </p:txBody>
      </p:sp>
      <p:sp>
        <p:nvSpPr>
          <p:cNvPr id="9" name="Title 1"/>
          <p:cNvSpPr txBox="1">
            <a:spLocks/>
          </p:cNvSpPr>
          <p:nvPr/>
        </p:nvSpPr>
        <p:spPr bwMode="gray">
          <a:xfrm>
            <a:off x="6053328" y="1061024"/>
            <a:ext cx="1438656"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lvl="0" defTabSz="958850">
              <a:lnSpc>
                <a:spcPct val="90000"/>
              </a:lnSpc>
              <a:defRPr/>
            </a:pPr>
            <a:r>
              <a:rPr kumimoji="0" lang="en-US" sz="2400" b="0" i="0" u="none" strike="noStrike" kern="0" cap="none" spc="0" normalizeH="0" baseline="0" noProof="0" dirty="0" smtClean="0">
                <a:ln>
                  <a:noFill/>
                </a:ln>
                <a:effectLst/>
                <a:uLnTx/>
                <a:uFillTx/>
                <a:latin typeface="+mj-lt"/>
                <a:ea typeface="+mj-ea"/>
                <a:cs typeface="+mj-cs"/>
              </a:rPr>
              <a:t>Leech</a:t>
            </a:r>
            <a:endParaRPr kumimoji="0" lang="en-US" sz="2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Based Quality</a:t>
            </a:r>
            <a:endParaRPr lang="en-US" dirty="0"/>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4</a:t>
            </a:fld>
            <a:endParaRPr lang="en-US" altLang="zh-TW"/>
          </a:p>
        </p:txBody>
      </p:sp>
      <p:pic>
        <p:nvPicPr>
          <p:cNvPr id="2050" name="Picture 2" descr="C:\Documents and Settings\vs_verma\Desktop\pics - ficci\20031003180316-med.jpg"/>
          <p:cNvPicPr>
            <a:picLocks noChangeAspect="1" noChangeArrowheads="1"/>
          </p:cNvPicPr>
          <p:nvPr/>
        </p:nvPicPr>
        <p:blipFill>
          <a:blip r:embed="rId2"/>
          <a:srcRect/>
          <a:stretch>
            <a:fillRect/>
          </a:stretch>
        </p:blipFill>
        <p:spPr bwMode="auto">
          <a:xfrm>
            <a:off x="2581873" y="4101921"/>
            <a:ext cx="3793849" cy="2422805"/>
          </a:xfrm>
          <a:prstGeom prst="rect">
            <a:avLst/>
          </a:prstGeom>
          <a:noFill/>
        </p:spPr>
      </p:pic>
      <p:pic>
        <p:nvPicPr>
          <p:cNvPr id="2051" name="Picture 3" descr="C:\Documents and Settings\vs_verma\Desktop\pics - ficci\0LECAIV2LOACAPW0B8TCA6RYMVNCACGLMNMCAN68P1VCARBT6PJCAQUB4K3CAOKXZ20CAFSTTTECAACCVPCCAJEJ8G0CA13HAIVCAXS0U0ECAWV38PWCA0LHEU0CAQVWTKPCA3K98U4CAP8EWYGCAGCH0N5.jpg"/>
          <p:cNvPicPr>
            <a:picLocks noChangeAspect="1" noChangeArrowheads="1"/>
          </p:cNvPicPr>
          <p:nvPr/>
        </p:nvPicPr>
        <p:blipFill>
          <a:blip r:embed="rId3"/>
          <a:srcRect/>
          <a:stretch>
            <a:fillRect/>
          </a:stretch>
        </p:blipFill>
        <p:spPr bwMode="auto">
          <a:xfrm>
            <a:off x="212725" y="1082675"/>
            <a:ext cx="2759280" cy="1949892"/>
          </a:xfrm>
          <a:prstGeom prst="rect">
            <a:avLst/>
          </a:prstGeom>
          <a:noFill/>
        </p:spPr>
      </p:pic>
      <p:pic>
        <p:nvPicPr>
          <p:cNvPr id="2052" name="Picture 4" descr="C:\Documents and Settings\vs_verma\Desktop\pics - ficci\KP4CAK69TC9CAI020GPCACPJPLQCA6Q88K4CAM0639CCAZ01TEHCAHUINY2CAXEYC6QCAIG1U69CAE3OIXHCARX35RYCA23AULOCANP0MR5CAE1TYDQCA0J5YPKCALHS2GVCAUM19A8CA0NW7DFCAVLG42G.jpg"/>
          <p:cNvPicPr>
            <a:picLocks noChangeAspect="1" noChangeArrowheads="1"/>
          </p:cNvPicPr>
          <p:nvPr/>
        </p:nvPicPr>
        <p:blipFill>
          <a:blip r:embed="rId4"/>
          <a:srcRect/>
          <a:stretch>
            <a:fillRect/>
          </a:stretch>
        </p:blipFill>
        <p:spPr bwMode="auto">
          <a:xfrm>
            <a:off x="6183612" y="939178"/>
            <a:ext cx="3342351" cy="2256249"/>
          </a:xfrm>
          <a:prstGeom prst="rect">
            <a:avLst/>
          </a:prstGeom>
          <a:noFill/>
        </p:spPr>
      </p:pic>
      <p:sp>
        <p:nvSpPr>
          <p:cNvPr id="7" name="Title 1"/>
          <p:cNvSpPr txBox="1">
            <a:spLocks/>
          </p:cNvSpPr>
          <p:nvPr/>
        </p:nvSpPr>
        <p:spPr bwMode="gray">
          <a:xfrm>
            <a:off x="219456" y="3078800"/>
            <a:ext cx="4742688"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mj-lt"/>
                <a:ea typeface="+mj-ea"/>
                <a:cs typeface="+mj-cs"/>
              </a:rPr>
              <a:t>To</a:t>
            </a:r>
            <a:r>
              <a:rPr kumimoji="0" lang="en-US" sz="2400" b="0" i="0" u="none" strike="noStrike" kern="0" cap="none" spc="0" normalizeH="0" noProof="0" dirty="0" smtClean="0">
                <a:ln>
                  <a:noFill/>
                </a:ln>
                <a:effectLst/>
                <a:uLnTx/>
                <a:uFillTx/>
                <a:latin typeface="+mj-lt"/>
                <a:ea typeface="+mj-ea"/>
                <a:cs typeface="+mj-cs"/>
              </a:rPr>
              <a:t> pass through narrow places,</a:t>
            </a:r>
          </a:p>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To keep movement fast.</a:t>
            </a:r>
            <a:r>
              <a:rPr kumimoji="0" lang="en-US" sz="2400" b="0" i="0" u="none" strike="noStrike" kern="0" cap="none" spc="0" normalizeH="0" noProof="0" dirty="0" smtClean="0">
                <a:ln>
                  <a:noFill/>
                </a:ln>
                <a:effectLst/>
                <a:uLnTx/>
                <a:uFillTx/>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
        <p:nvSpPr>
          <p:cNvPr id="8" name="Title 1"/>
          <p:cNvSpPr txBox="1">
            <a:spLocks/>
          </p:cNvSpPr>
          <p:nvPr/>
        </p:nvSpPr>
        <p:spPr bwMode="gray">
          <a:xfrm>
            <a:off x="5163312" y="3072704"/>
            <a:ext cx="4742688" cy="889696"/>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mj-lt"/>
                <a:ea typeface="+mj-ea"/>
                <a:cs typeface="+mj-cs"/>
              </a:rPr>
              <a:t>To</a:t>
            </a:r>
            <a:r>
              <a:rPr kumimoji="0" lang="en-US" sz="2400" b="0" i="0" u="none" strike="noStrike" kern="0" cap="none" spc="0" normalizeH="0" noProof="0" dirty="0" smtClean="0">
                <a:ln>
                  <a:noFill/>
                </a:ln>
                <a:effectLst/>
                <a:uLnTx/>
                <a:uFillTx/>
                <a:latin typeface="+mj-lt"/>
                <a:ea typeface="+mj-ea"/>
                <a:cs typeface="+mj-cs"/>
              </a:rPr>
              <a:t> pass through narrow places,</a:t>
            </a:r>
          </a:p>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To Feel comfort </a:t>
            </a:r>
            <a:endParaRPr kumimoji="0" lang="en-US" sz="2400" b="0" i="0" u="none" strike="noStrike" kern="0" cap="none" spc="0" normalizeH="0" noProof="0" dirty="0" smtClean="0">
              <a:ln>
                <a:noFill/>
              </a:ln>
              <a:effectLst/>
              <a:uLnTx/>
              <a:uFillTx/>
              <a:latin typeface="+mj-lt"/>
              <a:ea typeface="+mj-ea"/>
              <a:cs typeface="+mj-cs"/>
            </a:endParaRPr>
          </a:p>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To keep movement faster.</a:t>
            </a:r>
            <a:r>
              <a:rPr kumimoji="0" lang="en-US" sz="2400" b="0" i="0" u="none" strike="noStrike" kern="0" cap="none" spc="0" normalizeH="0" noProof="0" dirty="0" smtClean="0">
                <a:ln>
                  <a:noFill/>
                </a:ln>
                <a:effectLst/>
                <a:uLnTx/>
                <a:uFillTx/>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
        <p:nvSpPr>
          <p:cNvPr id="9" name="Title 1"/>
          <p:cNvSpPr txBox="1">
            <a:spLocks/>
          </p:cNvSpPr>
          <p:nvPr/>
        </p:nvSpPr>
        <p:spPr bwMode="gray">
          <a:xfrm>
            <a:off x="5315712" y="5785424"/>
            <a:ext cx="4742688" cy="889696"/>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mj-lt"/>
                <a:ea typeface="+mj-ea"/>
                <a:cs typeface="+mj-cs"/>
              </a:rPr>
              <a:t>To</a:t>
            </a:r>
            <a:r>
              <a:rPr kumimoji="0" lang="en-US" sz="2400" b="0" i="0" u="none" strike="noStrike" kern="0" cap="none" spc="0" normalizeH="0" noProof="0" dirty="0" smtClean="0">
                <a:ln>
                  <a:noFill/>
                </a:ln>
                <a:effectLst/>
                <a:uLnTx/>
                <a:uFillTx/>
                <a:latin typeface="+mj-lt"/>
                <a:ea typeface="+mj-ea"/>
                <a:cs typeface="+mj-cs"/>
              </a:rPr>
              <a:t> pass through wide places,</a:t>
            </a:r>
          </a:p>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To Feel more comfort </a:t>
            </a:r>
            <a:endParaRPr kumimoji="0" lang="en-US" sz="2400" b="0" i="0" u="none" strike="noStrike" kern="0" cap="none" spc="0" normalizeH="0" noProof="0" dirty="0" smtClean="0">
              <a:ln>
                <a:noFill/>
              </a:ln>
              <a:effectLst/>
              <a:uLnTx/>
              <a:uFillTx/>
              <a:latin typeface="+mj-lt"/>
              <a:ea typeface="+mj-ea"/>
              <a:cs typeface="+mj-cs"/>
            </a:endParaRPr>
          </a:p>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To keep movement fastest.</a:t>
            </a:r>
            <a:r>
              <a:rPr kumimoji="0" lang="en-US" sz="2400" b="0" i="0" u="none" strike="noStrike" kern="0" cap="none" spc="0" normalizeH="0" noProof="0" dirty="0" smtClean="0">
                <a:ln>
                  <a:noFill/>
                </a:ln>
                <a:effectLst/>
                <a:uLnTx/>
                <a:uFillTx/>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Abstractive  Quality</a:t>
            </a:r>
            <a:endParaRPr lang="en-US" dirty="0"/>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5</a:t>
            </a:fld>
            <a:endParaRPr lang="en-US" altLang="zh-TW"/>
          </a:p>
        </p:txBody>
      </p:sp>
      <p:pic>
        <p:nvPicPr>
          <p:cNvPr id="2058" name="Picture 10" descr="C:\Documents and Settings\vs_verma\Desktop\pics - ficci\8Y3CAXTI3AZCA8FS8D0CAHB0BRJCA5Y28O6CAB3XSJFCAXVJYNLCAJTS7WOCAQKKUGGCAOVNJSQCAZMK8J6CAYV2NE4CAX2YIA0CAKXIE7QCAJ1M618CA0XCHAACAF2OF2SCA9UZ10YCAUN9PTHCAJ2CX7C.jpg"/>
          <p:cNvPicPr>
            <a:picLocks noChangeAspect="1" noChangeArrowheads="1"/>
          </p:cNvPicPr>
          <p:nvPr/>
        </p:nvPicPr>
        <p:blipFill>
          <a:blip r:embed="rId2"/>
          <a:srcRect/>
          <a:stretch>
            <a:fillRect/>
          </a:stretch>
        </p:blipFill>
        <p:spPr bwMode="auto">
          <a:xfrm>
            <a:off x="6532563" y="1902359"/>
            <a:ext cx="2382837" cy="2382837"/>
          </a:xfrm>
          <a:prstGeom prst="rect">
            <a:avLst/>
          </a:prstGeom>
          <a:noFill/>
        </p:spPr>
      </p:pic>
      <p:pic>
        <p:nvPicPr>
          <p:cNvPr id="2059" name="Picture 11" descr="C:\Documents and Settings\vs_verma\Desktop\pics - ficci\pics - ficci.jpg"/>
          <p:cNvPicPr>
            <a:picLocks noChangeAspect="1" noChangeArrowheads="1"/>
          </p:cNvPicPr>
          <p:nvPr/>
        </p:nvPicPr>
        <p:blipFill>
          <a:blip r:embed="rId3"/>
          <a:srcRect/>
          <a:stretch>
            <a:fillRect/>
          </a:stretch>
        </p:blipFill>
        <p:spPr bwMode="auto">
          <a:xfrm>
            <a:off x="2381250" y="1606296"/>
            <a:ext cx="3676419" cy="3035300"/>
          </a:xfrm>
          <a:prstGeom prst="rect">
            <a:avLst/>
          </a:prstGeom>
          <a:noFill/>
        </p:spPr>
      </p:pic>
      <p:pic>
        <p:nvPicPr>
          <p:cNvPr id="2060" name="Picture 12" descr="C:\Documents and Settings\vs_verma\Desktop\pics - ficci\128318562_13485766981_m.jpg"/>
          <p:cNvPicPr>
            <a:picLocks noChangeAspect="1" noChangeArrowheads="1"/>
          </p:cNvPicPr>
          <p:nvPr/>
        </p:nvPicPr>
        <p:blipFill>
          <a:blip r:embed="rId4"/>
          <a:srcRect/>
          <a:stretch>
            <a:fillRect/>
          </a:stretch>
        </p:blipFill>
        <p:spPr bwMode="auto">
          <a:xfrm>
            <a:off x="0" y="1428496"/>
            <a:ext cx="2554129" cy="2603500"/>
          </a:xfrm>
          <a:prstGeom prst="rect">
            <a:avLst/>
          </a:prstGeom>
          <a:noFill/>
        </p:spPr>
      </p:pic>
      <p:sp>
        <p:nvSpPr>
          <p:cNvPr id="7" name="Title 1"/>
          <p:cNvSpPr txBox="1">
            <a:spLocks/>
          </p:cNvSpPr>
          <p:nvPr/>
        </p:nvSpPr>
        <p:spPr bwMode="gray">
          <a:xfrm>
            <a:off x="195072" y="1115888"/>
            <a:ext cx="9351264"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ctr"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All are 14” Television</a:t>
            </a:r>
            <a:r>
              <a:rPr kumimoji="0" lang="en-US" sz="2400" b="0" i="0" u="none" strike="noStrike" kern="0" cap="none" spc="0" normalizeH="0" noProof="0" dirty="0" smtClean="0">
                <a:ln>
                  <a:noFill/>
                </a:ln>
                <a:effectLst/>
                <a:uLnTx/>
                <a:uFillTx/>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
        <p:nvSpPr>
          <p:cNvPr id="8" name="Title 1"/>
          <p:cNvSpPr txBox="1">
            <a:spLocks/>
          </p:cNvSpPr>
          <p:nvPr/>
        </p:nvSpPr>
        <p:spPr bwMode="gray">
          <a:xfrm>
            <a:off x="146304" y="4023360"/>
            <a:ext cx="2499360" cy="1840992"/>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Target audience – poor Villagers , Work Man</a:t>
            </a:r>
            <a:r>
              <a:rPr kumimoji="0" lang="en-US" sz="2400" b="0" i="0" u="none" strike="noStrike" kern="0" cap="none" spc="0" normalizeH="0" noProof="0" dirty="0" smtClean="0">
                <a:ln>
                  <a:noFill/>
                </a:ln>
                <a:effectLst/>
                <a:uLnTx/>
                <a:uFillTx/>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
        <p:nvSpPr>
          <p:cNvPr id="9" name="Title 1"/>
          <p:cNvSpPr txBox="1">
            <a:spLocks/>
          </p:cNvSpPr>
          <p:nvPr/>
        </p:nvSpPr>
        <p:spPr bwMode="gray">
          <a:xfrm>
            <a:off x="3066288" y="4200144"/>
            <a:ext cx="2499360" cy="1840992"/>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Target audience – Villagers , Work Man, common man</a:t>
            </a:r>
            <a:endParaRPr kumimoji="0" lang="en-US" sz="2400" b="0" i="0" u="none" strike="noStrike" kern="0" cap="none" spc="0" normalizeH="0" baseline="0" noProof="0" dirty="0">
              <a:ln>
                <a:noFill/>
              </a:ln>
              <a:effectLst/>
              <a:uLnTx/>
              <a:uFillTx/>
              <a:latin typeface="+mj-lt"/>
              <a:ea typeface="+mj-ea"/>
              <a:cs typeface="+mj-cs"/>
            </a:endParaRPr>
          </a:p>
        </p:txBody>
      </p:sp>
      <p:sp>
        <p:nvSpPr>
          <p:cNvPr id="10" name="Title 1"/>
          <p:cNvSpPr txBox="1">
            <a:spLocks/>
          </p:cNvSpPr>
          <p:nvPr/>
        </p:nvSpPr>
        <p:spPr bwMode="gray">
          <a:xfrm>
            <a:off x="6504432" y="4261104"/>
            <a:ext cx="2499360" cy="1840992"/>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Target audience – common man &amp; Urban society.</a:t>
            </a:r>
            <a:endParaRPr kumimoji="0" lang="en-US" sz="2400" b="0" i="0" u="none" strike="noStrike" kern="0" cap="none" spc="0" normalizeH="0" baseline="0" noProof="0" dirty="0">
              <a:ln>
                <a:noFill/>
              </a:ln>
              <a:effectLst/>
              <a:uLnTx/>
              <a:uFillTx/>
              <a:latin typeface="+mj-lt"/>
              <a:ea typeface="+mj-ea"/>
              <a:cs typeface="+mj-cs"/>
            </a:endParaRPr>
          </a:p>
        </p:txBody>
      </p:sp>
      <p:sp>
        <p:nvSpPr>
          <p:cNvPr id="11" name="Title 1"/>
          <p:cNvSpPr txBox="1">
            <a:spLocks/>
          </p:cNvSpPr>
          <p:nvPr/>
        </p:nvSpPr>
        <p:spPr bwMode="gray">
          <a:xfrm>
            <a:off x="335280" y="5962208"/>
            <a:ext cx="9351264" cy="60318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ctr" defTabSz="958850"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noProof="0" dirty="0" err="1" smtClean="0">
                <a:ln>
                  <a:noFill/>
                </a:ln>
                <a:effectLst/>
                <a:uLnTx/>
                <a:uFillTx/>
                <a:latin typeface="+mj-lt"/>
                <a:ea typeface="+mj-ea"/>
                <a:cs typeface="+mj-cs"/>
              </a:rPr>
              <a:t>Kyun</a:t>
            </a:r>
            <a:r>
              <a:rPr kumimoji="0" lang="en-US" sz="2400" b="0" i="0" u="none" strike="noStrike" kern="0" cap="none" spc="0" normalizeH="0" noProof="0" dirty="0" smtClean="0">
                <a:ln>
                  <a:noFill/>
                </a:ln>
                <a:effectLst/>
                <a:uLnTx/>
                <a:uFillTx/>
                <a:latin typeface="+mj-lt"/>
                <a:ea typeface="+mj-ea"/>
                <a:cs typeface="+mj-cs"/>
              </a:rPr>
              <a:t> </a:t>
            </a:r>
            <a:r>
              <a:rPr kumimoji="0" lang="en-US" sz="2400" b="0" i="0" u="none" strike="noStrike" kern="0" cap="none" spc="0" normalizeH="0" noProof="0" dirty="0" err="1" smtClean="0">
                <a:ln>
                  <a:noFill/>
                </a:ln>
                <a:effectLst/>
                <a:uLnTx/>
                <a:uFillTx/>
                <a:latin typeface="+mj-lt"/>
                <a:ea typeface="+mj-ea"/>
                <a:cs typeface="+mj-cs"/>
              </a:rPr>
              <a:t>Ki</a:t>
            </a:r>
            <a:r>
              <a:rPr kumimoji="0" lang="en-US" sz="2400" b="0" i="0" u="none" strike="noStrike" kern="0" cap="none" spc="0" normalizeH="0" noProof="0" dirty="0" smtClean="0">
                <a:ln>
                  <a:noFill/>
                </a:ln>
                <a:effectLst/>
                <a:uLnTx/>
                <a:uFillTx/>
                <a:latin typeface="+mj-lt"/>
                <a:ea typeface="+mj-ea"/>
                <a:cs typeface="+mj-cs"/>
              </a:rPr>
              <a:t> Hindustan main </a:t>
            </a:r>
            <a:r>
              <a:rPr kumimoji="0" lang="en-US" sz="2400" b="0" i="0" u="none" strike="noStrike" kern="0" cap="none" spc="0" normalizeH="0" noProof="0" dirty="0" err="1" smtClean="0">
                <a:ln>
                  <a:noFill/>
                </a:ln>
                <a:effectLst/>
                <a:uLnTx/>
                <a:uFillTx/>
                <a:latin typeface="+mj-lt"/>
                <a:ea typeface="+mj-ea"/>
                <a:cs typeface="+mj-cs"/>
              </a:rPr>
              <a:t>thoda</a:t>
            </a:r>
            <a:r>
              <a:rPr kumimoji="0" lang="en-US" sz="2400" b="0" i="0" u="none" strike="noStrike" kern="0" cap="none" spc="0" normalizeH="0" noProof="0" dirty="0" smtClean="0">
                <a:ln>
                  <a:noFill/>
                </a:ln>
                <a:effectLst/>
                <a:uLnTx/>
                <a:uFillTx/>
                <a:latin typeface="+mj-lt"/>
                <a:ea typeface="+mj-ea"/>
                <a:cs typeface="+mj-cs"/>
              </a:rPr>
              <a:t>, “</a:t>
            </a:r>
            <a:r>
              <a:rPr kumimoji="0" lang="en-US" sz="2400" b="0" i="0" u="none" strike="noStrike" kern="0" cap="none" spc="0" normalizeH="0" noProof="0" dirty="0" err="1" smtClean="0">
                <a:ln>
                  <a:noFill/>
                </a:ln>
                <a:effectLst/>
                <a:uLnTx/>
                <a:uFillTx/>
                <a:latin typeface="+mj-lt"/>
                <a:ea typeface="+mj-ea"/>
                <a:cs typeface="+mj-cs"/>
              </a:rPr>
              <a:t>thoda</a:t>
            </a:r>
            <a:r>
              <a:rPr kumimoji="0" lang="en-US" sz="2400" b="0" i="0" u="none" strike="noStrike" kern="0" cap="none" spc="0" normalizeH="0" noProof="0" dirty="0" smtClean="0">
                <a:ln>
                  <a:noFill/>
                </a:ln>
                <a:effectLst/>
                <a:uLnTx/>
                <a:uFillTx/>
                <a:latin typeface="+mj-lt"/>
                <a:ea typeface="+mj-ea"/>
                <a:cs typeface="+mj-cs"/>
              </a:rPr>
              <a:t>” </a:t>
            </a:r>
            <a:r>
              <a:rPr kumimoji="0" lang="en-US" sz="2400" b="0" i="0" u="none" strike="noStrike" kern="0" cap="none" spc="0" normalizeH="0" noProof="0" dirty="0" err="1" smtClean="0">
                <a:ln>
                  <a:noFill/>
                </a:ln>
                <a:effectLst/>
                <a:uLnTx/>
                <a:uFillTx/>
                <a:latin typeface="+mj-lt"/>
                <a:ea typeface="+mj-ea"/>
                <a:cs typeface="+mj-cs"/>
              </a:rPr>
              <a:t>nhi</a:t>
            </a:r>
            <a:r>
              <a:rPr kumimoji="0" lang="en-US" sz="2400" b="0" i="0" u="none" strike="noStrike" kern="0" cap="none" spc="0" normalizeH="0" noProof="0" dirty="0" smtClean="0">
                <a:ln>
                  <a:noFill/>
                </a:ln>
                <a:effectLst/>
                <a:uLnTx/>
                <a:uFillTx/>
                <a:latin typeface="+mj-lt"/>
                <a:ea typeface="+mj-ea"/>
                <a:cs typeface="+mj-cs"/>
              </a:rPr>
              <a:t> </a:t>
            </a:r>
            <a:r>
              <a:rPr kumimoji="0" lang="en-US" sz="2400" b="0" i="0" u="none" strike="noStrike" kern="0" cap="none" spc="0" normalizeH="0" noProof="0" dirty="0" err="1" smtClean="0">
                <a:ln>
                  <a:noFill/>
                </a:ln>
                <a:effectLst/>
                <a:uLnTx/>
                <a:uFillTx/>
                <a:latin typeface="+mj-lt"/>
                <a:ea typeface="+mj-ea"/>
                <a:cs typeface="+mj-cs"/>
              </a:rPr>
              <a:t>hota</a:t>
            </a:r>
            <a:r>
              <a:rPr kumimoji="0" lang="en-US" sz="2400" b="0" i="0" u="none" strike="noStrike" kern="0" cap="none" spc="0" normalizeH="0" noProof="0" dirty="0" smtClean="0">
                <a:ln>
                  <a:noFill/>
                </a:ln>
                <a:effectLst/>
                <a:uLnTx/>
                <a:uFillTx/>
                <a:latin typeface="+mj-lt"/>
                <a:ea typeface="+mj-ea"/>
                <a:cs typeface="+mj-cs"/>
              </a:rPr>
              <a:t>…….. </a:t>
            </a:r>
            <a:endParaRPr kumimoji="0" lang="en-US" sz="2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Quality</a:t>
            </a:r>
            <a:endParaRPr lang="en-US" dirty="0"/>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6</a:t>
            </a:fld>
            <a:endParaRPr lang="en-US" altLang="zh-TW"/>
          </a:p>
        </p:txBody>
      </p:sp>
      <p:pic>
        <p:nvPicPr>
          <p:cNvPr id="2053" name="Picture 5" descr="C:\Documents and Settings\vs_verma\Desktop\pics - ficci\1950s-Woman-Cooking.jpg"/>
          <p:cNvPicPr>
            <a:picLocks noChangeAspect="1" noChangeArrowheads="1"/>
          </p:cNvPicPr>
          <p:nvPr/>
        </p:nvPicPr>
        <p:blipFill>
          <a:blip r:embed="rId2"/>
          <a:srcRect/>
          <a:stretch>
            <a:fillRect/>
          </a:stretch>
        </p:blipFill>
        <p:spPr bwMode="auto">
          <a:xfrm>
            <a:off x="0" y="2933699"/>
            <a:ext cx="2628900" cy="2246313"/>
          </a:xfrm>
          <a:prstGeom prst="rect">
            <a:avLst/>
          </a:prstGeom>
          <a:noFill/>
        </p:spPr>
      </p:pic>
      <p:pic>
        <p:nvPicPr>
          <p:cNvPr id="2057" name="Picture 9" descr="C:\Documents and Settings\vs_verma\Desktop\pics - ficci\sarkaari-1533428.jpg"/>
          <p:cNvPicPr>
            <a:picLocks noChangeAspect="1" noChangeArrowheads="1"/>
          </p:cNvPicPr>
          <p:nvPr/>
        </p:nvPicPr>
        <p:blipFill>
          <a:blip r:embed="rId3"/>
          <a:srcRect/>
          <a:stretch>
            <a:fillRect/>
          </a:stretch>
        </p:blipFill>
        <p:spPr bwMode="auto">
          <a:xfrm>
            <a:off x="0" y="937551"/>
            <a:ext cx="2611438" cy="2006600"/>
          </a:xfrm>
          <a:prstGeom prst="rect">
            <a:avLst/>
          </a:prstGeom>
          <a:noFill/>
        </p:spPr>
      </p:pic>
      <p:pic>
        <p:nvPicPr>
          <p:cNvPr id="3074" name="Picture 2" descr="C:\Documents and Settings\vs_verma\Desktop\pics - ficci\slide-1-638.jpg"/>
          <p:cNvPicPr>
            <a:picLocks noChangeAspect="1" noChangeArrowheads="1"/>
          </p:cNvPicPr>
          <p:nvPr/>
        </p:nvPicPr>
        <p:blipFill>
          <a:blip r:embed="rId4"/>
          <a:srcRect/>
          <a:stretch>
            <a:fillRect/>
          </a:stretch>
        </p:blipFill>
        <p:spPr bwMode="auto">
          <a:xfrm>
            <a:off x="0" y="4956556"/>
            <a:ext cx="4998720" cy="1115060"/>
          </a:xfrm>
          <a:prstGeom prst="rect">
            <a:avLst/>
          </a:prstGeom>
          <a:noFill/>
        </p:spPr>
      </p:pic>
      <p:sp>
        <p:nvSpPr>
          <p:cNvPr id="10" name="Title 1"/>
          <p:cNvSpPr txBox="1">
            <a:spLocks/>
          </p:cNvSpPr>
          <p:nvPr/>
        </p:nvSpPr>
        <p:spPr bwMode="gray">
          <a:xfrm>
            <a:off x="2706624" y="999744"/>
            <a:ext cx="6205728" cy="1524000"/>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noProof="0" dirty="0" smtClean="0">
                <a:ln>
                  <a:noFill/>
                </a:ln>
                <a:effectLst/>
                <a:uLnTx/>
                <a:uFillTx/>
                <a:latin typeface="+mj-lt"/>
                <a:ea typeface="+mj-ea"/>
                <a:cs typeface="+mj-cs"/>
              </a:rPr>
              <a:t>Vedic Kitchen:</a:t>
            </a:r>
          </a:p>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noProof="0" dirty="0" smtClean="0">
                <a:ln>
                  <a:noFill/>
                </a:ln>
                <a:effectLst/>
                <a:uLnTx/>
                <a:uFillTx/>
                <a:latin typeface="+mj-lt"/>
                <a:ea typeface="+mj-ea"/>
                <a:cs typeface="+mj-cs"/>
              </a:rPr>
              <a:t>Cooking </a:t>
            </a:r>
            <a:r>
              <a:rPr kumimoji="0" lang="en-US" sz="1400" b="0" i="0" u="none" strike="noStrike" kern="0" cap="none" spc="0" normalizeH="0" noProof="0" dirty="0" err="1" smtClean="0">
                <a:ln>
                  <a:noFill/>
                </a:ln>
                <a:effectLst/>
                <a:uLnTx/>
                <a:uFillTx/>
                <a:latin typeface="+mj-lt"/>
                <a:ea typeface="+mj-ea"/>
                <a:cs typeface="+mj-cs"/>
              </a:rPr>
              <a:t>approch</a:t>
            </a:r>
            <a:r>
              <a:rPr kumimoji="0" lang="en-US" sz="1400" b="0" i="0" u="none" strike="noStrike" kern="0" cap="none" spc="0" normalizeH="0" noProof="0" dirty="0" smtClean="0">
                <a:ln>
                  <a:noFill/>
                </a:ln>
                <a:effectLst/>
                <a:uLnTx/>
                <a:uFillTx/>
                <a:latin typeface="+mj-lt"/>
                <a:ea typeface="+mj-ea"/>
                <a:cs typeface="+mj-cs"/>
              </a:rPr>
              <a:t>: through fire bone, old process.</a:t>
            </a:r>
          </a:p>
          <a:p>
            <a:pPr marL="0" marR="0" lvl="0" indent="0" algn="l" defTabSz="958850" rtl="0" eaLnBrk="1" fontAlgn="base" latinLnBrk="0" hangingPunct="1">
              <a:lnSpc>
                <a:spcPct val="90000"/>
              </a:lnSpc>
              <a:spcBef>
                <a:spcPct val="0"/>
              </a:spcBef>
              <a:spcAft>
                <a:spcPct val="0"/>
              </a:spcAft>
              <a:buClrTx/>
              <a:buSzTx/>
              <a:buFontTx/>
              <a:buNone/>
              <a:tabLst/>
              <a:defRPr/>
            </a:pPr>
            <a:r>
              <a:rPr lang="en-US" sz="1400" kern="0" dirty="0" smtClean="0">
                <a:latin typeface="+mj-lt"/>
                <a:ea typeface="+mj-ea"/>
                <a:cs typeface="+mj-cs"/>
              </a:rPr>
              <a:t>Demerits – Smokey &amp; dusty environment, Uncomfortable in rainy season etc </a:t>
            </a:r>
            <a:r>
              <a:rPr kumimoji="0" lang="en-US" sz="1400" b="0" i="0" u="none" strike="noStrike" kern="0" cap="none" spc="0" normalizeH="0" noProof="0" dirty="0" smtClean="0">
                <a:ln>
                  <a:noFill/>
                </a:ln>
                <a:effectLst/>
                <a:uLnTx/>
                <a:uFillTx/>
                <a:latin typeface="+mj-lt"/>
                <a:ea typeface="+mj-ea"/>
                <a:cs typeface="+mj-cs"/>
              </a:rPr>
              <a:t> </a:t>
            </a:r>
            <a:endParaRPr kumimoji="0" lang="en-US" sz="1400" b="0" i="0" u="none" strike="noStrike" kern="0" cap="none" spc="0" normalizeH="0" baseline="0" noProof="0" dirty="0">
              <a:ln>
                <a:noFill/>
              </a:ln>
              <a:effectLst/>
              <a:uLnTx/>
              <a:uFillTx/>
              <a:latin typeface="+mj-lt"/>
              <a:ea typeface="+mj-ea"/>
              <a:cs typeface="+mj-cs"/>
            </a:endParaRPr>
          </a:p>
        </p:txBody>
      </p:sp>
      <p:sp>
        <p:nvSpPr>
          <p:cNvPr id="11" name="Title 1"/>
          <p:cNvSpPr txBox="1">
            <a:spLocks/>
          </p:cNvSpPr>
          <p:nvPr/>
        </p:nvSpPr>
        <p:spPr bwMode="gray">
          <a:xfrm>
            <a:off x="2773680" y="3176016"/>
            <a:ext cx="6894576" cy="1524000"/>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Common man’s</a:t>
            </a:r>
            <a:r>
              <a:rPr kumimoji="0" lang="en-US" sz="2400" b="0" i="0" u="none" strike="noStrike" kern="0" cap="none" spc="0" normalizeH="0" noProof="0" dirty="0" smtClean="0">
                <a:ln>
                  <a:noFill/>
                </a:ln>
                <a:effectLst/>
                <a:uLnTx/>
                <a:uFillTx/>
                <a:latin typeface="+mj-lt"/>
                <a:ea typeface="+mj-ea"/>
                <a:cs typeface="+mj-cs"/>
              </a:rPr>
              <a:t> Kitchen:</a:t>
            </a:r>
          </a:p>
          <a:p>
            <a:pPr marL="0" marR="0" lvl="0" indent="0" algn="l" defTabSz="958850"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noProof="0" dirty="0" smtClean="0">
                <a:ln>
                  <a:noFill/>
                </a:ln>
                <a:effectLst/>
                <a:uLnTx/>
                <a:uFillTx/>
                <a:latin typeface="+mj-lt"/>
                <a:ea typeface="+mj-ea"/>
                <a:cs typeface="+mj-cs"/>
              </a:rPr>
              <a:t>Cooking approach: through LPG gas, pressure cooker etc.</a:t>
            </a:r>
          </a:p>
          <a:p>
            <a:pPr marL="0" marR="0" lvl="0" indent="0" algn="l" defTabSz="958850" rtl="0"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noProof="0" dirty="0" smtClean="0">
              <a:ln>
                <a:noFill/>
              </a:ln>
              <a:effectLst/>
              <a:uLnTx/>
              <a:uFillTx/>
              <a:latin typeface="+mj-lt"/>
              <a:ea typeface="+mj-ea"/>
              <a:cs typeface="+mj-cs"/>
            </a:endParaRPr>
          </a:p>
          <a:p>
            <a:pPr marL="0" marR="0" lvl="0" indent="0" algn="l" defTabSz="958850" rtl="0" eaLnBrk="1" fontAlgn="base" latinLnBrk="0" hangingPunct="1">
              <a:lnSpc>
                <a:spcPct val="90000"/>
              </a:lnSpc>
              <a:spcBef>
                <a:spcPct val="0"/>
              </a:spcBef>
              <a:spcAft>
                <a:spcPct val="0"/>
              </a:spcAft>
              <a:buClrTx/>
              <a:buSzTx/>
              <a:buFontTx/>
              <a:buNone/>
              <a:tabLst/>
              <a:defRPr/>
            </a:pPr>
            <a:r>
              <a:rPr lang="en-US" sz="1400" kern="0" dirty="0" smtClean="0">
                <a:latin typeface="+mj-lt"/>
                <a:ea typeface="+mj-ea"/>
                <a:cs typeface="+mj-cs"/>
              </a:rPr>
              <a:t>Merits – No Smokey &amp; dusty environment, comfortable in rainy  / other season etc </a:t>
            </a:r>
            <a:r>
              <a:rPr kumimoji="0" lang="en-US" sz="1400" b="0" i="0" u="none" strike="noStrike" kern="0" cap="none" spc="0" normalizeH="0" noProof="0" dirty="0" smtClean="0">
                <a:ln>
                  <a:noFill/>
                </a:ln>
                <a:effectLst/>
                <a:uLnTx/>
                <a:uFillTx/>
                <a:latin typeface="+mj-lt"/>
                <a:ea typeface="+mj-ea"/>
                <a:cs typeface="+mj-cs"/>
              </a:rPr>
              <a:t> </a:t>
            </a:r>
            <a:endParaRPr kumimoji="0" lang="en-US" sz="1400" b="0" i="0" u="none" strike="noStrike" kern="0" cap="none" spc="0" normalizeH="0" baseline="0" noProof="0" dirty="0">
              <a:ln>
                <a:noFill/>
              </a:ln>
              <a:effectLst/>
              <a:uLnTx/>
              <a:uFillTx/>
              <a:latin typeface="+mj-lt"/>
              <a:ea typeface="+mj-ea"/>
              <a:cs typeface="+mj-cs"/>
            </a:endParaRPr>
          </a:p>
        </p:txBody>
      </p:sp>
      <p:sp>
        <p:nvSpPr>
          <p:cNvPr id="12" name="Title 1"/>
          <p:cNvSpPr txBox="1">
            <a:spLocks/>
          </p:cNvSpPr>
          <p:nvPr/>
        </p:nvSpPr>
        <p:spPr bwMode="gray">
          <a:xfrm>
            <a:off x="1420368" y="5794248"/>
            <a:ext cx="2932176" cy="37490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baseline="0" dirty="0" smtClean="0">
                <a:latin typeface="+mj-lt"/>
                <a:ea typeface="+mj-ea"/>
                <a:cs typeface="+mj-cs"/>
              </a:rPr>
              <a:t>Is</a:t>
            </a:r>
            <a:r>
              <a:rPr lang="en-US" sz="2400" kern="0" dirty="0" smtClean="0">
                <a:latin typeface="+mj-lt"/>
                <a:ea typeface="+mj-ea"/>
                <a:cs typeface="+mj-cs"/>
              </a:rPr>
              <a:t> required</a:t>
            </a:r>
            <a:endParaRPr kumimoji="0" lang="en-US" sz="1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Quality</a:t>
            </a:r>
            <a:endParaRPr lang="en-US" dirty="0"/>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7</a:t>
            </a:fld>
            <a:endParaRPr lang="en-US" altLang="zh-TW"/>
          </a:p>
        </p:txBody>
      </p:sp>
      <p:pic>
        <p:nvPicPr>
          <p:cNvPr id="2054" name="Picture 6" descr="C:\Documents and Settings\vs_verma\Desktop\pics - ficci\Q6YCA9ZV2Z1CA05AAU4CA05NSZBCA10Y5ZPCA5RBRBSCALT4TK5CAVQCGZICAD0WPXJCALR7ZNFCACTPW6OCA3MP1ZCCAULTWQJCA7UWG3LCAY1L7BHCAUY7I3HCA3G64MCCACR6ICGCAU2ZC6QCAVBHYPG.jpg"/>
          <p:cNvPicPr>
            <a:picLocks noChangeAspect="1" noChangeArrowheads="1"/>
          </p:cNvPicPr>
          <p:nvPr/>
        </p:nvPicPr>
        <p:blipFill>
          <a:blip r:embed="rId2"/>
          <a:srcRect/>
          <a:stretch>
            <a:fillRect/>
          </a:stretch>
        </p:blipFill>
        <p:spPr bwMode="auto">
          <a:xfrm>
            <a:off x="204216" y="1022097"/>
            <a:ext cx="1965960" cy="2879344"/>
          </a:xfrm>
          <a:prstGeom prst="rect">
            <a:avLst/>
          </a:prstGeom>
          <a:noFill/>
        </p:spPr>
      </p:pic>
      <p:pic>
        <p:nvPicPr>
          <p:cNvPr id="2055" name="Picture 7" descr="C:\Documents and Settings\vs_verma\Desktop\pics - ficci\IVT 1000CR floor cleaning (1).jpg"/>
          <p:cNvPicPr>
            <a:picLocks noChangeAspect="1" noChangeArrowheads="1"/>
          </p:cNvPicPr>
          <p:nvPr/>
        </p:nvPicPr>
        <p:blipFill>
          <a:blip r:embed="rId3" cstate="print"/>
          <a:srcRect/>
          <a:stretch>
            <a:fillRect/>
          </a:stretch>
        </p:blipFill>
        <p:spPr bwMode="auto">
          <a:xfrm>
            <a:off x="4581652" y="3710433"/>
            <a:ext cx="2959100" cy="2385567"/>
          </a:xfrm>
          <a:prstGeom prst="rect">
            <a:avLst/>
          </a:prstGeom>
          <a:noFill/>
        </p:spPr>
      </p:pic>
      <p:pic>
        <p:nvPicPr>
          <p:cNvPr id="2056" name="Picture 8" descr="C:\Documents and Settings\vs_verma\Desktop\pics - ficci\alt_poster_HandHygiene-300x249.jpg"/>
          <p:cNvPicPr>
            <a:picLocks noChangeAspect="1" noChangeArrowheads="1"/>
          </p:cNvPicPr>
          <p:nvPr/>
        </p:nvPicPr>
        <p:blipFill>
          <a:blip r:embed="rId4"/>
          <a:srcRect/>
          <a:stretch>
            <a:fillRect/>
          </a:stretch>
        </p:blipFill>
        <p:spPr bwMode="auto">
          <a:xfrm>
            <a:off x="1732026" y="3714115"/>
            <a:ext cx="2857500" cy="2371725"/>
          </a:xfrm>
          <a:prstGeom prst="rect">
            <a:avLst/>
          </a:prstGeom>
          <a:noFill/>
        </p:spPr>
      </p:pic>
      <p:sp>
        <p:nvSpPr>
          <p:cNvPr id="10" name="Title 1"/>
          <p:cNvSpPr txBox="1">
            <a:spLocks/>
          </p:cNvSpPr>
          <p:nvPr/>
        </p:nvSpPr>
        <p:spPr bwMode="gray">
          <a:xfrm>
            <a:off x="2462784" y="1024128"/>
            <a:ext cx="7193280" cy="1694688"/>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dirty="0" smtClean="0">
                <a:latin typeface="+mj-lt"/>
                <a:ea typeface="+mj-ea"/>
                <a:cs typeface="+mj-cs"/>
              </a:rPr>
              <a:t>Factory / manufacturing premises</a:t>
            </a:r>
            <a:r>
              <a:rPr kumimoji="0" lang="en-US" sz="2400" b="0" i="0" u="none" strike="noStrike" kern="0" cap="none" spc="0" normalizeH="0" noProof="0" dirty="0" smtClean="0">
                <a:ln>
                  <a:noFill/>
                </a:ln>
                <a:effectLst/>
                <a:uLnTx/>
                <a:uFillTx/>
                <a:latin typeface="+mj-lt"/>
                <a:ea typeface="+mj-ea"/>
                <a:cs typeface="+mj-cs"/>
              </a:rPr>
              <a:t>:</a:t>
            </a:r>
          </a:p>
          <a:p>
            <a:pPr lvl="0" defTabSz="958850">
              <a:lnSpc>
                <a:spcPct val="90000"/>
              </a:lnSpc>
              <a:defRPr/>
            </a:pPr>
            <a:r>
              <a:rPr kumimoji="0" lang="en-US" sz="1400" b="0" i="0" u="none" strike="noStrike" kern="0" cap="none" spc="0" normalizeH="0" noProof="0" dirty="0" smtClean="0">
                <a:ln>
                  <a:noFill/>
                </a:ln>
                <a:effectLst/>
                <a:uLnTx/>
                <a:uFillTx/>
                <a:latin typeface="+mj-lt"/>
                <a:ea typeface="+mj-ea"/>
                <a:cs typeface="+mj-cs"/>
              </a:rPr>
              <a:t> Product manufacturing /Cooking approach:</a:t>
            </a:r>
            <a:r>
              <a:rPr lang="en-US" sz="1400" kern="0" dirty="0" smtClean="0"/>
              <a:t>through advance techniques like, high pressure, low temperature, through fast processing aid like reactor etc..</a:t>
            </a:r>
          </a:p>
          <a:p>
            <a:pPr lvl="0" defTabSz="958850">
              <a:lnSpc>
                <a:spcPct val="90000"/>
              </a:lnSpc>
              <a:defRPr/>
            </a:pPr>
            <a:endParaRPr lang="en-US" sz="1400" kern="0" dirty="0" smtClean="0"/>
          </a:p>
          <a:p>
            <a:pPr lvl="0" defTabSz="958850">
              <a:lnSpc>
                <a:spcPct val="90000"/>
              </a:lnSpc>
              <a:defRPr/>
            </a:pPr>
            <a:r>
              <a:rPr lang="en-US" sz="1400" kern="0" dirty="0" smtClean="0"/>
              <a:t>Merits – No Smokey &amp; dusty environment, comfortable in all season etc  </a:t>
            </a:r>
            <a:endParaRPr kumimoji="0" lang="en-US" sz="1400" b="0" i="0" u="none" strike="noStrike" kern="0" cap="none" spc="0" normalizeH="0" baseline="0" noProof="0" dirty="0">
              <a:ln>
                <a:noFill/>
              </a:ln>
              <a:effectLst/>
              <a:uLnTx/>
              <a:uFillTx/>
              <a:latin typeface="+mj-lt"/>
              <a:ea typeface="+mj-ea"/>
              <a:cs typeface="+mj-cs"/>
            </a:endParaRPr>
          </a:p>
        </p:txBody>
      </p:sp>
      <p:sp>
        <p:nvSpPr>
          <p:cNvPr id="11" name="Title 1"/>
          <p:cNvSpPr txBox="1">
            <a:spLocks/>
          </p:cNvSpPr>
          <p:nvPr/>
        </p:nvSpPr>
        <p:spPr bwMode="gray">
          <a:xfrm>
            <a:off x="1682496" y="5891784"/>
            <a:ext cx="6803136" cy="374904"/>
          </a:xfrm>
          <a:prstGeom prst="rect">
            <a:avLst/>
          </a:prstGeom>
          <a:noFill/>
          <a:ln w="9525">
            <a:noFill/>
            <a:miter lim="800000"/>
            <a:headEnd/>
            <a:tailEnd/>
          </a:ln>
        </p:spPr>
        <p:txBody>
          <a:bodyPr vert="horz" wrap="square" lIns="0" tIns="47885" rIns="0" bIns="47885" numCol="1" anchor="ctr" anchorCtr="0" compatLnSpc="1">
            <a:prstTxWarp prst="textNoShape">
              <a:avLst/>
            </a:prstTxWarp>
          </a:bodyPr>
          <a:lstStyle/>
          <a:p>
            <a:pPr marL="0" marR="0" lvl="0" indent="0" algn="l" defTabSz="958850" rtl="0" eaLnBrk="1" fontAlgn="base" latinLnBrk="0" hangingPunct="1">
              <a:lnSpc>
                <a:spcPct val="90000"/>
              </a:lnSpc>
              <a:spcBef>
                <a:spcPct val="0"/>
              </a:spcBef>
              <a:spcAft>
                <a:spcPct val="0"/>
              </a:spcAft>
              <a:buClrTx/>
              <a:buSzTx/>
              <a:buFontTx/>
              <a:buNone/>
              <a:tabLst/>
              <a:defRPr/>
            </a:pPr>
            <a:r>
              <a:rPr lang="en-US" sz="2400" kern="0" baseline="0" dirty="0" smtClean="0">
                <a:latin typeface="+mj-lt"/>
                <a:ea typeface="+mj-ea"/>
                <a:cs typeface="+mj-cs"/>
              </a:rPr>
              <a:t>Sanitation &amp; hygiene conditions are </a:t>
            </a:r>
            <a:r>
              <a:rPr lang="en-US" sz="2400" kern="0" dirty="0" smtClean="0">
                <a:latin typeface="+mj-lt"/>
                <a:ea typeface="+mj-ea"/>
                <a:cs typeface="+mj-cs"/>
              </a:rPr>
              <a:t>required</a:t>
            </a:r>
            <a:endParaRPr kumimoji="0" lang="en-US" sz="1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Quality</a:t>
            </a:r>
            <a:endParaRPr lang="en-US" dirty="0"/>
          </a:p>
        </p:txBody>
      </p:sp>
      <p:sp>
        <p:nvSpPr>
          <p:cNvPr id="3" name="Slide Number Placeholder 2"/>
          <p:cNvSpPr>
            <a:spLocks noGrp="1"/>
          </p:cNvSpPr>
          <p:nvPr>
            <p:ph type="sldNum" sz="quarter" idx="10"/>
          </p:nvPr>
        </p:nvSpPr>
        <p:spPr/>
        <p:txBody>
          <a:bodyPr/>
          <a:lstStyle/>
          <a:p>
            <a:pPr>
              <a:defRPr/>
            </a:pPr>
            <a:fld id="{02200CDB-BC30-4FFB-BCAF-2DDF0FC98C83}" type="slidenum">
              <a:rPr lang="zh-TW" altLang="en-US" smtClean="0"/>
              <a:pPr>
                <a:defRPr/>
              </a:pPr>
              <a:t>8</a:t>
            </a:fld>
            <a:endParaRPr lang="en-US" altLang="zh-TW"/>
          </a:p>
        </p:txBody>
      </p:sp>
      <p:pic>
        <p:nvPicPr>
          <p:cNvPr id="2053" name="Picture 5" descr="C:\Documents and Settings\vs_verma\Desktop\pics - ficci\1950s-Woman-Cooking.jpg"/>
          <p:cNvPicPr>
            <a:picLocks noChangeAspect="1" noChangeArrowheads="1"/>
          </p:cNvPicPr>
          <p:nvPr/>
        </p:nvPicPr>
        <p:blipFill>
          <a:blip r:embed="rId2"/>
          <a:srcRect/>
          <a:stretch>
            <a:fillRect/>
          </a:stretch>
        </p:blipFill>
        <p:spPr bwMode="auto">
          <a:xfrm>
            <a:off x="0" y="2933699"/>
            <a:ext cx="2628900" cy="2246313"/>
          </a:xfrm>
          <a:prstGeom prst="rect">
            <a:avLst/>
          </a:prstGeom>
          <a:noFill/>
        </p:spPr>
      </p:pic>
      <p:pic>
        <p:nvPicPr>
          <p:cNvPr id="2054" name="Picture 6" descr="C:\Documents and Settings\vs_verma\Desktop\pics - ficci\Q6YCA9ZV2Z1CA05AAU4CA05NSZBCA10Y5ZPCA5RBRBSCALT4TK5CAVQCGZICAD0WPXJCALR7ZNFCACTPW6OCA3MP1ZCCAULTWQJCA7UWG3LCAY1L7BHCAUY7I3HCA3G64MCCACR6ICGCAU2ZC6QCAVBHYPG.jpg"/>
          <p:cNvPicPr>
            <a:picLocks noChangeAspect="1" noChangeArrowheads="1"/>
          </p:cNvPicPr>
          <p:nvPr/>
        </p:nvPicPr>
        <p:blipFill>
          <a:blip r:embed="rId3"/>
          <a:srcRect/>
          <a:stretch>
            <a:fillRect/>
          </a:stretch>
        </p:blipFill>
        <p:spPr bwMode="auto">
          <a:xfrm>
            <a:off x="3276600" y="1168400"/>
            <a:ext cx="3175000" cy="5448300"/>
          </a:xfrm>
          <a:prstGeom prst="rect">
            <a:avLst/>
          </a:prstGeom>
          <a:noFill/>
        </p:spPr>
      </p:pic>
      <p:pic>
        <p:nvPicPr>
          <p:cNvPr id="2055" name="Picture 7" descr="C:\Documents and Settings\vs_verma\Desktop\pics - ficci\IVT 1000CR floor cleaning (1).jpg"/>
          <p:cNvPicPr>
            <a:picLocks noChangeAspect="1" noChangeArrowheads="1"/>
          </p:cNvPicPr>
          <p:nvPr/>
        </p:nvPicPr>
        <p:blipFill>
          <a:blip r:embed="rId4" cstate="print"/>
          <a:srcRect/>
          <a:stretch>
            <a:fillRect/>
          </a:stretch>
        </p:blipFill>
        <p:spPr bwMode="auto">
          <a:xfrm>
            <a:off x="6946900" y="3454401"/>
            <a:ext cx="2959100" cy="3162300"/>
          </a:xfrm>
          <a:prstGeom prst="rect">
            <a:avLst/>
          </a:prstGeom>
          <a:noFill/>
        </p:spPr>
      </p:pic>
      <p:pic>
        <p:nvPicPr>
          <p:cNvPr id="2056" name="Picture 8" descr="C:\Documents and Settings\vs_verma\Desktop\pics - ficci\alt_poster_HandHygiene-300x249.jpg"/>
          <p:cNvPicPr>
            <a:picLocks noChangeAspect="1" noChangeArrowheads="1"/>
          </p:cNvPicPr>
          <p:nvPr/>
        </p:nvPicPr>
        <p:blipFill>
          <a:blip r:embed="rId5"/>
          <a:srcRect/>
          <a:stretch>
            <a:fillRect/>
          </a:stretch>
        </p:blipFill>
        <p:spPr bwMode="auto">
          <a:xfrm>
            <a:off x="6877050" y="1031875"/>
            <a:ext cx="2857500" cy="2371725"/>
          </a:xfrm>
          <a:prstGeom prst="rect">
            <a:avLst/>
          </a:prstGeom>
          <a:noFill/>
        </p:spPr>
      </p:pic>
      <p:pic>
        <p:nvPicPr>
          <p:cNvPr id="2057" name="Picture 9" descr="C:\Documents and Settings\vs_verma\Desktop\pics - ficci\sarkaari-1533428.jpg"/>
          <p:cNvPicPr>
            <a:picLocks noChangeAspect="1" noChangeArrowheads="1"/>
          </p:cNvPicPr>
          <p:nvPr/>
        </p:nvPicPr>
        <p:blipFill>
          <a:blip r:embed="rId6"/>
          <a:srcRect/>
          <a:stretch>
            <a:fillRect/>
          </a:stretch>
        </p:blipFill>
        <p:spPr bwMode="auto">
          <a:xfrm>
            <a:off x="0" y="937551"/>
            <a:ext cx="2611438" cy="2006600"/>
          </a:xfrm>
          <a:prstGeom prst="rect">
            <a:avLst/>
          </a:prstGeom>
          <a:noFill/>
        </p:spPr>
      </p:pic>
      <p:pic>
        <p:nvPicPr>
          <p:cNvPr id="3074" name="Picture 2" descr="C:\Documents and Settings\vs_verma\Desktop\pics - ficci\slide-1-638.jpg"/>
          <p:cNvPicPr>
            <a:picLocks noChangeAspect="1" noChangeArrowheads="1"/>
          </p:cNvPicPr>
          <p:nvPr/>
        </p:nvPicPr>
        <p:blipFill>
          <a:blip r:embed="rId7"/>
          <a:srcRect/>
          <a:stretch>
            <a:fillRect/>
          </a:stretch>
        </p:blipFill>
        <p:spPr bwMode="auto">
          <a:xfrm>
            <a:off x="1" y="5041900"/>
            <a:ext cx="2743200" cy="1816100"/>
          </a:xfrm>
          <a:prstGeom prst="rect">
            <a:avLst/>
          </a:prstGeom>
          <a:noFill/>
        </p:spPr>
      </p:pic>
      <p:sp>
        <p:nvSpPr>
          <p:cNvPr id="11" name="Right Arrow Callout 10"/>
          <p:cNvSpPr/>
          <p:nvPr/>
        </p:nvSpPr>
        <p:spPr bwMode="auto">
          <a:xfrm>
            <a:off x="2670048" y="1072896"/>
            <a:ext cx="1402080" cy="5193792"/>
          </a:xfrm>
          <a:prstGeom prst="rightArrowCallou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58850" eaLnBrk="0" hangingPunct="0"/>
            <a:endParaRPr lang="en-US" sz="2000" dirty="0" smtClean="0"/>
          </a:p>
          <a:p>
            <a:pPr algn="r" defTabSz="958850" eaLnBrk="0" hangingPunct="0"/>
            <a:endParaRPr lang="en-US" sz="2000" dirty="0" smtClean="0"/>
          </a:p>
          <a:p>
            <a:pPr algn="r" defTabSz="958850" eaLnBrk="0" hangingPunct="0"/>
            <a:endParaRPr lang="en-US" sz="2000" dirty="0" smtClean="0"/>
          </a:p>
          <a:p>
            <a:pPr algn="r" defTabSz="958850" eaLnBrk="0" hangingPunct="0"/>
            <a:endParaRPr lang="en-US" sz="2000" dirty="0" smtClean="0"/>
          </a:p>
          <a:p>
            <a:pPr algn="r" defTabSz="958850" eaLnBrk="0" hangingPunct="0"/>
            <a:r>
              <a:rPr lang="en-US" sz="1400" dirty="0" smtClean="0"/>
              <a:t>Basic concepts are transferred though our daily need &amp; practices</a:t>
            </a:r>
            <a:endParaRPr lang="en-US" sz="1800" dirty="0" smtClean="0"/>
          </a:p>
          <a:p>
            <a:pPr marL="0" marR="0" indent="0" algn="r" defTabSz="958850"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tx1"/>
              </a:solidFill>
              <a:effectLst/>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s - Jubilant Life Sciences">
  <a:themeElements>
    <a:clrScheme name="Jubilant Theme">
      <a:dk1>
        <a:srgbClr val="000000"/>
      </a:dk1>
      <a:lt1>
        <a:srgbClr val="FFFFFF"/>
      </a:lt1>
      <a:dk2>
        <a:srgbClr val="000000"/>
      </a:dk2>
      <a:lt2>
        <a:srgbClr val="003366"/>
      </a:lt2>
      <a:accent1>
        <a:srgbClr val="003894"/>
      </a:accent1>
      <a:accent2>
        <a:srgbClr val="61CEF5"/>
      </a:accent2>
      <a:accent3>
        <a:srgbClr val="7AD149"/>
      </a:accent3>
      <a:accent4>
        <a:srgbClr val="FFC000"/>
      </a:accent4>
      <a:accent5>
        <a:srgbClr val="003894"/>
      </a:accent5>
      <a:accent6>
        <a:srgbClr val="FFFFFF"/>
      </a:accent6>
      <a:hlink>
        <a:srgbClr val="FFCC00"/>
      </a:hlink>
      <a:folHlink>
        <a:srgbClr val="7AD149"/>
      </a:folHlink>
    </a:clrScheme>
    <a:fontScheme name="Pixe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00007D"/>
        </a:lt2>
        <a:accent1>
          <a:srgbClr val="3333CC"/>
        </a:accent1>
        <a:accent2>
          <a:srgbClr val="CD252B"/>
        </a:accent2>
        <a:accent3>
          <a:srgbClr val="FFFFFF"/>
        </a:accent3>
        <a:accent4>
          <a:srgbClr val="000000"/>
        </a:accent4>
        <a:accent5>
          <a:srgbClr val="ADADE2"/>
        </a:accent5>
        <a:accent6>
          <a:srgbClr val="BA2026"/>
        </a:accent6>
        <a:hlink>
          <a:srgbClr val="FFCC00"/>
        </a:hlink>
        <a:folHlink>
          <a:srgbClr val="61CEF5"/>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00007D"/>
        </a:lt2>
        <a:accent1>
          <a:srgbClr val="003894"/>
        </a:accent1>
        <a:accent2>
          <a:srgbClr val="61CECD"/>
        </a:accent2>
        <a:accent3>
          <a:srgbClr val="FFFFFF"/>
        </a:accent3>
        <a:accent4>
          <a:srgbClr val="000000"/>
        </a:accent4>
        <a:accent5>
          <a:srgbClr val="AAAEC8"/>
        </a:accent5>
        <a:accent6>
          <a:srgbClr val="57BABA"/>
        </a:accent6>
        <a:hlink>
          <a:srgbClr val="FFCC00"/>
        </a:hlink>
        <a:folHlink>
          <a:srgbClr val="7AD149"/>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00007D"/>
        </a:lt2>
        <a:accent1>
          <a:srgbClr val="003894"/>
        </a:accent1>
        <a:accent2>
          <a:srgbClr val="61CEF5"/>
        </a:accent2>
        <a:accent3>
          <a:srgbClr val="FFFFFF"/>
        </a:accent3>
        <a:accent4>
          <a:srgbClr val="000000"/>
        </a:accent4>
        <a:accent5>
          <a:srgbClr val="AAAEC8"/>
        </a:accent5>
        <a:accent6>
          <a:srgbClr val="57BADE"/>
        </a:accent6>
        <a:hlink>
          <a:srgbClr val="FFCC00"/>
        </a:hlink>
        <a:folHlink>
          <a:srgbClr val="7AD14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 Templates - Jubilant Life Sciences" id="{0F1BF754-4289-4024-AF27-EA12A7FEA979}" vid="{DE3DB42C-2E42-4358-A22D-285FA261F4A5}"/>
    </a:ext>
  </a:extLst>
</a:theme>
</file>

<file path=ppt/theme/theme2.xml><?xml version="1.0" encoding="utf-8"?>
<a:theme xmlns:a="http://schemas.openxmlformats.org/drawingml/2006/main" name="3_Pixel">
  <a:themeElements>
    <a:clrScheme name="3_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fontScheme name="3_Pixe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4">
        <a:dk1>
          <a:srgbClr val="000000"/>
        </a:dk1>
        <a:lt1>
          <a:srgbClr val="FFFFFF"/>
        </a:lt1>
        <a:dk2>
          <a:srgbClr val="000000"/>
        </a:dk2>
        <a:lt2>
          <a:srgbClr val="00007D"/>
        </a:lt2>
        <a:accent1>
          <a:srgbClr val="3333CC"/>
        </a:accent1>
        <a:accent2>
          <a:srgbClr val="CD252B"/>
        </a:accent2>
        <a:accent3>
          <a:srgbClr val="FFFFFF"/>
        </a:accent3>
        <a:accent4>
          <a:srgbClr val="000000"/>
        </a:accent4>
        <a:accent5>
          <a:srgbClr val="ADADE2"/>
        </a:accent5>
        <a:accent6>
          <a:srgbClr val="BA2026"/>
        </a:accent6>
        <a:hlink>
          <a:srgbClr val="FFCC00"/>
        </a:hlink>
        <a:folHlink>
          <a:srgbClr val="61CEF5"/>
        </a:folHlink>
      </a:clrScheme>
      <a:clrMap bg1="lt1" tx1="dk1" bg2="lt2" tx2="dk2" accent1="accent1" accent2="accent2" accent3="accent3" accent4="accent4" accent5="accent5" accent6="accent6" hlink="hlink" folHlink="folHlink"/>
    </a:extraClrScheme>
    <a:extraClrScheme>
      <a:clrScheme name="3_Pixel 15">
        <a:dk1>
          <a:srgbClr val="000000"/>
        </a:dk1>
        <a:lt1>
          <a:srgbClr val="FFFFFF"/>
        </a:lt1>
        <a:dk2>
          <a:srgbClr val="000000"/>
        </a:dk2>
        <a:lt2>
          <a:srgbClr val="00007D"/>
        </a:lt2>
        <a:accent1>
          <a:srgbClr val="003894"/>
        </a:accent1>
        <a:accent2>
          <a:srgbClr val="61CECD"/>
        </a:accent2>
        <a:accent3>
          <a:srgbClr val="FFFFFF"/>
        </a:accent3>
        <a:accent4>
          <a:srgbClr val="000000"/>
        </a:accent4>
        <a:accent5>
          <a:srgbClr val="AAAEC8"/>
        </a:accent5>
        <a:accent6>
          <a:srgbClr val="57BABA"/>
        </a:accent6>
        <a:hlink>
          <a:srgbClr val="FFCC00"/>
        </a:hlink>
        <a:folHlink>
          <a:srgbClr val="7AD149"/>
        </a:folHlink>
      </a:clrScheme>
      <a:clrMap bg1="lt1" tx1="dk1" bg2="lt2" tx2="dk2" accent1="accent1" accent2="accent2" accent3="accent3" accent4="accent4" accent5="accent5" accent6="accent6" hlink="hlink" folHlink="folHlink"/>
    </a:extraClrScheme>
    <a:extraClrScheme>
      <a:clrScheme name="3_Pixel 16">
        <a:dk1>
          <a:srgbClr val="000000"/>
        </a:dk1>
        <a:lt1>
          <a:srgbClr val="FFFFFF"/>
        </a:lt1>
        <a:dk2>
          <a:srgbClr val="000000"/>
        </a:dk2>
        <a:lt2>
          <a:srgbClr val="00007D"/>
        </a:lt2>
        <a:accent1>
          <a:srgbClr val="003894"/>
        </a:accent1>
        <a:accent2>
          <a:srgbClr val="61CEF5"/>
        </a:accent2>
        <a:accent3>
          <a:srgbClr val="FFFFFF"/>
        </a:accent3>
        <a:accent4>
          <a:srgbClr val="000000"/>
        </a:accent4>
        <a:accent5>
          <a:srgbClr val="AAAEC8"/>
        </a:accent5>
        <a:accent6>
          <a:srgbClr val="57BADE"/>
        </a:accent6>
        <a:hlink>
          <a:srgbClr val="FFCC00"/>
        </a:hlink>
        <a:folHlink>
          <a:srgbClr val="7AD14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 Templates - Jubilant Life Sciences" id="{0F1BF754-4289-4024-AF27-EA12A7FEA979}" vid="{C26E5510-9F4D-4F49-9A2F-9BD199FD8594}"/>
    </a:ext>
  </a:extLst>
</a:theme>
</file>

<file path=ppt/theme/theme3.xml><?xml version="1.0" encoding="utf-8"?>
<a:theme xmlns:a="http://schemas.openxmlformats.org/drawingml/2006/main" name="2_Pixel">
  <a:themeElements>
    <a:clrScheme name="">
      <a:dk1>
        <a:srgbClr val="000000"/>
      </a:dk1>
      <a:lt1>
        <a:srgbClr val="FFFFFF"/>
      </a:lt1>
      <a:dk2>
        <a:srgbClr val="000000"/>
      </a:dk2>
      <a:lt2>
        <a:srgbClr val="003366"/>
      </a:lt2>
      <a:accent1>
        <a:srgbClr val="003894"/>
      </a:accent1>
      <a:accent2>
        <a:srgbClr val="61CEF5"/>
      </a:accent2>
      <a:accent3>
        <a:srgbClr val="FFFFFF"/>
      </a:accent3>
      <a:accent4>
        <a:srgbClr val="000000"/>
      </a:accent4>
      <a:accent5>
        <a:srgbClr val="AAAEC8"/>
      </a:accent5>
      <a:accent6>
        <a:srgbClr val="57BADE"/>
      </a:accent6>
      <a:hlink>
        <a:srgbClr val="FFCC00"/>
      </a:hlink>
      <a:folHlink>
        <a:srgbClr val="7AD149"/>
      </a:folHlink>
    </a:clrScheme>
    <a:fontScheme name="Pixe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3333CC"/>
        </a:accent2>
        <a:accent3>
          <a:srgbClr val="FFFFFF"/>
        </a:accent3>
        <a:accent4>
          <a:srgbClr val="000000"/>
        </a:accent4>
        <a:accent5>
          <a:srgbClr val="CACAFF"/>
        </a:accent5>
        <a:accent6>
          <a:srgbClr val="2D2D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00007D"/>
        </a:lt2>
        <a:accent1>
          <a:srgbClr val="3333CC"/>
        </a:accent1>
        <a:accent2>
          <a:srgbClr val="CD252B"/>
        </a:accent2>
        <a:accent3>
          <a:srgbClr val="FFFFFF"/>
        </a:accent3>
        <a:accent4>
          <a:srgbClr val="000000"/>
        </a:accent4>
        <a:accent5>
          <a:srgbClr val="ADADE2"/>
        </a:accent5>
        <a:accent6>
          <a:srgbClr val="BA2026"/>
        </a:accent6>
        <a:hlink>
          <a:srgbClr val="FFCC00"/>
        </a:hlink>
        <a:folHlink>
          <a:srgbClr val="61CEF5"/>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00007D"/>
        </a:lt2>
        <a:accent1>
          <a:srgbClr val="003894"/>
        </a:accent1>
        <a:accent2>
          <a:srgbClr val="61CECD"/>
        </a:accent2>
        <a:accent3>
          <a:srgbClr val="FFFFFF"/>
        </a:accent3>
        <a:accent4>
          <a:srgbClr val="000000"/>
        </a:accent4>
        <a:accent5>
          <a:srgbClr val="AAAEC8"/>
        </a:accent5>
        <a:accent6>
          <a:srgbClr val="57BABA"/>
        </a:accent6>
        <a:hlink>
          <a:srgbClr val="FFCC00"/>
        </a:hlink>
        <a:folHlink>
          <a:srgbClr val="7AD149"/>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00007D"/>
        </a:lt2>
        <a:accent1>
          <a:srgbClr val="003894"/>
        </a:accent1>
        <a:accent2>
          <a:srgbClr val="61CEF5"/>
        </a:accent2>
        <a:accent3>
          <a:srgbClr val="FFFFFF"/>
        </a:accent3>
        <a:accent4>
          <a:srgbClr val="000000"/>
        </a:accent4>
        <a:accent5>
          <a:srgbClr val="AAAEC8"/>
        </a:accent5>
        <a:accent6>
          <a:srgbClr val="57BADE"/>
        </a:accent6>
        <a:hlink>
          <a:srgbClr val="FFCC00"/>
        </a:hlink>
        <a:folHlink>
          <a:srgbClr val="7AD14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 Templates - Jubilant Life Sciences" id="{0F1BF754-4289-4024-AF27-EA12A7FEA979}" vid="{73097E85-0766-43D8-80DE-AC51878408B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Templates - Jubilant Life Sciences</Template>
  <TotalTime>1967</TotalTime>
  <Words>1220</Words>
  <Application>Microsoft Office PowerPoint</Application>
  <PresentationFormat>A4 Paper (210x297 mm)</PresentationFormat>
  <Paragraphs>264</Paragraphs>
  <Slides>16</Slides>
  <Notes>8</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Presentation Templates - Jubilant Life Sciences</vt:lpstr>
      <vt:lpstr>3_Pixel</vt:lpstr>
      <vt:lpstr>2_Pixel</vt:lpstr>
      <vt:lpstr>Slide 0</vt:lpstr>
      <vt:lpstr>About Quality of Life </vt:lpstr>
      <vt:lpstr>QUALITY : A WAY OF LIFE</vt:lpstr>
      <vt:lpstr>Slide 3</vt:lpstr>
      <vt:lpstr>Need Based Quality</vt:lpstr>
      <vt:lpstr>Abstractive  Quality</vt:lpstr>
      <vt:lpstr>Induced Quality</vt:lpstr>
      <vt:lpstr>Induced Quality</vt:lpstr>
      <vt:lpstr>Induced Quality</vt:lpstr>
      <vt:lpstr>QUALITY : A WAY OF LIFE</vt:lpstr>
      <vt:lpstr>Quality is driven by Top</vt:lpstr>
      <vt:lpstr>QUALITY : A WAY OF LIFE</vt:lpstr>
      <vt:lpstr>               WHAT MAKES OUR LIFE 100% ?</vt:lpstr>
      <vt:lpstr>Attitudes are inside a person’s head -therefore they are not observable or measurable however Attitudes can be changed by changing behaviors A positive attitude can go a long way in improving your overall quality of life  </vt:lpstr>
      <vt:lpstr>Slide 14</vt:lpstr>
      <vt:lpstr>THANK YOU</vt:lpstr>
    </vt:vector>
  </TitlesOfParts>
  <Company>JUBL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ganesan_krishnan</dc:creator>
  <cp:lastModifiedBy>vs_verma</cp:lastModifiedBy>
  <cp:revision>172</cp:revision>
  <dcterms:created xsi:type="dcterms:W3CDTF">2013-05-14T13:00:29Z</dcterms:created>
  <dcterms:modified xsi:type="dcterms:W3CDTF">2014-06-12T11:23:59Z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lassificationId_FS">
    <vt:lpwstr>5</vt:lpwstr>
  </property>
  <property fmtid="{D5CDD505-2E9C-101B-9397-08002B2CF9AE}" pid="6" name="Classification_FS">
    <vt:lpwstr>Public</vt:lpwstr>
  </property>
  <property fmtid="{D5CDD505-2E9C-101B-9397-08002B2CF9AE}" pid="7" name="PolicyServerId_FS">
    <vt:lpwstr>Jubilant Production PolicyServer</vt:lpwstr>
  </property>
</Properties>
</file>