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15" r:id="rId3"/>
    <p:sldId id="284" r:id="rId4"/>
    <p:sldId id="314" r:id="rId5"/>
    <p:sldId id="338" r:id="rId6"/>
    <p:sldId id="339" r:id="rId7"/>
    <p:sldId id="340" r:id="rId8"/>
    <p:sldId id="345" r:id="rId9"/>
    <p:sldId id="343" r:id="rId10"/>
    <p:sldId id="350" r:id="rId11"/>
    <p:sldId id="313" r:id="rId12"/>
    <p:sldId id="318" r:id="rId13"/>
    <p:sldId id="317" r:id="rId14"/>
    <p:sldId id="316" r:id="rId15"/>
    <p:sldId id="306" r:id="rId16"/>
    <p:sldId id="310" r:id="rId17"/>
    <p:sldId id="349" r:id="rId18"/>
    <p:sldId id="326" r:id="rId19"/>
    <p:sldId id="352" r:id="rId20"/>
    <p:sldId id="346" r:id="rId21"/>
    <p:sldId id="322" r:id="rId22"/>
    <p:sldId id="299" r:id="rId23"/>
    <p:sldId id="348" r:id="rId24"/>
    <p:sldId id="356" r:id="rId25"/>
    <p:sldId id="283" r:id="rId26"/>
    <p:sldId id="302" r:id="rId27"/>
    <p:sldId id="288" r:id="rId28"/>
    <p:sldId id="355" r:id="rId29"/>
    <p:sldId id="341" r:id="rId30"/>
    <p:sldId id="351" r:id="rId31"/>
    <p:sldId id="321" r:id="rId32"/>
    <p:sldId id="323" r:id="rId33"/>
    <p:sldId id="289" r:id="rId34"/>
    <p:sldId id="329" r:id="rId35"/>
    <p:sldId id="330" r:id="rId36"/>
    <p:sldId id="331" r:id="rId37"/>
    <p:sldId id="332" r:id="rId38"/>
    <p:sldId id="333" r:id="rId39"/>
    <p:sldId id="334" r:id="rId40"/>
    <p:sldId id="335" r:id="rId41"/>
    <p:sldId id="357" r:id="rId42"/>
    <p:sldId id="336" r:id="rId43"/>
    <p:sldId id="344" r:id="rId44"/>
    <p:sldId id="347" r:id="rId45"/>
    <p:sldId id="354" r:id="rId46"/>
    <p:sldId id="29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EF"/>
    <a:srgbClr val="ACE1FA"/>
    <a:srgbClr val="29C5F4"/>
    <a:srgbClr val="2E4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7511941\Desktop\FICCI%20-%207th%20April\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Global Export of Textiles </a:t>
            </a:r>
            <a:r>
              <a:rPr lang="en-US" sz="1600" dirty="0" smtClean="0"/>
              <a:t>– 2005 (Value</a:t>
            </a:r>
            <a:r>
              <a:rPr lang="en-US" sz="1600" baseline="0" dirty="0" smtClean="0"/>
              <a:t> %)</a:t>
            </a:r>
            <a:endParaRPr lang="en-US" sz="1600" dirty="0"/>
          </a:p>
        </c:rich>
      </c:tx>
      <c:layout>
        <c:manualLayout>
          <c:xMode val="edge"/>
          <c:yMode val="edge"/>
          <c:x val="0.10674949638564092"/>
          <c:y val="1.8832647704678379E-2"/>
        </c:manualLayout>
      </c:layout>
      <c:overlay val="0"/>
    </c:title>
    <c:autoTitleDeleted val="0"/>
    <c:plotArea>
      <c:layout>
        <c:manualLayout>
          <c:layoutTarget val="inner"/>
          <c:xMode val="edge"/>
          <c:yMode val="edge"/>
          <c:x val="0.26805555555555555"/>
          <c:y val="0.11342592592592593"/>
          <c:w val="0.53055555555555556"/>
          <c:h val="0.8842592592592593"/>
        </c:manualLayout>
      </c:layout>
      <c:pieChart>
        <c:varyColors val="1"/>
        <c:ser>
          <c:idx val="0"/>
          <c:order val="0"/>
          <c:dLbls>
            <c:showLegendKey val="0"/>
            <c:showVal val="1"/>
            <c:showCatName val="1"/>
            <c:showSerName val="0"/>
            <c:showPercent val="0"/>
            <c:showBubbleSize val="0"/>
            <c:showLeaderLines val="1"/>
          </c:dLbls>
          <c:cat>
            <c:strRef>
              <c:f>Sheet4!$C$29:$C$39</c:f>
              <c:strCache>
                <c:ptCount val="11"/>
                <c:pt idx="0">
                  <c:v>China</c:v>
                </c:pt>
                <c:pt idx="1">
                  <c:v>European Union (28)</c:v>
                </c:pt>
                <c:pt idx="2">
                  <c:v>India</c:v>
                </c:pt>
                <c:pt idx="3">
                  <c:v>United States</c:v>
                </c:pt>
                <c:pt idx="4">
                  <c:v>Turkey</c:v>
                </c:pt>
                <c:pt idx="5">
                  <c:v>Korea, Rep.</c:v>
                </c:pt>
                <c:pt idx="6">
                  <c:v>Hiong Kong, China</c:v>
                </c:pt>
                <c:pt idx="7">
                  <c:v>Chinese Taipei</c:v>
                </c:pt>
                <c:pt idx="8">
                  <c:v>Pakistan</c:v>
                </c:pt>
                <c:pt idx="9">
                  <c:v>Japan</c:v>
                </c:pt>
                <c:pt idx="10">
                  <c:v>Others</c:v>
                </c:pt>
              </c:strCache>
            </c:strRef>
          </c:cat>
          <c:val>
            <c:numRef>
              <c:f>Sheet4!$I$29:$I$39</c:f>
              <c:numCache>
                <c:formatCode>0%</c:formatCode>
                <c:ptCount val="11"/>
                <c:pt idx="0">
                  <c:v>0.2</c:v>
                </c:pt>
                <c:pt idx="1">
                  <c:v>0.35</c:v>
                </c:pt>
                <c:pt idx="2">
                  <c:v>0.04</c:v>
                </c:pt>
                <c:pt idx="3">
                  <c:v>0.06</c:v>
                </c:pt>
                <c:pt idx="4">
                  <c:v>0.03</c:v>
                </c:pt>
                <c:pt idx="5">
                  <c:v>0.05</c:v>
                </c:pt>
                <c:pt idx="6">
                  <c:v>7.0000000000000007E-2</c:v>
                </c:pt>
                <c:pt idx="7">
                  <c:v>0.05</c:v>
                </c:pt>
                <c:pt idx="8">
                  <c:v>0.03</c:v>
                </c:pt>
                <c:pt idx="9">
                  <c:v>0.03</c:v>
                </c:pt>
                <c:pt idx="10">
                  <c:v>0.08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83858267716537"/>
          <c:y val="0.17243912219305921"/>
          <c:w val="0.48343416447944004"/>
          <c:h val="0.80572360746573346"/>
        </c:manualLayout>
      </c:layout>
      <c:pieChart>
        <c:varyColors val="1"/>
        <c:ser>
          <c:idx val="0"/>
          <c:order val="0"/>
          <c:dLbls>
            <c:dLbl>
              <c:idx val="5"/>
              <c:layout>
                <c:manualLayout>
                  <c:x val="-0.11967541557305336"/>
                  <c:y val="3.8592519685039371E-2"/>
                </c:manualLayout>
              </c:layout>
              <c:showLegendKey val="0"/>
              <c:showVal val="1"/>
              <c:showCatName val="1"/>
              <c:showSerName val="0"/>
              <c:showPercent val="0"/>
              <c:showBubbleSize val="0"/>
            </c:dLbl>
            <c:txPr>
              <a:bodyPr/>
              <a:lstStyle/>
              <a:p>
                <a:pPr>
                  <a:defRPr sz="1600"/>
                </a:pPr>
                <a:endParaRPr lang="en-US"/>
              </a:p>
            </c:txPr>
            <c:showLegendKey val="0"/>
            <c:showVal val="1"/>
            <c:showCatName val="1"/>
            <c:showSerName val="0"/>
            <c:showPercent val="0"/>
            <c:showBubbleSize val="0"/>
            <c:showLeaderLines val="1"/>
          </c:dLbls>
          <c:cat>
            <c:strRef>
              <c:f>MAdeups!$R$2:$R$7</c:f>
              <c:strCache>
                <c:ptCount val="6"/>
                <c:pt idx="0">
                  <c:v>Apparel</c:v>
                </c:pt>
                <c:pt idx="1">
                  <c:v>Yarn</c:v>
                </c:pt>
                <c:pt idx="2">
                  <c:v>Fabric</c:v>
                </c:pt>
                <c:pt idx="3">
                  <c:v>Fibre</c:v>
                </c:pt>
                <c:pt idx="4">
                  <c:v>Made Ups</c:v>
                </c:pt>
                <c:pt idx="5">
                  <c:v>Others</c:v>
                </c:pt>
              </c:strCache>
            </c:strRef>
          </c:cat>
          <c:val>
            <c:numRef>
              <c:f>MAdeups!$S$2:$S$7</c:f>
              <c:numCache>
                <c:formatCode>0%</c:formatCode>
                <c:ptCount val="6"/>
                <c:pt idx="0">
                  <c:v>0.4</c:v>
                </c:pt>
                <c:pt idx="1">
                  <c:v>0.18</c:v>
                </c:pt>
                <c:pt idx="2">
                  <c:v>0.12</c:v>
                </c:pt>
                <c:pt idx="3">
                  <c:v>0.12</c:v>
                </c:pt>
                <c:pt idx="4">
                  <c:v>0.12</c:v>
                </c:pt>
                <c:pt idx="5">
                  <c:v>0.06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Contribution of various factors in Product Cost</a:t>
            </a:r>
          </a:p>
        </c:rich>
      </c:tx>
      <c:layout/>
      <c:overlay val="0"/>
    </c:title>
    <c:autoTitleDeleted val="0"/>
    <c:view3D>
      <c:rotX val="30"/>
      <c:rotY val="0"/>
      <c:rAngAx val="0"/>
      <c:perspective val="0"/>
    </c:view3D>
    <c:floor>
      <c:thickness val="0"/>
    </c:floor>
    <c:sideWall>
      <c:thickness val="0"/>
    </c:sideWall>
    <c:backWall>
      <c:thickness val="0"/>
    </c:backWall>
    <c:plotArea>
      <c:layout/>
      <c:pie3DChart>
        <c:varyColors val="1"/>
        <c:ser>
          <c:idx val="0"/>
          <c:order val="0"/>
          <c:explosion val="56"/>
          <c:dPt>
            <c:idx val="0"/>
            <c:bubble3D val="0"/>
            <c:explosion val="0"/>
          </c:dPt>
          <c:dPt>
            <c:idx val="1"/>
            <c:bubble3D val="0"/>
            <c:explosion val="0"/>
          </c:dPt>
          <c:dPt>
            <c:idx val="2"/>
            <c:bubble3D val="0"/>
            <c:explosion val="0"/>
          </c:dPt>
          <c:dPt>
            <c:idx val="3"/>
            <c:bubble3D val="0"/>
            <c:explosion val="0"/>
          </c:dPt>
          <c:dPt>
            <c:idx val="4"/>
            <c:bubble3D val="0"/>
            <c:explosion val="0"/>
          </c:dPt>
          <c:dLbls>
            <c:dLbl>
              <c:idx val="0"/>
              <c:spPr/>
              <c:txPr>
                <a:bodyPr/>
                <a:lstStyle/>
                <a:p>
                  <a:pPr>
                    <a:defRPr sz="1400">
                      <a:solidFill>
                        <a:schemeClr val="tx1"/>
                      </a:solidFill>
                    </a:defRPr>
                  </a:pPr>
                  <a:endParaRPr lang="en-US"/>
                </a:p>
              </c:txPr>
              <c:showLegendKey val="0"/>
              <c:showVal val="1"/>
              <c:showCatName val="0"/>
              <c:showSerName val="0"/>
              <c:showPercent val="0"/>
              <c:showBubbleSize val="0"/>
            </c:dLbl>
            <c:dLbl>
              <c:idx val="1"/>
              <c:layout>
                <c:manualLayout>
                  <c:x val="5.2110695429976379E-2"/>
                  <c:y val="7.7800945937176708E-2"/>
                </c:manualLayout>
              </c:layout>
              <c:spPr/>
              <c:txPr>
                <a:bodyPr/>
                <a:lstStyle/>
                <a:p>
                  <a:pPr>
                    <a:defRPr sz="1400">
                      <a:solidFill>
                        <a:schemeClr val="tx1"/>
                      </a:solidFill>
                    </a:defRPr>
                  </a:pPr>
                  <a:endParaRPr lang="en-US"/>
                </a:p>
              </c:txPr>
              <c:showLegendKey val="0"/>
              <c:showVal val="1"/>
              <c:showCatName val="0"/>
              <c:showSerName val="0"/>
              <c:showPercent val="0"/>
              <c:showBubbleSize val="0"/>
            </c:dLbl>
            <c:dLbl>
              <c:idx val="2"/>
              <c:spPr/>
              <c:txPr>
                <a:bodyPr/>
                <a:lstStyle/>
                <a:p>
                  <a:pPr>
                    <a:defRPr sz="1400"/>
                  </a:pPr>
                  <a:endParaRPr lang="en-US"/>
                </a:p>
              </c:txPr>
              <c:showLegendKey val="0"/>
              <c:showVal val="1"/>
              <c:showCatName val="0"/>
              <c:showSerName val="0"/>
              <c:showPercent val="0"/>
              <c:showBubbleSize val="0"/>
            </c:dLbl>
            <c:dLbl>
              <c:idx val="4"/>
              <c:layout>
                <c:manualLayout>
                  <c:x val="-1.2166643319824368E-2"/>
                  <c:y val="2.055671707139879E-3"/>
                </c:manualLayout>
              </c:layout>
              <c:showLegendKey val="0"/>
              <c:showVal val="1"/>
              <c:showCatName val="0"/>
              <c:showSerName val="0"/>
              <c:showPercent val="0"/>
              <c:showBubbleSize val="0"/>
            </c:dLbl>
            <c:dLbl>
              <c:idx val="7"/>
              <c:layout>
                <c:manualLayout>
                  <c:x val="-9.0080812276896766E-2"/>
                  <c:y val="3.150954626790415E-2"/>
                </c:manualLayout>
              </c:layout>
              <c:showLegendKey val="0"/>
              <c:showVal val="1"/>
              <c:showCatName val="0"/>
              <c:showSerName val="0"/>
              <c:showPercent val="0"/>
              <c:showBubbleSize val="0"/>
            </c:dLbl>
            <c:dLbl>
              <c:idx val="8"/>
              <c:layout>
                <c:manualLayout>
                  <c:x val="-5.2458180975060741E-2"/>
                  <c:y val="-9.3321975921192291E-3"/>
                </c:manualLayout>
              </c:layout>
              <c:showLegendKey val="0"/>
              <c:showVal val="1"/>
              <c:showCatName val="0"/>
              <c:showSerName val="0"/>
              <c:showPercent val="0"/>
              <c:showBubbleSize val="0"/>
            </c:dLbl>
            <c:dLbl>
              <c:idx val="9"/>
              <c:layout>
                <c:manualLayout>
                  <c:x val="-2.9739207720881254E-2"/>
                  <c:y val="-3.9820807485151204E-2"/>
                </c:manualLayout>
              </c:layout>
              <c:showLegendKey val="0"/>
              <c:showVal val="1"/>
              <c:showCatName val="0"/>
              <c:showSerName val="0"/>
              <c:showPercent val="0"/>
              <c:showBubbleSize val="0"/>
            </c:dLbl>
            <c:dLbl>
              <c:idx val="13"/>
              <c:layout>
                <c:manualLayout>
                  <c:x val="3.4711239813933717E-2"/>
                  <c:y val="-2.7211357511592989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Sheet2!$L$20:$L$34</c:f>
              <c:strCache>
                <c:ptCount val="15"/>
                <c:pt idx="0">
                  <c:v>Raw Material</c:v>
                </c:pt>
                <c:pt idx="1">
                  <c:v>Labour</c:v>
                </c:pt>
                <c:pt idx="2">
                  <c:v>Power Cost</c:v>
                </c:pt>
                <c:pt idx="3">
                  <c:v>Water Cost</c:v>
                </c:pt>
                <c:pt idx="4">
                  <c:v>Steam Cost</c:v>
                </c:pt>
                <c:pt idx="5">
                  <c:v>Dyes and Chemical</c:v>
                </c:pt>
                <c:pt idx="6">
                  <c:v>Packing Material</c:v>
                </c:pt>
                <c:pt idx="7">
                  <c:v>Stores &amp; Spares</c:v>
                </c:pt>
                <c:pt idx="8">
                  <c:v>Repair &amp; Maintenance</c:v>
                </c:pt>
                <c:pt idx="9">
                  <c:v>Capital Interest Rate</c:v>
                </c:pt>
                <c:pt idx="10">
                  <c:v>Depreciation</c:v>
                </c:pt>
                <c:pt idx="11">
                  <c:v>Plant Overheads</c:v>
                </c:pt>
                <c:pt idx="12">
                  <c:v>Marketing Expenses</c:v>
                </c:pt>
                <c:pt idx="13">
                  <c:v>Corporate Expenses</c:v>
                </c:pt>
                <c:pt idx="14">
                  <c:v>Other Cost</c:v>
                </c:pt>
              </c:strCache>
            </c:strRef>
          </c:cat>
          <c:val>
            <c:numRef>
              <c:f>Sheet2!$M$20:$M$34</c:f>
              <c:numCache>
                <c:formatCode>0.00%</c:formatCode>
                <c:ptCount val="15"/>
                <c:pt idx="0">
                  <c:v>0.56999999999999995</c:v>
                </c:pt>
                <c:pt idx="1">
                  <c:v>7.0000000000000007E-2</c:v>
                </c:pt>
                <c:pt idx="2">
                  <c:v>3.5000000000000003E-2</c:v>
                </c:pt>
                <c:pt idx="3">
                  <c:v>0.01</c:v>
                </c:pt>
                <c:pt idx="4">
                  <c:v>0.03</c:v>
                </c:pt>
                <c:pt idx="5">
                  <c:v>0.06</c:v>
                </c:pt>
                <c:pt idx="6">
                  <c:v>0.05</c:v>
                </c:pt>
                <c:pt idx="7">
                  <c:v>0.01</c:v>
                </c:pt>
                <c:pt idx="8">
                  <c:v>5.0000000000000001E-3</c:v>
                </c:pt>
                <c:pt idx="9">
                  <c:v>2.5000000000000001E-2</c:v>
                </c:pt>
                <c:pt idx="10">
                  <c:v>0.04</c:v>
                </c:pt>
                <c:pt idx="11">
                  <c:v>0.01</c:v>
                </c:pt>
                <c:pt idx="12">
                  <c:v>0.01</c:v>
                </c:pt>
                <c:pt idx="13">
                  <c:v>3.5000000000000003E-2</c:v>
                </c:pt>
                <c:pt idx="14">
                  <c:v>3.9999999999999925E-2</c:v>
                </c:pt>
              </c:numCache>
            </c:numRef>
          </c:val>
        </c:ser>
        <c:dLbls>
          <c:showLegendKey val="0"/>
          <c:showVal val="1"/>
          <c:showCatName val="0"/>
          <c:showSerName val="0"/>
          <c:showPercent val="0"/>
          <c:showBubbleSize val="0"/>
          <c:showLeaderLines val="1"/>
        </c:dLbls>
      </c:pie3DChart>
    </c:plotArea>
    <c:legend>
      <c:legendPos val="b"/>
      <c:layout>
        <c:manualLayout>
          <c:xMode val="edge"/>
          <c:yMode val="edge"/>
          <c:x val="7.8937847485545082E-2"/>
          <c:y val="0.80771995620620918"/>
          <c:w val="0.85899441124899167"/>
          <c:h val="0.1772643541716423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Global Export of Textiles </a:t>
            </a:r>
            <a:r>
              <a:rPr lang="en-US" sz="1600" dirty="0" smtClean="0"/>
              <a:t>– 2014 (Value %)</a:t>
            </a:r>
          </a:p>
        </c:rich>
      </c:tx>
      <c:layout>
        <c:manualLayout>
          <c:xMode val="edge"/>
          <c:yMode val="edge"/>
          <c:x val="8.6401312552573536E-2"/>
          <c:y val="2.0350302957791014E-2"/>
        </c:manualLayout>
      </c:layout>
      <c:overlay val="0"/>
    </c:title>
    <c:autoTitleDeleted val="0"/>
    <c:plotArea>
      <c:layout>
        <c:manualLayout>
          <c:layoutTarget val="inner"/>
          <c:xMode val="edge"/>
          <c:yMode val="edge"/>
          <c:x val="0.24551399050899106"/>
          <c:y val="0.17183373855896353"/>
          <c:w val="0.55619435142127061"/>
          <c:h val="0.74872316537478745"/>
        </c:manualLayout>
      </c:layout>
      <c:pieChart>
        <c:varyColors val="1"/>
        <c:ser>
          <c:idx val="0"/>
          <c:order val="0"/>
          <c:dLbls>
            <c:showLegendKey val="0"/>
            <c:showVal val="1"/>
            <c:showCatName val="1"/>
            <c:showSerName val="0"/>
            <c:showPercent val="0"/>
            <c:showBubbleSize val="0"/>
            <c:showLeaderLines val="1"/>
          </c:dLbls>
          <c:cat>
            <c:strRef>
              <c:f>Sheet4!$C$29:$C$39</c:f>
              <c:strCache>
                <c:ptCount val="11"/>
                <c:pt idx="0">
                  <c:v>China</c:v>
                </c:pt>
                <c:pt idx="1">
                  <c:v>European Union (28)</c:v>
                </c:pt>
                <c:pt idx="2">
                  <c:v>India</c:v>
                </c:pt>
                <c:pt idx="3">
                  <c:v>United States</c:v>
                </c:pt>
                <c:pt idx="4">
                  <c:v>Turkey</c:v>
                </c:pt>
                <c:pt idx="5">
                  <c:v>Korea, Rep.</c:v>
                </c:pt>
                <c:pt idx="6">
                  <c:v>Hiong Kong, China</c:v>
                </c:pt>
                <c:pt idx="7">
                  <c:v>Chinese Taipei</c:v>
                </c:pt>
                <c:pt idx="8">
                  <c:v>Pakistan</c:v>
                </c:pt>
                <c:pt idx="9">
                  <c:v>Japan</c:v>
                </c:pt>
                <c:pt idx="10">
                  <c:v>Others</c:v>
                </c:pt>
              </c:strCache>
            </c:strRef>
          </c:cat>
          <c:val>
            <c:numRef>
              <c:f>Sheet4!$Q$29:$Q$39</c:f>
              <c:numCache>
                <c:formatCode>0%</c:formatCode>
                <c:ptCount val="11"/>
                <c:pt idx="0">
                  <c:v>0.35</c:v>
                </c:pt>
                <c:pt idx="1">
                  <c:v>0.24</c:v>
                </c:pt>
                <c:pt idx="2">
                  <c:v>0.06</c:v>
                </c:pt>
                <c:pt idx="3">
                  <c:v>0.05</c:v>
                </c:pt>
                <c:pt idx="4">
                  <c:v>0.04</c:v>
                </c:pt>
                <c:pt idx="5">
                  <c:v>0.04</c:v>
                </c:pt>
                <c:pt idx="6">
                  <c:v>0.04</c:v>
                </c:pt>
                <c:pt idx="7">
                  <c:v>0.03</c:v>
                </c:pt>
                <c:pt idx="8">
                  <c:v>0.03</c:v>
                </c:pt>
                <c:pt idx="9">
                  <c:v>0.02</c:v>
                </c:pt>
                <c:pt idx="10">
                  <c:v>0.11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N" sz="1400" b="1" i="0" u="none" strike="noStrike" baseline="0" smtClean="0"/>
              <a:t>Category wise Share of Global Trade (2013) </a:t>
            </a:r>
            <a:endParaRPr lang="en-IN" sz="1400"/>
          </a:p>
        </c:rich>
      </c:tx>
      <c:layout>
        <c:manualLayout>
          <c:xMode val="edge"/>
          <c:yMode val="edge"/>
          <c:x val="1.7805555555555547E-2"/>
          <c:y val="3.2407407407407406E-2"/>
        </c:manualLayout>
      </c:layout>
      <c:overlay val="0"/>
    </c:title>
    <c:autoTitleDeleted val="0"/>
    <c:plotArea>
      <c:layout>
        <c:manualLayout>
          <c:layoutTarget val="inner"/>
          <c:xMode val="edge"/>
          <c:yMode val="edge"/>
          <c:x val="9.6984470691163616E-2"/>
          <c:y val="0.17976268591426073"/>
          <c:w val="0.59492016622922139"/>
          <c:h val="0.82023730714150611"/>
        </c:manualLayout>
      </c:layout>
      <c:pieChart>
        <c:varyColors val="1"/>
        <c:ser>
          <c:idx val="0"/>
          <c:order val="0"/>
          <c:dLbls>
            <c:dLbl>
              <c:idx val="1"/>
              <c:layout>
                <c:manualLayout>
                  <c:x val="3.5411198600174976E-4"/>
                  <c:y val="8.7586803210029998E-3"/>
                </c:manualLayout>
              </c:layout>
              <c:showLegendKey val="0"/>
              <c:showVal val="1"/>
              <c:showCatName val="1"/>
              <c:showSerName val="0"/>
              <c:showPercent val="0"/>
              <c:showBubbleSize val="0"/>
            </c:dLbl>
            <c:dLbl>
              <c:idx val="2"/>
              <c:layout>
                <c:manualLayout>
                  <c:x val="0.14012489063867017"/>
                  <c:y val="1.215886676213894E-2"/>
                </c:manualLayout>
              </c:layout>
              <c:showLegendKey val="0"/>
              <c:showVal val="1"/>
              <c:showCatName val="1"/>
              <c:showSerName val="0"/>
              <c:showPercent val="0"/>
              <c:showBubbleSize val="0"/>
            </c:dLbl>
            <c:dLbl>
              <c:idx val="3"/>
              <c:layout>
                <c:manualLayout>
                  <c:x val="2.1805555555555554E-3"/>
                  <c:y val="1.9099408252046798E-2"/>
                </c:manualLayout>
              </c:layout>
              <c:showLegendKey val="0"/>
              <c:showVal val="1"/>
              <c:showCatName val="1"/>
              <c:showSerName val="0"/>
              <c:showPercent val="0"/>
              <c:showBubbleSize val="0"/>
            </c:dLbl>
            <c:txPr>
              <a:bodyPr/>
              <a:lstStyle/>
              <a:p>
                <a:pPr>
                  <a:defRPr sz="1400"/>
                </a:pPr>
                <a:endParaRPr lang="en-US"/>
              </a:p>
            </c:txPr>
            <c:showLegendKey val="0"/>
            <c:showVal val="1"/>
            <c:showCatName val="1"/>
            <c:showSerName val="0"/>
            <c:showPercent val="0"/>
            <c:showBubbleSize val="0"/>
            <c:showLeaderLines val="1"/>
          </c:dLbls>
          <c:cat>
            <c:strRef>
              <c:f>[working.xlsx]Sheet1!$B$21:$B$26</c:f>
              <c:strCache>
                <c:ptCount val="6"/>
                <c:pt idx="0">
                  <c:v>Apparel</c:v>
                </c:pt>
                <c:pt idx="1">
                  <c:v>Fabric</c:v>
                </c:pt>
                <c:pt idx="2">
                  <c:v>Yarn</c:v>
                </c:pt>
                <c:pt idx="3">
                  <c:v>Fibre</c:v>
                </c:pt>
                <c:pt idx="4">
                  <c:v>Made Ups</c:v>
                </c:pt>
                <c:pt idx="5">
                  <c:v>Other</c:v>
                </c:pt>
              </c:strCache>
            </c:strRef>
          </c:cat>
          <c:val>
            <c:numRef>
              <c:f>[working.xlsx]Sheet1!$C$21:$C$26</c:f>
              <c:numCache>
                <c:formatCode>0%</c:formatCode>
                <c:ptCount val="6"/>
                <c:pt idx="0">
                  <c:v>0.56000000000000005</c:v>
                </c:pt>
                <c:pt idx="1">
                  <c:v>0.17</c:v>
                </c:pt>
                <c:pt idx="2">
                  <c:v>7.0000000000000007E-2</c:v>
                </c:pt>
                <c:pt idx="3">
                  <c:v>0.06</c:v>
                </c:pt>
                <c:pt idx="4">
                  <c:v>0.04</c:v>
                </c:pt>
                <c:pt idx="5">
                  <c:v>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N" sz="1400"/>
              <a:t>Global Textile and Apparel Trade</a:t>
            </a:r>
          </a:p>
        </c:rich>
      </c:tx>
      <c:layout/>
      <c:overlay val="0"/>
    </c:title>
    <c:autoTitleDeleted val="0"/>
    <c:plotArea>
      <c:layout/>
      <c:barChart>
        <c:barDir val="col"/>
        <c:grouping val="clustered"/>
        <c:varyColors val="0"/>
        <c:ser>
          <c:idx val="0"/>
          <c:order val="0"/>
          <c:invertIfNegative val="0"/>
          <c:dLbls>
            <c:txPr>
              <a:bodyPr/>
              <a:lstStyle/>
              <a:p>
                <a:pPr>
                  <a:defRPr sz="1400"/>
                </a:pPr>
                <a:endParaRPr lang="en-US"/>
              </a:p>
            </c:txPr>
            <c:showLegendKey val="0"/>
            <c:showVal val="1"/>
            <c:showCatName val="0"/>
            <c:showSerName val="0"/>
            <c:showPercent val="0"/>
            <c:showBubbleSize val="0"/>
            <c:showLeaderLines val="0"/>
          </c:dLbls>
          <c:cat>
            <c:numRef>
              <c:f>[working.xlsx]Sheet1!$B$4:$B$8</c:f>
              <c:numCache>
                <c:formatCode>General</c:formatCode>
                <c:ptCount val="5"/>
                <c:pt idx="0">
                  <c:v>2005</c:v>
                </c:pt>
                <c:pt idx="1">
                  <c:v>2011</c:v>
                </c:pt>
                <c:pt idx="2">
                  <c:v>2012</c:v>
                </c:pt>
                <c:pt idx="3">
                  <c:v>2013</c:v>
                </c:pt>
                <c:pt idx="4">
                  <c:v>2020</c:v>
                </c:pt>
              </c:numCache>
            </c:numRef>
          </c:cat>
          <c:val>
            <c:numRef>
              <c:f>[working.xlsx]Sheet1!$C$4:$C$8</c:f>
              <c:numCache>
                <c:formatCode>General</c:formatCode>
                <c:ptCount val="5"/>
                <c:pt idx="0">
                  <c:v>473</c:v>
                </c:pt>
                <c:pt idx="1">
                  <c:v>723</c:v>
                </c:pt>
                <c:pt idx="2">
                  <c:v>707</c:v>
                </c:pt>
                <c:pt idx="3">
                  <c:v>770</c:v>
                </c:pt>
                <c:pt idx="4">
                  <c:v>1180</c:v>
                </c:pt>
              </c:numCache>
            </c:numRef>
          </c:val>
        </c:ser>
        <c:dLbls>
          <c:showLegendKey val="0"/>
          <c:showVal val="0"/>
          <c:showCatName val="0"/>
          <c:showSerName val="0"/>
          <c:showPercent val="0"/>
          <c:showBubbleSize val="0"/>
        </c:dLbls>
        <c:gapWidth val="150"/>
        <c:axId val="146951168"/>
        <c:axId val="146957056"/>
      </c:barChart>
      <c:catAx>
        <c:axId val="146951168"/>
        <c:scaling>
          <c:orientation val="minMax"/>
        </c:scaling>
        <c:delete val="0"/>
        <c:axPos val="b"/>
        <c:numFmt formatCode="General" sourceLinked="1"/>
        <c:majorTickMark val="out"/>
        <c:minorTickMark val="none"/>
        <c:tickLblPos val="nextTo"/>
        <c:txPr>
          <a:bodyPr/>
          <a:lstStyle/>
          <a:p>
            <a:pPr>
              <a:defRPr sz="1400"/>
            </a:pPr>
            <a:endParaRPr lang="en-US"/>
          </a:p>
        </c:txPr>
        <c:crossAx val="146957056"/>
        <c:crosses val="autoZero"/>
        <c:auto val="1"/>
        <c:lblAlgn val="ctr"/>
        <c:lblOffset val="100"/>
        <c:noMultiLvlLbl val="0"/>
      </c:catAx>
      <c:valAx>
        <c:axId val="146957056"/>
        <c:scaling>
          <c:orientation val="minMax"/>
        </c:scaling>
        <c:delete val="0"/>
        <c:axPos val="l"/>
        <c:numFmt formatCode="General" sourceLinked="1"/>
        <c:majorTickMark val="out"/>
        <c:minorTickMark val="none"/>
        <c:tickLblPos val="nextTo"/>
        <c:txPr>
          <a:bodyPr/>
          <a:lstStyle/>
          <a:p>
            <a:pPr>
              <a:defRPr sz="1400"/>
            </a:pPr>
            <a:endParaRPr lang="en-US"/>
          </a:p>
        </c:txPr>
        <c:crossAx val="146951168"/>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Global Made Ups Trade Trend</a:t>
            </a:r>
          </a:p>
        </c:rich>
      </c:tx>
      <c:layout/>
      <c:overlay val="0"/>
    </c:title>
    <c:autoTitleDeleted val="0"/>
    <c:plotArea>
      <c:layout/>
      <c:barChart>
        <c:barDir val="col"/>
        <c:grouping val="stacked"/>
        <c:varyColors val="0"/>
        <c:ser>
          <c:idx val="1"/>
          <c:order val="0"/>
          <c:tx>
            <c:strRef>
              <c:f>MAdeups!$C$1</c:f>
              <c:strCache>
                <c:ptCount val="1"/>
                <c:pt idx="0">
                  <c:v>Blankets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MAdeups!$B$2:$B$7</c:f>
              <c:numCache>
                <c:formatCode>General</c:formatCode>
                <c:ptCount val="6"/>
                <c:pt idx="0">
                  <c:v>2005</c:v>
                </c:pt>
                <c:pt idx="1">
                  <c:v>2010</c:v>
                </c:pt>
                <c:pt idx="2">
                  <c:v>2011</c:v>
                </c:pt>
                <c:pt idx="3">
                  <c:v>2012</c:v>
                </c:pt>
                <c:pt idx="4">
                  <c:v>2013</c:v>
                </c:pt>
                <c:pt idx="5">
                  <c:v>2014</c:v>
                </c:pt>
              </c:numCache>
            </c:numRef>
          </c:cat>
          <c:val>
            <c:numRef>
              <c:f>MAdeups!$C$2:$C$7</c:f>
              <c:numCache>
                <c:formatCode>0.0</c:formatCode>
                <c:ptCount val="6"/>
                <c:pt idx="0">
                  <c:v>2.2999999999999998</c:v>
                </c:pt>
                <c:pt idx="1">
                  <c:v>3.3</c:v>
                </c:pt>
                <c:pt idx="2">
                  <c:v>3.9</c:v>
                </c:pt>
                <c:pt idx="3">
                  <c:v>4.4000000000000004</c:v>
                </c:pt>
                <c:pt idx="4">
                  <c:v>4.8272421199173623</c:v>
                </c:pt>
                <c:pt idx="5">
                  <c:v>5.2959696555236961</c:v>
                </c:pt>
              </c:numCache>
            </c:numRef>
          </c:val>
        </c:ser>
        <c:ser>
          <c:idx val="2"/>
          <c:order val="1"/>
          <c:tx>
            <c:strRef>
              <c:f>MAdeups!$D$1</c:f>
              <c:strCache>
                <c:ptCount val="1"/>
                <c:pt idx="0">
                  <c:v>Furnishing</c:v>
                </c:pt>
              </c:strCache>
            </c:strRef>
          </c:tx>
          <c:invertIfNegative val="0"/>
          <c:dLbls>
            <c:showLegendKey val="0"/>
            <c:showVal val="1"/>
            <c:showCatName val="0"/>
            <c:showSerName val="0"/>
            <c:showPercent val="0"/>
            <c:showBubbleSize val="0"/>
            <c:showLeaderLines val="0"/>
          </c:dLbls>
          <c:cat>
            <c:numRef>
              <c:f>MAdeups!$B$2:$B$7</c:f>
              <c:numCache>
                <c:formatCode>General</c:formatCode>
                <c:ptCount val="6"/>
                <c:pt idx="0">
                  <c:v>2005</c:v>
                </c:pt>
                <c:pt idx="1">
                  <c:v>2010</c:v>
                </c:pt>
                <c:pt idx="2">
                  <c:v>2011</c:v>
                </c:pt>
                <c:pt idx="3">
                  <c:v>2012</c:v>
                </c:pt>
                <c:pt idx="4">
                  <c:v>2013</c:v>
                </c:pt>
                <c:pt idx="5">
                  <c:v>2014</c:v>
                </c:pt>
              </c:numCache>
            </c:numRef>
          </c:cat>
          <c:val>
            <c:numRef>
              <c:f>MAdeups!$D$2:$D$7</c:f>
              <c:numCache>
                <c:formatCode>0.0</c:formatCode>
                <c:ptCount val="6"/>
                <c:pt idx="0">
                  <c:v>5.0999999999999996</c:v>
                </c:pt>
                <c:pt idx="1">
                  <c:v>6.8</c:v>
                </c:pt>
                <c:pt idx="2">
                  <c:v>7.6</c:v>
                </c:pt>
                <c:pt idx="3">
                  <c:v>7.6</c:v>
                </c:pt>
                <c:pt idx="4">
                  <c:v>8.0456780789857447</c:v>
                </c:pt>
                <c:pt idx="5">
                  <c:v>8.5174915461410166</c:v>
                </c:pt>
              </c:numCache>
            </c:numRef>
          </c:val>
        </c:ser>
        <c:ser>
          <c:idx val="4"/>
          <c:order val="2"/>
          <c:tx>
            <c:strRef>
              <c:f>MAdeups!$E$1</c:f>
              <c:strCache>
                <c:ptCount val="1"/>
                <c:pt idx="0">
                  <c:v>Bed Linen</c:v>
                </c:pt>
              </c:strCache>
            </c:strRef>
          </c:tx>
          <c:invertIfNegative val="0"/>
          <c:dLbls>
            <c:showLegendKey val="0"/>
            <c:showVal val="1"/>
            <c:showCatName val="0"/>
            <c:showSerName val="0"/>
            <c:showPercent val="0"/>
            <c:showBubbleSize val="0"/>
            <c:showLeaderLines val="0"/>
          </c:dLbls>
          <c:cat>
            <c:numRef>
              <c:f>MAdeups!$B$2:$B$7</c:f>
              <c:numCache>
                <c:formatCode>General</c:formatCode>
                <c:ptCount val="6"/>
                <c:pt idx="0">
                  <c:v>2005</c:v>
                </c:pt>
                <c:pt idx="1">
                  <c:v>2010</c:v>
                </c:pt>
                <c:pt idx="2">
                  <c:v>2011</c:v>
                </c:pt>
                <c:pt idx="3">
                  <c:v>2012</c:v>
                </c:pt>
                <c:pt idx="4">
                  <c:v>2013</c:v>
                </c:pt>
                <c:pt idx="5">
                  <c:v>2014</c:v>
                </c:pt>
              </c:numCache>
            </c:numRef>
          </c:cat>
          <c:val>
            <c:numRef>
              <c:f>MAdeups!$E$2:$E$7</c:f>
              <c:numCache>
                <c:formatCode>0.0</c:formatCode>
                <c:ptCount val="6"/>
                <c:pt idx="0">
                  <c:v>7.6</c:v>
                </c:pt>
                <c:pt idx="1">
                  <c:v>10.4</c:v>
                </c:pt>
                <c:pt idx="2">
                  <c:v>12</c:v>
                </c:pt>
                <c:pt idx="3">
                  <c:v>11.2</c:v>
                </c:pt>
                <c:pt idx="4">
                  <c:v>11.837930841314613</c:v>
                </c:pt>
                <c:pt idx="5">
                  <c:v>12.51219701819176</c:v>
                </c:pt>
              </c:numCache>
            </c:numRef>
          </c:val>
        </c:ser>
        <c:ser>
          <c:idx val="5"/>
          <c:order val="3"/>
          <c:tx>
            <c:strRef>
              <c:f>MAdeups!$F$1</c:f>
              <c:strCache>
                <c:ptCount val="1"/>
                <c:pt idx="0">
                  <c:v>Other Home Linen</c:v>
                </c:pt>
              </c:strCache>
            </c:strRef>
          </c:tx>
          <c:invertIfNegative val="0"/>
          <c:dLbls>
            <c:showLegendKey val="0"/>
            <c:showVal val="1"/>
            <c:showCatName val="0"/>
            <c:showSerName val="0"/>
            <c:showPercent val="0"/>
            <c:showBubbleSize val="0"/>
            <c:showLeaderLines val="0"/>
          </c:dLbls>
          <c:cat>
            <c:numRef>
              <c:f>MAdeups!$B$2:$B$7</c:f>
              <c:numCache>
                <c:formatCode>General</c:formatCode>
                <c:ptCount val="6"/>
                <c:pt idx="0">
                  <c:v>2005</c:v>
                </c:pt>
                <c:pt idx="1">
                  <c:v>2010</c:v>
                </c:pt>
                <c:pt idx="2">
                  <c:v>2011</c:v>
                </c:pt>
                <c:pt idx="3">
                  <c:v>2012</c:v>
                </c:pt>
                <c:pt idx="4">
                  <c:v>2013</c:v>
                </c:pt>
                <c:pt idx="5">
                  <c:v>2014</c:v>
                </c:pt>
              </c:numCache>
            </c:numRef>
          </c:cat>
          <c:val>
            <c:numRef>
              <c:f>MAdeups!$F$2:$F$7</c:f>
              <c:numCache>
                <c:formatCode>0.0</c:formatCode>
                <c:ptCount val="6"/>
                <c:pt idx="0">
                  <c:v>4.5</c:v>
                </c:pt>
                <c:pt idx="1">
                  <c:v>6.3</c:v>
                </c:pt>
                <c:pt idx="2">
                  <c:v>7.4</c:v>
                </c:pt>
                <c:pt idx="3">
                  <c:v>7.2</c:v>
                </c:pt>
                <c:pt idx="4">
                  <c:v>7.7000313603844344</c:v>
                </c:pt>
                <c:pt idx="5">
                  <c:v>8.2347892987366311</c:v>
                </c:pt>
              </c:numCache>
            </c:numRef>
          </c:val>
        </c:ser>
        <c:ser>
          <c:idx val="0"/>
          <c:order val="4"/>
          <c:tx>
            <c:strRef>
              <c:f>MAdeups!$G$1</c:f>
              <c:strCache>
                <c:ptCount val="1"/>
                <c:pt idx="0">
                  <c:v>Table Linen</c:v>
                </c:pt>
              </c:strCache>
            </c:strRef>
          </c:tx>
          <c:invertIfNegative val="0"/>
          <c:dLbls>
            <c:showLegendKey val="0"/>
            <c:showVal val="1"/>
            <c:showCatName val="0"/>
            <c:showSerName val="0"/>
            <c:showPercent val="0"/>
            <c:showBubbleSize val="0"/>
            <c:showLeaderLines val="0"/>
          </c:dLbls>
          <c:cat>
            <c:numRef>
              <c:f>MAdeups!$B$2:$B$7</c:f>
              <c:numCache>
                <c:formatCode>General</c:formatCode>
                <c:ptCount val="6"/>
                <c:pt idx="0">
                  <c:v>2005</c:v>
                </c:pt>
                <c:pt idx="1">
                  <c:v>2010</c:v>
                </c:pt>
                <c:pt idx="2">
                  <c:v>2011</c:v>
                </c:pt>
                <c:pt idx="3">
                  <c:v>2012</c:v>
                </c:pt>
                <c:pt idx="4">
                  <c:v>2013</c:v>
                </c:pt>
                <c:pt idx="5">
                  <c:v>2014</c:v>
                </c:pt>
              </c:numCache>
            </c:numRef>
          </c:cat>
          <c:val>
            <c:numRef>
              <c:f>MAdeups!$G$2:$G$7</c:f>
              <c:numCache>
                <c:formatCode>0.0</c:formatCode>
                <c:ptCount val="6"/>
                <c:pt idx="0">
                  <c:v>1</c:v>
                </c:pt>
                <c:pt idx="1">
                  <c:v>1.2</c:v>
                </c:pt>
                <c:pt idx="2">
                  <c:v>1.4</c:v>
                </c:pt>
                <c:pt idx="3">
                  <c:v>1.4</c:v>
                </c:pt>
                <c:pt idx="4">
                  <c:v>1.468938012157873</c:v>
                </c:pt>
                <c:pt idx="5">
                  <c:v>1.5412706311159448</c:v>
                </c:pt>
              </c:numCache>
            </c:numRef>
          </c:val>
        </c:ser>
        <c:dLbls>
          <c:showLegendKey val="0"/>
          <c:showVal val="0"/>
          <c:showCatName val="0"/>
          <c:showSerName val="0"/>
          <c:showPercent val="0"/>
          <c:showBubbleSize val="0"/>
        </c:dLbls>
        <c:gapWidth val="150"/>
        <c:overlap val="100"/>
        <c:axId val="150321792"/>
        <c:axId val="150334464"/>
      </c:barChart>
      <c:lineChart>
        <c:grouping val="standard"/>
        <c:varyColors val="0"/>
        <c:ser>
          <c:idx val="3"/>
          <c:order val="5"/>
          <c:tx>
            <c:strRef>
              <c:f>MAdeups!$H$1</c:f>
              <c:strCache>
                <c:ptCount val="1"/>
                <c:pt idx="0">
                  <c:v>Grand Total</c:v>
                </c:pt>
              </c:strCache>
            </c:strRef>
          </c:tx>
          <c:marker>
            <c:symbol val="none"/>
          </c:marker>
          <c:cat>
            <c:numRef>
              <c:f>MAdeups!$B$2:$B$7</c:f>
              <c:numCache>
                <c:formatCode>General</c:formatCode>
                <c:ptCount val="6"/>
                <c:pt idx="0">
                  <c:v>2005</c:v>
                </c:pt>
                <c:pt idx="1">
                  <c:v>2010</c:v>
                </c:pt>
                <c:pt idx="2">
                  <c:v>2011</c:v>
                </c:pt>
                <c:pt idx="3">
                  <c:v>2012</c:v>
                </c:pt>
                <c:pt idx="4">
                  <c:v>2013</c:v>
                </c:pt>
                <c:pt idx="5">
                  <c:v>2014</c:v>
                </c:pt>
              </c:numCache>
            </c:numRef>
          </c:cat>
          <c:val>
            <c:numRef>
              <c:f>MAdeups!$H$2:$H$7</c:f>
              <c:numCache>
                <c:formatCode>0.0</c:formatCode>
                <c:ptCount val="6"/>
                <c:pt idx="0">
                  <c:v>20.6</c:v>
                </c:pt>
                <c:pt idx="1">
                  <c:v>28</c:v>
                </c:pt>
                <c:pt idx="2">
                  <c:v>32.1</c:v>
                </c:pt>
                <c:pt idx="3">
                  <c:v>31.8</c:v>
                </c:pt>
                <c:pt idx="4">
                  <c:v>33.834849457322932</c:v>
                </c:pt>
                <c:pt idx="5">
                  <c:v>35.999906849047377</c:v>
                </c:pt>
              </c:numCache>
            </c:numRef>
          </c:val>
          <c:smooth val="0"/>
        </c:ser>
        <c:dLbls>
          <c:showLegendKey val="0"/>
          <c:showVal val="0"/>
          <c:showCatName val="0"/>
          <c:showSerName val="0"/>
          <c:showPercent val="0"/>
          <c:showBubbleSize val="0"/>
        </c:dLbls>
        <c:marker val="1"/>
        <c:smooth val="0"/>
        <c:axId val="150321792"/>
        <c:axId val="150334464"/>
      </c:lineChart>
      <c:catAx>
        <c:axId val="150321792"/>
        <c:scaling>
          <c:orientation val="minMax"/>
        </c:scaling>
        <c:delete val="0"/>
        <c:axPos val="b"/>
        <c:numFmt formatCode="General" sourceLinked="1"/>
        <c:majorTickMark val="out"/>
        <c:minorTickMark val="none"/>
        <c:tickLblPos val="nextTo"/>
        <c:crossAx val="150334464"/>
        <c:crosses val="autoZero"/>
        <c:auto val="1"/>
        <c:lblAlgn val="ctr"/>
        <c:lblOffset val="100"/>
        <c:noMultiLvlLbl val="0"/>
      </c:catAx>
      <c:valAx>
        <c:axId val="150334464"/>
        <c:scaling>
          <c:orientation val="minMax"/>
        </c:scaling>
        <c:delete val="0"/>
        <c:axPos val="l"/>
        <c:title>
          <c:tx>
            <c:rich>
              <a:bodyPr rot="-5400000" vert="horz"/>
              <a:lstStyle/>
              <a:p>
                <a:pPr>
                  <a:defRPr b="1"/>
                </a:pPr>
                <a:r>
                  <a:rPr lang="en-US" b="1"/>
                  <a:t>US$ bn</a:t>
                </a:r>
              </a:p>
            </c:rich>
          </c:tx>
          <c:layout/>
          <c:overlay val="0"/>
        </c:title>
        <c:numFmt formatCode="0.0" sourceLinked="1"/>
        <c:majorTickMark val="out"/>
        <c:minorTickMark val="none"/>
        <c:tickLblPos val="nextTo"/>
        <c:crossAx val="150321792"/>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Global Exports of Made Ups - FY 2012-13 (Top 5)</a:t>
            </a:r>
          </a:p>
        </c:rich>
      </c:tx>
      <c:layout/>
      <c:overlay val="0"/>
    </c:title>
    <c:autoTitleDeleted val="0"/>
    <c:plotArea>
      <c:layout/>
      <c:barChart>
        <c:barDir val="col"/>
        <c:grouping val="stacked"/>
        <c:varyColors val="0"/>
        <c:ser>
          <c:idx val="0"/>
          <c:order val="0"/>
          <c:tx>
            <c:strRef>
              <c:f>Sheet5!$I$42</c:f>
              <c:strCache>
                <c:ptCount val="1"/>
                <c:pt idx="0">
                  <c:v>Made Ups</c:v>
                </c:pt>
              </c:strCache>
            </c:strRef>
          </c:tx>
          <c:invertIfNegative val="0"/>
          <c:dLbls>
            <c:dLbl>
              <c:idx val="4"/>
              <c:layout>
                <c:manualLayout>
                  <c:x val="-9.7222222222222224E-3"/>
                  <c:y val="-3.6561732985016589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Sheet5!$J$43:$J$51</c:f>
              <c:strCache>
                <c:ptCount val="9"/>
                <c:pt idx="0">
                  <c:v>China</c:v>
                </c:pt>
                <c:pt idx="1">
                  <c:v>Pakistan</c:v>
                </c:pt>
                <c:pt idx="2">
                  <c:v>India</c:v>
                </c:pt>
                <c:pt idx="3">
                  <c:v>Turkey</c:v>
                </c:pt>
                <c:pt idx="4">
                  <c:v>Bangladesgh</c:v>
                </c:pt>
                <c:pt idx="7">
                  <c:v>3630</c:v>
                </c:pt>
                <c:pt idx="8">
                  <c:v>365</c:v>
                </c:pt>
              </c:strCache>
            </c:strRef>
          </c:cat>
          <c:val>
            <c:numRef>
              <c:f>Sheet5!$I$43:$I$47</c:f>
              <c:numCache>
                <c:formatCode>0%</c:formatCode>
                <c:ptCount val="5"/>
                <c:pt idx="0">
                  <c:v>0.48</c:v>
                </c:pt>
                <c:pt idx="1">
                  <c:v>0.1</c:v>
                </c:pt>
                <c:pt idx="2">
                  <c:v>0.08</c:v>
                </c:pt>
                <c:pt idx="3">
                  <c:v>0.05</c:v>
                </c:pt>
                <c:pt idx="4">
                  <c:v>0.02</c:v>
                </c:pt>
              </c:numCache>
            </c:numRef>
          </c:val>
        </c:ser>
        <c:dLbls>
          <c:showLegendKey val="0"/>
          <c:showVal val="0"/>
          <c:showCatName val="0"/>
          <c:showSerName val="0"/>
          <c:showPercent val="0"/>
          <c:showBubbleSize val="0"/>
        </c:dLbls>
        <c:gapWidth val="150"/>
        <c:overlap val="100"/>
        <c:axId val="147591168"/>
        <c:axId val="147592704"/>
      </c:barChart>
      <c:catAx>
        <c:axId val="147591168"/>
        <c:scaling>
          <c:orientation val="minMax"/>
        </c:scaling>
        <c:delete val="0"/>
        <c:axPos val="b"/>
        <c:majorTickMark val="out"/>
        <c:minorTickMark val="none"/>
        <c:tickLblPos val="nextTo"/>
        <c:crossAx val="147592704"/>
        <c:crosses val="autoZero"/>
        <c:auto val="1"/>
        <c:lblAlgn val="ctr"/>
        <c:lblOffset val="100"/>
        <c:noMultiLvlLbl val="0"/>
      </c:catAx>
      <c:valAx>
        <c:axId val="147592704"/>
        <c:scaling>
          <c:orientation val="minMax"/>
        </c:scaling>
        <c:delete val="1"/>
        <c:axPos val="l"/>
        <c:numFmt formatCode="0%" sourceLinked="1"/>
        <c:majorTickMark val="out"/>
        <c:minorTickMark val="none"/>
        <c:tickLblPos val="nextTo"/>
        <c:crossAx val="14759116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0" u="none" strike="noStrike" baseline="0" dirty="0" smtClean="0">
                <a:effectLst/>
              </a:rPr>
              <a:t>GDP Per Capita – China (2000 – 2013</a:t>
            </a:r>
            <a:endParaRPr lang="en-US" sz="1600" dirty="0"/>
          </a:p>
        </c:rich>
      </c:tx>
      <c:layout/>
      <c:overlay val="0"/>
    </c:title>
    <c:autoTitleDeleted val="0"/>
    <c:plotArea>
      <c:layout/>
      <c:lineChart>
        <c:grouping val="standard"/>
        <c:varyColors val="0"/>
        <c:ser>
          <c:idx val="0"/>
          <c:order val="0"/>
          <c:tx>
            <c:strRef>
              <c:f>Sheet4!$T$2</c:f>
              <c:strCache>
                <c:ptCount val="1"/>
                <c:pt idx="0">
                  <c:v>China</c:v>
                </c:pt>
              </c:strCache>
            </c:strRef>
          </c:tx>
          <c:dLbls>
            <c:dLbl>
              <c:idx val="0"/>
              <c:layout>
                <c:manualLayout>
                  <c:x val="-2.7586206896551724E-2"/>
                  <c:y val="-5.42924679674439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1.4712643678160919E-2"/>
                  <c:y val="-8.6867948747910234E-2"/>
                </c:manualLayout>
              </c:layout>
              <c:showLegendKey val="0"/>
              <c:showVal val="1"/>
              <c:showCatName val="0"/>
              <c:showSerName val="0"/>
              <c:showPercent val="0"/>
              <c:showBubbleSize val="0"/>
            </c:dLbl>
            <c:dLbl>
              <c:idx val="5"/>
              <c:delete val="1"/>
            </c:dLbl>
            <c:dLbl>
              <c:idx val="6"/>
              <c:delete val="1"/>
            </c:dLbl>
            <c:dLbl>
              <c:idx val="7"/>
              <c:delete val="1"/>
            </c:dLbl>
            <c:dLbl>
              <c:idx val="8"/>
              <c:delete val="1"/>
            </c:dLbl>
            <c:dLbl>
              <c:idx val="9"/>
              <c:delete val="1"/>
            </c:dLbl>
            <c:dLbl>
              <c:idx val="10"/>
              <c:layout>
                <c:manualLayout>
                  <c:x val="-4.9655172413793101E-2"/>
                  <c:y val="-6.1531463696436417E-2"/>
                </c:manualLayout>
              </c:layout>
              <c:showLegendKey val="0"/>
              <c:showVal val="1"/>
              <c:showCatName val="0"/>
              <c:showSerName val="0"/>
              <c:showPercent val="0"/>
              <c:showBubbleSize val="0"/>
            </c:dLbl>
            <c:dLbl>
              <c:idx val="11"/>
              <c:delete val="1"/>
            </c:dLbl>
            <c:dLbl>
              <c:idx val="12"/>
              <c:delete val="1"/>
            </c:dLbl>
            <c:dLbl>
              <c:idx val="13"/>
              <c:layout>
                <c:manualLayout>
                  <c:x val="-3.4942528735632181E-2"/>
                  <c:y val="-6.51509615609326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Sheet4!$U$1:$AH$1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Sheet4!$U$2:$AH$2</c:f>
              <c:numCache>
                <c:formatCode>#,##0</c:formatCode>
                <c:ptCount val="14"/>
                <c:pt idx="0">
                  <c:v>949.2</c:v>
                </c:pt>
                <c:pt idx="1">
                  <c:v>1041.5999999999999</c:v>
                </c:pt>
                <c:pt idx="2">
                  <c:v>1135.4000000000001</c:v>
                </c:pt>
                <c:pt idx="3">
                  <c:v>1273.5999999999999</c:v>
                </c:pt>
                <c:pt idx="4">
                  <c:v>1490.4</c:v>
                </c:pt>
                <c:pt idx="5">
                  <c:v>1731.1</c:v>
                </c:pt>
                <c:pt idx="6">
                  <c:v>2069.3000000000002</c:v>
                </c:pt>
                <c:pt idx="7">
                  <c:v>2651.3</c:v>
                </c:pt>
                <c:pt idx="8">
                  <c:v>3413.6</c:v>
                </c:pt>
                <c:pt idx="9">
                  <c:v>3748.5</c:v>
                </c:pt>
                <c:pt idx="10">
                  <c:v>4433.3</c:v>
                </c:pt>
                <c:pt idx="11">
                  <c:v>5447.3</c:v>
                </c:pt>
                <c:pt idx="12">
                  <c:v>6092.8</c:v>
                </c:pt>
                <c:pt idx="13">
                  <c:v>6807.4</c:v>
                </c:pt>
              </c:numCache>
            </c:numRef>
          </c:val>
          <c:smooth val="0"/>
        </c:ser>
        <c:dLbls>
          <c:showLegendKey val="0"/>
          <c:showVal val="0"/>
          <c:showCatName val="0"/>
          <c:showSerName val="0"/>
          <c:showPercent val="0"/>
          <c:showBubbleSize val="0"/>
        </c:dLbls>
        <c:marker val="1"/>
        <c:smooth val="0"/>
        <c:axId val="147627008"/>
        <c:axId val="147669760"/>
      </c:lineChart>
      <c:catAx>
        <c:axId val="147627008"/>
        <c:scaling>
          <c:orientation val="minMax"/>
        </c:scaling>
        <c:delete val="0"/>
        <c:axPos val="b"/>
        <c:numFmt formatCode="General" sourceLinked="1"/>
        <c:majorTickMark val="out"/>
        <c:minorTickMark val="none"/>
        <c:tickLblPos val="nextTo"/>
        <c:crossAx val="147669760"/>
        <c:crosses val="autoZero"/>
        <c:auto val="1"/>
        <c:lblAlgn val="ctr"/>
        <c:lblOffset val="100"/>
        <c:noMultiLvlLbl val="0"/>
      </c:catAx>
      <c:valAx>
        <c:axId val="147669760"/>
        <c:scaling>
          <c:orientation val="minMax"/>
        </c:scaling>
        <c:delete val="0"/>
        <c:axPos val="l"/>
        <c:title>
          <c:tx>
            <c:rich>
              <a:bodyPr rot="-5400000" vert="horz"/>
              <a:lstStyle/>
              <a:p>
                <a:pPr>
                  <a:defRPr/>
                </a:pPr>
                <a:r>
                  <a:rPr lang="en-US"/>
                  <a:t>current US$</a:t>
                </a:r>
              </a:p>
            </c:rich>
          </c:tx>
          <c:layout/>
          <c:overlay val="0"/>
        </c:title>
        <c:numFmt formatCode="#,##0" sourceLinked="1"/>
        <c:majorTickMark val="out"/>
        <c:minorTickMark val="none"/>
        <c:tickLblPos val="nextTo"/>
        <c:crossAx val="14762700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GDP Per Capita - India vs China (2000 – 2013)</a:t>
            </a:r>
          </a:p>
        </c:rich>
      </c:tx>
      <c:layout/>
      <c:overlay val="0"/>
    </c:title>
    <c:autoTitleDeleted val="0"/>
    <c:plotArea>
      <c:layout/>
      <c:lineChart>
        <c:grouping val="standard"/>
        <c:varyColors val="0"/>
        <c:ser>
          <c:idx val="0"/>
          <c:order val="0"/>
          <c:tx>
            <c:strRef>
              <c:f>Sheet4!$T$2</c:f>
              <c:strCache>
                <c:ptCount val="1"/>
                <c:pt idx="0">
                  <c:v>China</c:v>
                </c:pt>
              </c:strCache>
            </c:strRef>
          </c:tx>
          <c:dLbls>
            <c:dLbl>
              <c:idx val="0"/>
              <c:layout>
                <c:manualLayout>
                  <c:x val="-2.7586206896551724E-2"/>
                  <c:y val="-5.42924679674439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1.4712643678160919E-2"/>
                  <c:y val="-8.6867948747910234E-2"/>
                </c:manualLayout>
              </c:layout>
              <c:showLegendKey val="0"/>
              <c:showVal val="1"/>
              <c:showCatName val="0"/>
              <c:showSerName val="0"/>
              <c:showPercent val="0"/>
              <c:showBubbleSize val="0"/>
            </c:dLbl>
            <c:dLbl>
              <c:idx val="5"/>
              <c:delete val="1"/>
            </c:dLbl>
            <c:dLbl>
              <c:idx val="6"/>
              <c:delete val="1"/>
            </c:dLbl>
            <c:dLbl>
              <c:idx val="7"/>
              <c:delete val="1"/>
            </c:dLbl>
            <c:dLbl>
              <c:idx val="8"/>
              <c:delete val="1"/>
            </c:dLbl>
            <c:dLbl>
              <c:idx val="9"/>
              <c:delete val="1"/>
            </c:dLbl>
            <c:dLbl>
              <c:idx val="10"/>
              <c:layout>
                <c:manualLayout>
                  <c:x val="-4.9655172413793101E-2"/>
                  <c:y val="-6.1531463696436417E-2"/>
                </c:manualLayout>
              </c:layout>
              <c:showLegendKey val="0"/>
              <c:showVal val="1"/>
              <c:showCatName val="0"/>
              <c:showSerName val="0"/>
              <c:showPercent val="0"/>
              <c:showBubbleSize val="0"/>
            </c:dLbl>
            <c:dLbl>
              <c:idx val="11"/>
              <c:delete val="1"/>
            </c:dLbl>
            <c:dLbl>
              <c:idx val="12"/>
              <c:delete val="1"/>
            </c:dLbl>
            <c:dLbl>
              <c:idx val="13"/>
              <c:layout>
                <c:manualLayout>
                  <c:x val="-3.4942528735632181E-2"/>
                  <c:y val="-6.51509615609326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Sheet4!$U$1:$AH$1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Sheet4!$U$2:$AH$2</c:f>
              <c:numCache>
                <c:formatCode>#,##0</c:formatCode>
                <c:ptCount val="14"/>
                <c:pt idx="0">
                  <c:v>949.2</c:v>
                </c:pt>
                <c:pt idx="1">
                  <c:v>1041.5999999999999</c:v>
                </c:pt>
                <c:pt idx="2">
                  <c:v>1135.4000000000001</c:v>
                </c:pt>
                <c:pt idx="3">
                  <c:v>1273.5999999999999</c:v>
                </c:pt>
                <c:pt idx="4">
                  <c:v>1490.4</c:v>
                </c:pt>
                <c:pt idx="5">
                  <c:v>1731.1</c:v>
                </c:pt>
                <c:pt idx="6">
                  <c:v>2069.3000000000002</c:v>
                </c:pt>
                <c:pt idx="7">
                  <c:v>2651.3</c:v>
                </c:pt>
                <c:pt idx="8">
                  <c:v>3413.6</c:v>
                </c:pt>
                <c:pt idx="9">
                  <c:v>3748.5</c:v>
                </c:pt>
                <c:pt idx="10">
                  <c:v>4433.3</c:v>
                </c:pt>
                <c:pt idx="11">
                  <c:v>5447.3</c:v>
                </c:pt>
                <c:pt idx="12">
                  <c:v>6092.8</c:v>
                </c:pt>
                <c:pt idx="13">
                  <c:v>6807.4</c:v>
                </c:pt>
              </c:numCache>
            </c:numRef>
          </c:val>
          <c:smooth val="0"/>
        </c:ser>
        <c:ser>
          <c:idx val="1"/>
          <c:order val="1"/>
          <c:tx>
            <c:strRef>
              <c:f>Sheet4!$T$3</c:f>
              <c:strCache>
                <c:ptCount val="1"/>
                <c:pt idx="0">
                  <c:v>India</c:v>
                </c:pt>
              </c:strCache>
            </c:strRef>
          </c:tx>
          <c:dLbls>
            <c:dLbl>
              <c:idx val="0"/>
              <c:layout>
                <c:manualLayout>
                  <c:x val="0"/>
                  <c:y val="1.8097489322481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layout>
                <c:manualLayout>
                  <c:x val="-2.2068965517241378E-2"/>
                  <c:y val="-3.61949786449626E-2"/>
                </c:manualLayout>
              </c:layout>
              <c:showLegendKey val="0"/>
              <c:showVal val="1"/>
              <c:showCatName val="0"/>
              <c:showSerName val="0"/>
              <c:showPercent val="0"/>
              <c:showBubbleSize val="0"/>
            </c:dLbl>
            <c:dLbl>
              <c:idx val="6"/>
              <c:delete val="1"/>
            </c:dLbl>
            <c:dLbl>
              <c:idx val="7"/>
              <c:delete val="1"/>
            </c:dLbl>
            <c:dLbl>
              <c:idx val="8"/>
              <c:delete val="1"/>
            </c:dLbl>
            <c:dLbl>
              <c:idx val="9"/>
              <c:delete val="1"/>
            </c:dLbl>
            <c:dLbl>
              <c:idx val="10"/>
              <c:layout>
                <c:manualLayout>
                  <c:x val="-3.6781609195402298E-2"/>
                  <c:y val="-8.6867948747910234E-2"/>
                </c:manualLayout>
              </c:layout>
              <c:showLegendKey val="0"/>
              <c:showVal val="1"/>
              <c:showCatName val="0"/>
              <c:showSerName val="0"/>
              <c:showPercent val="0"/>
              <c:showBubbleSize val="0"/>
            </c:dLbl>
            <c:dLbl>
              <c:idx val="11"/>
              <c:delete val="1"/>
            </c:dLbl>
            <c:dLbl>
              <c:idx val="12"/>
              <c:delete val="1"/>
            </c:dLbl>
            <c:showLegendKey val="0"/>
            <c:showVal val="1"/>
            <c:showCatName val="0"/>
            <c:showSerName val="0"/>
            <c:showPercent val="0"/>
            <c:showBubbleSize val="0"/>
            <c:showLeaderLines val="0"/>
          </c:dLbls>
          <c:cat>
            <c:numRef>
              <c:f>Sheet4!$U$1:$AH$1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Sheet4!$U$3:$AH$3</c:f>
              <c:numCache>
                <c:formatCode>#,##0</c:formatCode>
                <c:ptCount val="14"/>
                <c:pt idx="0">
                  <c:v>457.3</c:v>
                </c:pt>
                <c:pt idx="1">
                  <c:v>466.2</c:v>
                </c:pt>
                <c:pt idx="2">
                  <c:v>486.6</c:v>
                </c:pt>
                <c:pt idx="3">
                  <c:v>565.29999999999995</c:v>
                </c:pt>
                <c:pt idx="4">
                  <c:v>649.70000000000005</c:v>
                </c:pt>
                <c:pt idx="5">
                  <c:v>740.1</c:v>
                </c:pt>
                <c:pt idx="6">
                  <c:v>830.2</c:v>
                </c:pt>
                <c:pt idx="7">
                  <c:v>1068.7</c:v>
                </c:pt>
                <c:pt idx="8">
                  <c:v>1042.0999999999999</c:v>
                </c:pt>
                <c:pt idx="9">
                  <c:v>1147.2</c:v>
                </c:pt>
                <c:pt idx="10">
                  <c:v>1417.1</c:v>
                </c:pt>
                <c:pt idx="11">
                  <c:v>1539.6</c:v>
                </c:pt>
                <c:pt idx="12">
                  <c:v>1503</c:v>
                </c:pt>
                <c:pt idx="13">
                  <c:v>1498.9</c:v>
                </c:pt>
              </c:numCache>
            </c:numRef>
          </c:val>
          <c:smooth val="0"/>
        </c:ser>
        <c:dLbls>
          <c:showLegendKey val="0"/>
          <c:showVal val="0"/>
          <c:showCatName val="0"/>
          <c:showSerName val="0"/>
          <c:showPercent val="0"/>
          <c:showBubbleSize val="0"/>
        </c:dLbls>
        <c:marker val="1"/>
        <c:smooth val="0"/>
        <c:axId val="148271104"/>
        <c:axId val="148272640"/>
      </c:lineChart>
      <c:catAx>
        <c:axId val="148271104"/>
        <c:scaling>
          <c:orientation val="minMax"/>
        </c:scaling>
        <c:delete val="0"/>
        <c:axPos val="b"/>
        <c:numFmt formatCode="General" sourceLinked="1"/>
        <c:majorTickMark val="out"/>
        <c:minorTickMark val="none"/>
        <c:tickLblPos val="nextTo"/>
        <c:crossAx val="148272640"/>
        <c:crosses val="autoZero"/>
        <c:auto val="1"/>
        <c:lblAlgn val="ctr"/>
        <c:lblOffset val="100"/>
        <c:noMultiLvlLbl val="0"/>
      </c:catAx>
      <c:valAx>
        <c:axId val="148272640"/>
        <c:scaling>
          <c:orientation val="minMax"/>
        </c:scaling>
        <c:delete val="0"/>
        <c:axPos val="l"/>
        <c:title>
          <c:tx>
            <c:rich>
              <a:bodyPr rot="-5400000" vert="horz"/>
              <a:lstStyle/>
              <a:p>
                <a:pPr>
                  <a:defRPr/>
                </a:pPr>
                <a:r>
                  <a:rPr lang="en-US"/>
                  <a:t>current US$</a:t>
                </a:r>
              </a:p>
            </c:rich>
          </c:tx>
          <c:layout/>
          <c:overlay val="0"/>
        </c:title>
        <c:numFmt formatCode="#,##0" sourceLinked="1"/>
        <c:majorTickMark val="out"/>
        <c:minorTickMark val="none"/>
        <c:tickLblPos val="nextTo"/>
        <c:crossAx val="14827110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Sources of Fund for Education</a:t>
            </a:r>
          </a:p>
        </c:rich>
      </c:tx>
      <c:layout/>
      <c:overlay val="0"/>
    </c:title>
    <c:autoTitleDeleted val="0"/>
    <c:view3D>
      <c:rotX val="75"/>
      <c:rotY val="0"/>
      <c:rAngAx val="0"/>
      <c:perspective val="200"/>
    </c:view3D>
    <c:floor>
      <c:thickness val="0"/>
    </c:floor>
    <c:sideWall>
      <c:thickness val="0"/>
    </c:sideWall>
    <c:backWall>
      <c:thickness val="0"/>
    </c:backWall>
    <c:plotArea>
      <c:layout>
        <c:manualLayout>
          <c:layoutTarget val="inner"/>
          <c:xMode val="edge"/>
          <c:yMode val="edge"/>
          <c:x val="0"/>
          <c:y val="5.0966559271191933E-3"/>
          <c:w val="0.9514230561683622"/>
          <c:h val="0.99490334407288084"/>
        </c:manualLayout>
      </c:layout>
      <c:pie3DChart>
        <c:varyColors val="1"/>
        <c:ser>
          <c:idx val="0"/>
          <c:order val="0"/>
          <c:explosion val="24"/>
          <c:dLbls>
            <c:dLbl>
              <c:idx val="0"/>
              <c:spPr/>
              <c:txPr>
                <a:bodyPr/>
                <a:lstStyle/>
                <a:p>
                  <a:pPr>
                    <a:defRPr>
                      <a:solidFill>
                        <a:schemeClr val="bg1"/>
                      </a:solidFill>
                    </a:defRPr>
                  </a:pPr>
                  <a:endParaRPr lang="en-US"/>
                </a:p>
              </c:txPr>
              <c:showLegendKey val="0"/>
              <c:showVal val="1"/>
              <c:showCatName val="0"/>
              <c:showSerName val="0"/>
              <c:showPercent val="0"/>
              <c:showBubbleSize val="0"/>
            </c:dLbl>
            <c:dLbl>
              <c:idx val="3"/>
              <c:spPr/>
              <c:txPr>
                <a:bodyPr/>
                <a:lstStyle/>
                <a:p>
                  <a:pPr>
                    <a:defRPr>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Sheet5!$I$34:$M$34</c:f>
              <c:strCache>
                <c:ptCount val="5"/>
                <c:pt idx="0">
                  <c:v>Government Finances</c:v>
                </c:pt>
                <c:pt idx="1">
                  <c:v>Income from Teaching and Research</c:v>
                </c:pt>
                <c:pt idx="2">
                  <c:v>Other Educational Funds</c:v>
                </c:pt>
                <c:pt idx="3">
                  <c:v>Funds from Private Schools</c:v>
                </c:pt>
                <c:pt idx="4">
                  <c:v>Donationas and Fund raising</c:v>
                </c:pt>
              </c:strCache>
            </c:strRef>
          </c:cat>
          <c:val>
            <c:numRef>
              <c:f>Sheet5!$I$36:$M$36</c:f>
              <c:numCache>
                <c:formatCode>0%</c:formatCode>
                <c:ptCount val="5"/>
                <c:pt idx="0">
                  <c:v>0.74993226629315157</c:v>
                </c:pt>
                <c:pt idx="1">
                  <c:v>0.20990292354014695</c:v>
                </c:pt>
                <c:pt idx="2">
                  <c:v>2.9260961358559243E-2</c:v>
                </c:pt>
                <c:pt idx="3">
                  <c:v>5.3880246806291823E-3</c:v>
                </c:pt>
                <c:pt idx="4">
                  <c:v>5.5158241275131761E-3</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rtl="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F44F8-BF9F-40A3-815B-3937E828A7F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IN"/>
        </a:p>
      </dgm:t>
    </dgm:pt>
    <dgm:pt modelId="{F32B6847-9CAA-4430-BFE5-B1E65455358D}">
      <dgm:prSet phldrT="[Text]" custT="1"/>
      <dgm:spPr/>
      <dgm:t>
        <a:bodyPr/>
        <a:lstStyle/>
        <a:p>
          <a:r>
            <a:rPr lang="en-IN" sz="1200" dirty="0" smtClean="0"/>
            <a:t>Vocational </a:t>
          </a:r>
          <a:r>
            <a:rPr lang="en-IN" sz="1200" dirty="0"/>
            <a:t>Education and </a:t>
          </a:r>
          <a:r>
            <a:rPr lang="en-IN" sz="1200" dirty="0" smtClean="0"/>
            <a:t>Training (VET)</a:t>
          </a:r>
          <a:endParaRPr lang="en-IN" sz="1200" dirty="0"/>
        </a:p>
      </dgm:t>
    </dgm:pt>
    <dgm:pt modelId="{EC1C5BF9-74E7-4062-8475-8DC39376F1C1}" type="parTrans" cxnId="{43A6AA37-1AF3-4F07-8AE0-6FC7F7D06125}">
      <dgm:prSet/>
      <dgm:spPr/>
      <dgm:t>
        <a:bodyPr/>
        <a:lstStyle/>
        <a:p>
          <a:endParaRPr lang="en-IN" sz="3200"/>
        </a:p>
      </dgm:t>
    </dgm:pt>
    <dgm:pt modelId="{771616BC-DFE3-4ECF-8583-291FED5928B8}" type="sibTrans" cxnId="{43A6AA37-1AF3-4F07-8AE0-6FC7F7D06125}">
      <dgm:prSet/>
      <dgm:spPr/>
      <dgm:t>
        <a:bodyPr/>
        <a:lstStyle/>
        <a:p>
          <a:endParaRPr lang="en-IN" sz="3200"/>
        </a:p>
      </dgm:t>
    </dgm:pt>
    <dgm:pt modelId="{E3BD468B-5B64-457A-B046-66C3E38A31B0}">
      <dgm:prSet phldrT="[Text]" custT="1"/>
      <dgm:spPr/>
      <dgm:t>
        <a:bodyPr/>
        <a:lstStyle/>
        <a:p>
          <a:r>
            <a:rPr lang="en-IN" sz="1200"/>
            <a:t>School based</a:t>
          </a:r>
        </a:p>
      </dgm:t>
    </dgm:pt>
    <dgm:pt modelId="{532AABFF-DFA1-40DF-B6E2-23F149FB33DD}" type="parTrans" cxnId="{7E55B073-DFA8-4FB4-B4D4-78DB65F5E817}">
      <dgm:prSet/>
      <dgm:spPr/>
      <dgm:t>
        <a:bodyPr/>
        <a:lstStyle/>
        <a:p>
          <a:endParaRPr lang="en-IN" sz="3200"/>
        </a:p>
      </dgm:t>
    </dgm:pt>
    <dgm:pt modelId="{D55F6F59-A6ED-4258-8737-CEDC1F1609AA}" type="sibTrans" cxnId="{7E55B073-DFA8-4FB4-B4D4-78DB65F5E817}">
      <dgm:prSet/>
      <dgm:spPr/>
      <dgm:t>
        <a:bodyPr/>
        <a:lstStyle/>
        <a:p>
          <a:endParaRPr lang="en-IN" sz="3200"/>
        </a:p>
      </dgm:t>
    </dgm:pt>
    <dgm:pt modelId="{EFD9A1A6-D520-4D82-8D63-54C0B5CA0711}">
      <dgm:prSet phldrT="[Text]" custT="1"/>
      <dgm:spPr/>
      <dgm:t>
        <a:bodyPr/>
        <a:lstStyle/>
        <a:p>
          <a:r>
            <a:rPr lang="en-IN" sz="1200" dirty="0"/>
            <a:t>Outside School System</a:t>
          </a:r>
        </a:p>
      </dgm:t>
    </dgm:pt>
    <dgm:pt modelId="{05229BAB-E878-4599-8092-0B22F6087CA2}" type="parTrans" cxnId="{B6E29B57-C4B9-49D2-B021-055390E3FC1F}">
      <dgm:prSet/>
      <dgm:spPr/>
      <dgm:t>
        <a:bodyPr/>
        <a:lstStyle/>
        <a:p>
          <a:endParaRPr lang="en-IN" sz="3200"/>
        </a:p>
      </dgm:t>
    </dgm:pt>
    <dgm:pt modelId="{5F564084-DE54-447C-9A6E-B91680A9D341}" type="sibTrans" cxnId="{B6E29B57-C4B9-49D2-B021-055390E3FC1F}">
      <dgm:prSet/>
      <dgm:spPr/>
      <dgm:t>
        <a:bodyPr/>
        <a:lstStyle/>
        <a:p>
          <a:endParaRPr lang="en-IN" sz="3200"/>
        </a:p>
      </dgm:t>
    </dgm:pt>
    <dgm:pt modelId="{0DF5CB99-8C27-4F31-8D94-9DD7FC055F75}">
      <dgm:prSet custT="1"/>
      <dgm:spPr/>
      <dgm:t>
        <a:bodyPr/>
        <a:lstStyle/>
        <a:p>
          <a:r>
            <a:rPr lang="en-IN" sz="1200" dirty="0"/>
            <a:t>Primary Education</a:t>
          </a:r>
        </a:p>
      </dgm:t>
    </dgm:pt>
    <dgm:pt modelId="{3F816E3F-935C-4777-AFE9-854647FDE83F}" type="parTrans" cxnId="{07FADB50-47C6-4623-B860-C4D03A027B14}">
      <dgm:prSet/>
      <dgm:spPr/>
      <dgm:t>
        <a:bodyPr/>
        <a:lstStyle/>
        <a:p>
          <a:endParaRPr lang="en-IN" sz="3200"/>
        </a:p>
      </dgm:t>
    </dgm:pt>
    <dgm:pt modelId="{CD4DF7D6-A700-4EC3-9B10-F4B9158A5CF4}" type="sibTrans" cxnId="{07FADB50-47C6-4623-B860-C4D03A027B14}">
      <dgm:prSet/>
      <dgm:spPr/>
      <dgm:t>
        <a:bodyPr/>
        <a:lstStyle/>
        <a:p>
          <a:endParaRPr lang="en-IN" sz="3200"/>
        </a:p>
      </dgm:t>
    </dgm:pt>
    <dgm:pt modelId="{2FEDEA9E-0F1E-4E10-BA5C-795253E56A82}">
      <dgm:prSet custT="1"/>
      <dgm:spPr/>
      <dgm:t>
        <a:bodyPr/>
        <a:lstStyle/>
        <a:p>
          <a:r>
            <a:rPr lang="en-IN" sz="1200"/>
            <a:t>Pre-employment training, On the job training</a:t>
          </a:r>
        </a:p>
      </dgm:t>
    </dgm:pt>
    <dgm:pt modelId="{2E2962AA-3A14-4773-9935-CB115EB62984}" type="parTrans" cxnId="{A6608611-20B7-4609-AF35-6ECD263371AE}">
      <dgm:prSet/>
      <dgm:spPr/>
      <dgm:t>
        <a:bodyPr/>
        <a:lstStyle/>
        <a:p>
          <a:endParaRPr lang="en-IN" sz="3200"/>
        </a:p>
      </dgm:t>
    </dgm:pt>
    <dgm:pt modelId="{CB7DCF51-486E-4FCB-9113-5738C35E6B87}" type="sibTrans" cxnId="{A6608611-20B7-4609-AF35-6ECD263371AE}">
      <dgm:prSet/>
      <dgm:spPr/>
      <dgm:t>
        <a:bodyPr/>
        <a:lstStyle/>
        <a:p>
          <a:endParaRPr lang="en-IN" sz="3200"/>
        </a:p>
      </dgm:t>
    </dgm:pt>
    <dgm:pt modelId="{B059518D-F0B5-4C66-80D9-EE410267F224}">
      <dgm:prSet custT="1"/>
      <dgm:spPr/>
      <dgm:t>
        <a:bodyPr/>
        <a:lstStyle/>
        <a:p>
          <a:r>
            <a:rPr lang="en-IN" sz="1200"/>
            <a:t>Adult training, Re-employment training</a:t>
          </a:r>
        </a:p>
      </dgm:t>
    </dgm:pt>
    <dgm:pt modelId="{71640040-9C00-4479-B7A3-F0890A07A46A}" type="parTrans" cxnId="{62F9ADFA-5A8F-4612-BF43-B1B41399708A}">
      <dgm:prSet/>
      <dgm:spPr/>
      <dgm:t>
        <a:bodyPr/>
        <a:lstStyle/>
        <a:p>
          <a:endParaRPr lang="en-IN" sz="3200"/>
        </a:p>
      </dgm:t>
    </dgm:pt>
    <dgm:pt modelId="{078E58CA-8980-4C25-A94A-67B4F19C4647}" type="sibTrans" cxnId="{62F9ADFA-5A8F-4612-BF43-B1B41399708A}">
      <dgm:prSet/>
      <dgm:spPr/>
      <dgm:t>
        <a:bodyPr/>
        <a:lstStyle/>
        <a:p>
          <a:endParaRPr lang="en-IN" sz="3200"/>
        </a:p>
      </dgm:t>
    </dgm:pt>
    <dgm:pt modelId="{2E728C85-1A5B-4582-88A8-97667E2EA393}">
      <dgm:prSet custT="1"/>
      <dgm:spPr/>
      <dgm:t>
        <a:bodyPr/>
        <a:lstStyle/>
        <a:p>
          <a:r>
            <a:rPr lang="en-IN" sz="1200"/>
            <a:t>Junior Secondary</a:t>
          </a:r>
        </a:p>
      </dgm:t>
    </dgm:pt>
    <dgm:pt modelId="{4F880AB2-9AA1-4DEF-866B-E509C54FD7F2}" type="parTrans" cxnId="{C5CA2F14-D66C-414E-B205-964AADBB420C}">
      <dgm:prSet/>
      <dgm:spPr/>
      <dgm:t>
        <a:bodyPr/>
        <a:lstStyle/>
        <a:p>
          <a:endParaRPr lang="en-IN" sz="3200"/>
        </a:p>
      </dgm:t>
    </dgm:pt>
    <dgm:pt modelId="{6A86235C-202E-46AA-A5E2-3B00F4E8D010}" type="sibTrans" cxnId="{C5CA2F14-D66C-414E-B205-964AADBB420C}">
      <dgm:prSet/>
      <dgm:spPr/>
      <dgm:t>
        <a:bodyPr/>
        <a:lstStyle/>
        <a:p>
          <a:endParaRPr lang="en-IN" sz="3200"/>
        </a:p>
      </dgm:t>
    </dgm:pt>
    <dgm:pt modelId="{DD039944-B07E-4748-9222-6B29E1E7D7AF}">
      <dgm:prSet custT="1"/>
      <dgm:spPr/>
      <dgm:t>
        <a:bodyPr/>
        <a:lstStyle/>
        <a:p>
          <a:r>
            <a:rPr lang="en-IN" sz="1200" dirty="0"/>
            <a:t>Vocational Junior Secondary</a:t>
          </a:r>
        </a:p>
      </dgm:t>
    </dgm:pt>
    <dgm:pt modelId="{4DCFDAFB-687A-4916-B909-4425A5A0D834}" type="parTrans" cxnId="{DD521DCA-BD87-4317-B4D7-E3C2C654A3BD}">
      <dgm:prSet/>
      <dgm:spPr/>
      <dgm:t>
        <a:bodyPr/>
        <a:lstStyle/>
        <a:p>
          <a:endParaRPr lang="en-IN" sz="3200"/>
        </a:p>
      </dgm:t>
    </dgm:pt>
    <dgm:pt modelId="{E2522FFE-2B63-4D53-B307-A411FB40F191}" type="sibTrans" cxnId="{DD521DCA-BD87-4317-B4D7-E3C2C654A3BD}">
      <dgm:prSet/>
      <dgm:spPr/>
      <dgm:t>
        <a:bodyPr/>
        <a:lstStyle/>
        <a:p>
          <a:endParaRPr lang="en-IN" sz="3200"/>
        </a:p>
      </dgm:t>
    </dgm:pt>
    <dgm:pt modelId="{88368266-0BAE-4D82-9137-2C40188B0584}">
      <dgm:prSet custT="1"/>
      <dgm:spPr/>
      <dgm:t>
        <a:bodyPr/>
        <a:lstStyle/>
        <a:p>
          <a:r>
            <a:rPr lang="en-IN" sz="1200"/>
            <a:t>Senior Secondary</a:t>
          </a:r>
        </a:p>
      </dgm:t>
    </dgm:pt>
    <dgm:pt modelId="{E9F83766-3969-4EB3-9D49-4EA5577CCDFD}" type="parTrans" cxnId="{F1D7504F-EA7A-4907-897E-FBD01C0D63F8}">
      <dgm:prSet/>
      <dgm:spPr/>
      <dgm:t>
        <a:bodyPr/>
        <a:lstStyle/>
        <a:p>
          <a:endParaRPr lang="en-IN" sz="3200"/>
        </a:p>
      </dgm:t>
    </dgm:pt>
    <dgm:pt modelId="{F9AB9EAF-CA61-4F64-961A-5B7533346CB2}" type="sibTrans" cxnId="{F1D7504F-EA7A-4907-897E-FBD01C0D63F8}">
      <dgm:prSet/>
      <dgm:spPr/>
      <dgm:t>
        <a:bodyPr/>
        <a:lstStyle/>
        <a:p>
          <a:endParaRPr lang="en-IN" sz="3200"/>
        </a:p>
      </dgm:t>
    </dgm:pt>
    <dgm:pt modelId="{BF400FF1-49A0-471B-A19A-38848565B75C}">
      <dgm:prSet custT="1"/>
      <dgm:spPr/>
      <dgm:t>
        <a:bodyPr/>
        <a:lstStyle/>
        <a:p>
          <a:r>
            <a:rPr lang="en-IN" sz="1200"/>
            <a:t>Vocational Senior Secondary</a:t>
          </a:r>
        </a:p>
      </dgm:t>
    </dgm:pt>
    <dgm:pt modelId="{71CE26CD-95A6-4B4D-9636-3FAC9716932C}" type="parTrans" cxnId="{9CEE58F4-738F-4BAD-B8B8-79469C3436BB}">
      <dgm:prSet/>
      <dgm:spPr/>
      <dgm:t>
        <a:bodyPr/>
        <a:lstStyle/>
        <a:p>
          <a:endParaRPr lang="en-IN" sz="3200"/>
        </a:p>
      </dgm:t>
    </dgm:pt>
    <dgm:pt modelId="{3E77A64C-06C9-49EF-A3D7-3DC0D09AD8E0}" type="sibTrans" cxnId="{9CEE58F4-738F-4BAD-B8B8-79469C3436BB}">
      <dgm:prSet/>
      <dgm:spPr/>
      <dgm:t>
        <a:bodyPr/>
        <a:lstStyle/>
        <a:p>
          <a:endParaRPr lang="en-IN" sz="3200"/>
        </a:p>
      </dgm:t>
    </dgm:pt>
    <dgm:pt modelId="{D606BBE5-0556-4D1F-AEAF-97999C01EF80}">
      <dgm:prSet custT="1"/>
      <dgm:spPr/>
      <dgm:t>
        <a:bodyPr/>
        <a:lstStyle/>
        <a:p>
          <a:r>
            <a:rPr lang="en-IN" sz="1200"/>
            <a:t>General Higher Education</a:t>
          </a:r>
        </a:p>
      </dgm:t>
    </dgm:pt>
    <dgm:pt modelId="{B6611D09-8831-4D8C-928E-71A3D1E60514}" type="parTrans" cxnId="{1D047F81-0A45-4950-944B-165E06CC81BF}">
      <dgm:prSet/>
      <dgm:spPr/>
      <dgm:t>
        <a:bodyPr/>
        <a:lstStyle/>
        <a:p>
          <a:endParaRPr lang="en-IN" sz="3200"/>
        </a:p>
      </dgm:t>
    </dgm:pt>
    <dgm:pt modelId="{E2608184-FC46-4079-96B9-81D91CB433C5}" type="sibTrans" cxnId="{1D047F81-0A45-4950-944B-165E06CC81BF}">
      <dgm:prSet/>
      <dgm:spPr/>
      <dgm:t>
        <a:bodyPr/>
        <a:lstStyle/>
        <a:p>
          <a:endParaRPr lang="en-IN" sz="3200"/>
        </a:p>
      </dgm:t>
    </dgm:pt>
    <dgm:pt modelId="{E746C479-AF3C-4835-869C-AA831AE2F70F}">
      <dgm:prSet custT="1"/>
      <dgm:spPr/>
      <dgm:t>
        <a:bodyPr/>
        <a:lstStyle/>
        <a:p>
          <a:r>
            <a:rPr lang="en-IN" sz="1200"/>
            <a:t>Vocational Higher Education</a:t>
          </a:r>
        </a:p>
      </dgm:t>
    </dgm:pt>
    <dgm:pt modelId="{A34DDB54-AA8E-48F0-A18C-6950BBC9BE41}" type="parTrans" cxnId="{E691F1A3-ACA8-4625-BC7E-21F0CEEC5828}">
      <dgm:prSet/>
      <dgm:spPr/>
      <dgm:t>
        <a:bodyPr/>
        <a:lstStyle/>
        <a:p>
          <a:endParaRPr lang="en-IN" sz="3200"/>
        </a:p>
      </dgm:t>
    </dgm:pt>
    <dgm:pt modelId="{0E414662-6245-4E4F-B92F-B231AE080205}" type="sibTrans" cxnId="{E691F1A3-ACA8-4625-BC7E-21F0CEEC5828}">
      <dgm:prSet/>
      <dgm:spPr/>
      <dgm:t>
        <a:bodyPr/>
        <a:lstStyle/>
        <a:p>
          <a:endParaRPr lang="en-IN" sz="3200"/>
        </a:p>
      </dgm:t>
    </dgm:pt>
    <dgm:pt modelId="{3A780C3E-7684-4E3E-B306-95E3D98209AE}" type="pres">
      <dgm:prSet presAssocID="{CF9F44F8-BF9F-40A3-815B-3937E828A7FB}" presName="mainComposite" presStyleCnt="0">
        <dgm:presLayoutVars>
          <dgm:chPref val="1"/>
          <dgm:dir/>
          <dgm:animOne val="branch"/>
          <dgm:animLvl val="lvl"/>
          <dgm:resizeHandles val="exact"/>
        </dgm:presLayoutVars>
      </dgm:prSet>
      <dgm:spPr/>
      <dgm:t>
        <a:bodyPr/>
        <a:lstStyle/>
        <a:p>
          <a:endParaRPr lang="en-IN"/>
        </a:p>
      </dgm:t>
    </dgm:pt>
    <dgm:pt modelId="{35165434-8855-4C85-932C-0291B3008F23}" type="pres">
      <dgm:prSet presAssocID="{CF9F44F8-BF9F-40A3-815B-3937E828A7FB}" presName="hierFlow" presStyleCnt="0"/>
      <dgm:spPr/>
    </dgm:pt>
    <dgm:pt modelId="{565E3B66-FB75-40CE-8BEC-A509BCBC2CB1}" type="pres">
      <dgm:prSet presAssocID="{CF9F44F8-BF9F-40A3-815B-3937E828A7FB}" presName="hierChild1" presStyleCnt="0">
        <dgm:presLayoutVars>
          <dgm:chPref val="1"/>
          <dgm:animOne val="branch"/>
          <dgm:animLvl val="lvl"/>
        </dgm:presLayoutVars>
      </dgm:prSet>
      <dgm:spPr/>
    </dgm:pt>
    <dgm:pt modelId="{6AC5C9C1-E788-4A7F-A6E0-09C09F74BC0D}" type="pres">
      <dgm:prSet presAssocID="{F32B6847-9CAA-4430-BFE5-B1E65455358D}" presName="Name14" presStyleCnt="0"/>
      <dgm:spPr/>
    </dgm:pt>
    <dgm:pt modelId="{03C28F9C-81ED-4239-97BA-A492EA200FF8}" type="pres">
      <dgm:prSet presAssocID="{F32B6847-9CAA-4430-BFE5-B1E65455358D}" presName="level1Shape" presStyleLbl="node0" presStyleIdx="0" presStyleCnt="1" custScaleX="235745" custScaleY="43098">
        <dgm:presLayoutVars>
          <dgm:chPref val="3"/>
        </dgm:presLayoutVars>
      </dgm:prSet>
      <dgm:spPr/>
      <dgm:t>
        <a:bodyPr/>
        <a:lstStyle/>
        <a:p>
          <a:endParaRPr lang="en-IN"/>
        </a:p>
      </dgm:t>
    </dgm:pt>
    <dgm:pt modelId="{F72DCDE3-2175-4CF9-81B0-CBA5F279EFAE}" type="pres">
      <dgm:prSet presAssocID="{F32B6847-9CAA-4430-BFE5-B1E65455358D}" presName="hierChild2" presStyleCnt="0"/>
      <dgm:spPr/>
    </dgm:pt>
    <dgm:pt modelId="{46E12D1B-00B3-41FD-8A13-B5CF063659FD}" type="pres">
      <dgm:prSet presAssocID="{532AABFF-DFA1-40DF-B6E2-23F149FB33DD}" presName="Name19" presStyleLbl="parChTrans1D2" presStyleIdx="0" presStyleCnt="2"/>
      <dgm:spPr/>
      <dgm:t>
        <a:bodyPr/>
        <a:lstStyle/>
        <a:p>
          <a:endParaRPr lang="en-IN"/>
        </a:p>
      </dgm:t>
    </dgm:pt>
    <dgm:pt modelId="{3CBC3CFB-A6A8-4A0E-B0C2-6DC5A896A8A4}" type="pres">
      <dgm:prSet presAssocID="{E3BD468B-5B64-457A-B046-66C3E38A31B0}" presName="Name21" presStyleCnt="0"/>
      <dgm:spPr/>
    </dgm:pt>
    <dgm:pt modelId="{9EAED119-1543-497F-84F2-023FA6A706D6}" type="pres">
      <dgm:prSet presAssocID="{E3BD468B-5B64-457A-B046-66C3E38A31B0}" presName="level2Shape" presStyleLbl="node2" presStyleIdx="0" presStyleCnt="2" custScaleX="295141" custScaleY="52592"/>
      <dgm:spPr/>
      <dgm:t>
        <a:bodyPr/>
        <a:lstStyle/>
        <a:p>
          <a:endParaRPr lang="en-IN"/>
        </a:p>
      </dgm:t>
    </dgm:pt>
    <dgm:pt modelId="{D8D9A1B5-C0F3-45A2-A63D-333C0C0F50FB}" type="pres">
      <dgm:prSet presAssocID="{E3BD468B-5B64-457A-B046-66C3E38A31B0}" presName="hierChild3" presStyleCnt="0"/>
      <dgm:spPr/>
    </dgm:pt>
    <dgm:pt modelId="{477C32B4-B3B7-4E8E-BD92-CF6498628711}" type="pres">
      <dgm:prSet presAssocID="{3F816E3F-935C-4777-AFE9-854647FDE83F}" presName="Name19" presStyleLbl="parChTrans1D3" presStyleIdx="0" presStyleCnt="3"/>
      <dgm:spPr/>
      <dgm:t>
        <a:bodyPr/>
        <a:lstStyle/>
        <a:p>
          <a:endParaRPr lang="en-IN"/>
        </a:p>
      </dgm:t>
    </dgm:pt>
    <dgm:pt modelId="{E17B2537-E0E9-47C8-B86D-E6802731E70E}" type="pres">
      <dgm:prSet presAssocID="{0DF5CB99-8C27-4F31-8D94-9DD7FC055F75}" presName="Name21" presStyleCnt="0"/>
      <dgm:spPr/>
    </dgm:pt>
    <dgm:pt modelId="{76634C48-3B04-4976-B378-E484551ABBF9}" type="pres">
      <dgm:prSet presAssocID="{0DF5CB99-8C27-4F31-8D94-9DD7FC055F75}" presName="level2Shape" presStyleLbl="node3" presStyleIdx="0" presStyleCnt="3" custScaleX="290171" custScaleY="38954"/>
      <dgm:spPr/>
      <dgm:t>
        <a:bodyPr/>
        <a:lstStyle/>
        <a:p>
          <a:endParaRPr lang="en-IN"/>
        </a:p>
      </dgm:t>
    </dgm:pt>
    <dgm:pt modelId="{C0D7E544-C4F0-409D-8CA3-9DD6EED9306C}" type="pres">
      <dgm:prSet presAssocID="{0DF5CB99-8C27-4F31-8D94-9DD7FC055F75}" presName="hierChild3" presStyleCnt="0"/>
      <dgm:spPr/>
    </dgm:pt>
    <dgm:pt modelId="{D0AF7A0A-AD16-4BCB-B0C0-04234DB3BFDD}" type="pres">
      <dgm:prSet presAssocID="{4F880AB2-9AA1-4DEF-866B-E509C54FD7F2}" presName="Name19" presStyleLbl="parChTrans1D4" presStyleIdx="0" presStyleCnt="6"/>
      <dgm:spPr/>
      <dgm:t>
        <a:bodyPr/>
        <a:lstStyle/>
        <a:p>
          <a:endParaRPr lang="en-IN"/>
        </a:p>
      </dgm:t>
    </dgm:pt>
    <dgm:pt modelId="{95C12C9C-8562-4615-875E-9E5F1F41085B}" type="pres">
      <dgm:prSet presAssocID="{2E728C85-1A5B-4582-88A8-97667E2EA393}" presName="Name21" presStyleCnt="0"/>
      <dgm:spPr/>
    </dgm:pt>
    <dgm:pt modelId="{72B9C968-6C6E-4FB9-8905-338512505514}" type="pres">
      <dgm:prSet presAssocID="{2E728C85-1A5B-4582-88A8-97667E2EA393}" presName="level2Shape" presStyleLbl="node4" presStyleIdx="0" presStyleCnt="6" custScaleY="44380"/>
      <dgm:spPr/>
      <dgm:t>
        <a:bodyPr/>
        <a:lstStyle/>
        <a:p>
          <a:endParaRPr lang="en-IN"/>
        </a:p>
      </dgm:t>
    </dgm:pt>
    <dgm:pt modelId="{F379BD52-19AD-4552-9F57-978062CF1384}" type="pres">
      <dgm:prSet presAssocID="{2E728C85-1A5B-4582-88A8-97667E2EA393}" presName="hierChild3" presStyleCnt="0"/>
      <dgm:spPr/>
    </dgm:pt>
    <dgm:pt modelId="{D5693197-B7B7-4610-92CF-0E09817FF959}" type="pres">
      <dgm:prSet presAssocID="{E9F83766-3969-4EB3-9D49-4EA5577CCDFD}" presName="Name19" presStyleLbl="parChTrans1D4" presStyleIdx="1" presStyleCnt="6"/>
      <dgm:spPr/>
      <dgm:t>
        <a:bodyPr/>
        <a:lstStyle/>
        <a:p>
          <a:endParaRPr lang="en-IN"/>
        </a:p>
      </dgm:t>
    </dgm:pt>
    <dgm:pt modelId="{859880B1-DFF1-4498-B218-2024E4767B85}" type="pres">
      <dgm:prSet presAssocID="{88368266-0BAE-4D82-9137-2C40188B0584}" presName="Name21" presStyleCnt="0"/>
      <dgm:spPr/>
    </dgm:pt>
    <dgm:pt modelId="{DDAA9DEA-A652-44C6-A8B9-519CAD6DC15F}" type="pres">
      <dgm:prSet presAssocID="{88368266-0BAE-4D82-9137-2C40188B0584}" presName="level2Shape" presStyleLbl="node4" presStyleIdx="1" presStyleCnt="6" custScaleY="42829" custLinFactNeighborY="30391"/>
      <dgm:spPr/>
      <dgm:t>
        <a:bodyPr/>
        <a:lstStyle/>
        <a:p>
          <a:endParaRPr lang="en-IN"/>
        </a:p>
      </dgm:t>
    </dgm:pt>
    <dgm:pt modelId="{B3B373D3-5904-4248-BBCE-65F90F35D6D9}" type="pres">
      <dgm:prSet presAssocID="{88368266-0BAE-4D82-9137-2C40188B0584}" presName="hierChild3" presStyleCnt="0"/>
      <dgm:spPr/>
    </dgm:pt>
    <dgm:pt modelId="{C158D81C-5DB8-4BA2-87DE-6EE5A5BCEEDC}" type="pres">
      <dgm:prSet presAssocID="{B6611D09-8831-4D8C-928E-71A3D1E60514}" presName="Name19" presStyleLbl="parChTrans1D4" presStyleIdx="2" presStyleCnt="6"/>
      <dgm:spPr/>
      <dgm:t>
        <a:bodyPr/>
        <a:lstStyle/>
        <a:p>
          <a:endParaRPr lang="en-IN"/>
        </a:p>
      </dgm:t>
    </dgm:pt>
    <dgm:pt modelId="{F31D498D-BDEE-415D-9F45-49A98C9D2E10}" type="pres">
      <dgm:prSet presAssocID="{D606BBE5-0556-4D1F-AEAF-97999C01EF80}" presName="Name21" presStyleCnt="0"/>
      <dgm:spPr/>
    </dgm:pt>
    <dgm:pt modelId="{85E2E76D-612A-4C21-AE2B-9D55C3EE1F65}" type="pres">
      <dgm:prSet presAssocID="{D606BBE5-0556-4D1F-AEAF-97999C01EF80}" presName="level2Shape" presStyleLbl="node4" presStyleIdx="2" presStyleCnt="6" custScaleY="48575" custLinFactNeighborY="33843"/>
      <dgm:spPr/>
      <dgm:t>
        <a:bodyPr/>
        <a:lstStyle/>
        <a:p>
          <a:endParaRPr lang="en-IN"/>
        </a:p>
      </dgm:t>
    </dgm:pt>
    <dgm:pt modelId="{A6189EC9-990E-4448-862E-EA531EED36BB}" type="pres">
      <dgm:prSet presAssocID="{D606BBE5-0556-4D1F-AEAF-97999C01EF80}" presName="hierChild3" presStyleCnt="0"/>
      <dgm:spPr/>
    </dgm:pt>
    <dgm:pt modelId="{D6F4E8ED-F600-4DD1-8C3D-770F86214182}" type="pres">
      <dgm:prSet presAssocID="{4DCFDAFB-687A-4916-B909-4425A5A0D834}" presName="Name19" presStyleLbl="parChTrans1D4" presStyleIdx="3" presStyleCnt="6"/>
      <dgm:spPr/>
      <dgm:t>
        <a:bodyPr/>
        <a:lstStyle/>
        <a:p>
          <a:endParaRPr lang="en-IN"/>
        </a:p>
      </dgm:t>
    </dgm:pt>
    <dgm:pt modelId="{40454AE5-0F82-4F64-8C18-FCAC3B01B4BC}" type="pres">
      <dgm:prSet presAssocID="{DD039944-B07E-4748-9222-6B29E1E7D7AF}" presName="Name21" presStyleCnt="0"/>
      <dgm:spPr/>
    </dgm:pt>
    <dgm:pt modelId="{88242689-6EE0-40A5-B986-F434BC18A1F9}" type="pres">
      <dgm:prSet presAssocID="{DD039944-B07E-4748-9222-6B29E1E7D7AF}" presName="level2Shape" presStyleLbl="node4" presStyleIdx="3" presStyleCnt="6" custScaleX="144938" custScaleY="46547"/>
      <dgm:spPr/>
      <dgm:t>
        <a:bodyPr/>
        <a:lstStyle/>
        <a:p>
          <a:endParaRPr lang="en-IN"/>
        </a:p>
      </dgm:t>
    </dgm:pt>
    <dgm:pt modelId="{ADA56023-36CD-4504-9397-59089E6C960A}" type="pres">
      <dgm:prSet presAssocID="{DD039944-B07E-4748-9222-6B29E1E7D7AF}" presName="hierChild3" presStyleCnt="0"/>
      <dgm:spPr/>
    </dgm:pt>
    <dgm:pt modelId="{FA1BF7FB-1A0C-4406-9DB1-FB95DD58BF38}" type="pres">
      <dgm:prSet presAssocID="{71CE26CD-95A6-4B4D-9636-3FAC9716932C}" presName="Name19" presStyleLbl="parChTrans1D4" presStyleIdx="4" presStyleCnt="6"/>
      <dgm:spPr/>
      <dgm:t>
        <a:bodyPr/>
        <a:lstStyle/>
        <a:p>
          <a:endParaRPr lang="en-IN"/>
        </a:p>
      </dgm:t>
    </dgm:pt>
    <dgm:pt modelId="{364C71CF-C14D-489A-9E5C-5D7ED201403D}" type="pres">
      <dgm:prSet presAssocID="{BF400FF1-49A0-471B-A19A-38848565B75C}" presName="Name21" presStyleCnt="0"/>
      <dgm:spPr/>
    </dgm:pt>
    <dgm:pt modelId="{951085F3-2066-45BB-A1D2-DEF4F8AED42E}" type="pres">
      <dgm:prSet presAssocID="{BF400FF1-49A0-471B-A19A-38848565B75C}" presName="level2Shape" presStyleLbl="node4" presStyleIdx="4" presStyleCnt="6" custScaleX="145357" custScaleY="40918" custLinFactNeighborY="30391"/>
      <dgm:spPr/>
      <dgm:t>
        <a:bodyPr/>
        <a:lstStyle/>
        <a:p>
          <a:endParaRPr lang="en-IN"/>
        </a:p>
      </dgm:t>
    </dgm:pt>
    <dgm:pt modelId="{070CFC25-5C1A-4A89-85F1-7AE30441FD98}" type="pres">
      <dgm:prSet presAssocID="{BF400FF1-49A0-471B-A19A-38848565B75C}" presName="hierChild3" presStyleCnt="0"/>
      <dgm:spPr/>
    </dgm:pt>
    <dgm:pt modelId="{B308D970-2992-46C4-8308-1D2ED7329AB7}" type="pres">
      <dgm:prSet presAssocID="{A34DDB54-AA8E-48F0-A18C-6950BBC9BE41}" presName="Name19" presStyleLbl="parChTrans1D4" presStyleIdx="5" presStyleCnt="6"/>
      <dgm:spPr/>
      <dgm:t>
        <a:bodyPr/>
        <a:lstStyle/>
        <a:p>
          <a:endParaRPr lang="en-IN"/>
        </a:p>
      </dgm:t>
    </dgm:pt>
    <dgm:pt modelId="{D23F240D-F81E-43F1-B158-B998B3FC4CF4}" type="pres">
      <dgm:prSet presAssocID="{E746C479-AF3C-4835-869C-AA831AE2F70F}" presName="Name21" presStyleCnt="0"/>
      <dgm:spPr/>
    </dgm:pt>
    <dgm:pt modelId="{B76524C1-0033-40E1-A639-0D896D9809F6}" type="pres">
      <dgm:prSet presAssocID="{E746C479-AF3C-4835-869C-AA831AE2F70F}" presName="level2Shape" presStyleLbl="node4" presStyleIdx="5" presStyleCnt="6" custScaleX="150611" custScaleY="42368" custLinFactNeighborY="39794"/>
      <dgm:spPr/>
      <dgm:t>
        <a:bodyPr/>
        <a:lstStyle/>
        <a:p>
          <a:endParaRPr lang="en-IN"/>
        </a:p>
      </dgm:t>
    </dgm:pt>
    <dgm:pt modelId="{34DCA704-3FEA-42B8-ABA4-4861D6929EF8}" type="pres">
      <dgm:prSet presAssocID="{E746C479-AF3C-4835-869C-AA831AE2F70F}" presName="hierChild3" presStyleCnt="0"/>
      <dgm:spPr/>
    </dgm:pt>
    <dgm:pt modelId="{00B39E6D-F3A7-4685-98AE-B98B2E6DE24E}" type="pres">
      <dgm:prSet presAssocID="{05229BAB-E878-4599-8092-0B22F6087CA2}" presName="Name19" presStyleLbl="parChTrans1D2" presStyleIdx="1" presStyleCnt="2"/>
      <dgm:spPr/>
      <dgm:t>
        <a:bodyPr/>
        <a:lstStyle/>
        <a:p>
          <a:endParaRPr lang="en-IN"/>
        </a:p>
      </dgm:t>
    </dgm:pt>
    <dgm:pt modelId="{1EF67E88-0072-4FF9-B62F-37218CA3C33A}" type="pres">
      <dgm:prSet presAssocID="{EFD9A1A6-D520-4D82-8D63-54C0B5CA0711}" presName="Name21" presStyleCnt="0"/>
      <dgm:spPr/>
    </dgm:pt>
    <dgm:pt modelId="{02EE431F-888F-499C-82FE-2C23585C9E10}" type="pres">
      <dgm:prSet presAssocID="{EFD9A1A6-D520-4D82-8D63-54C0B5CA0711}" presName="level2Shape" presStyleLbl="node2" presStyleIdx="1" presStyleCnt="2" custScaleX="249828" custScaleY="49442"/>
      <dgm:spPr/>
      <dgm:t>
        <a:bodyPr/>
        <a:lstStyle/>
        <a:p>
          <a:endParaRPr lang="en-IN"/>
        </a:p>
      </dgm:t>
    </dgm:pt>
    <dgm:pt modelId="{EEAB066D-DBC2-440B-A265-CA62C0632F52}" type="pres">
      <dgm:prSet presAssocID="{EFD9A1A6-D520-4D82-8D63-54C0B5CA0711}" presName="hierChild3" presStyleCnt="0"/>
      <dgm:spPr/>
    </dgm:pt>
    <dgm:pt modelId="{B5FED6F7-B803-485C-A55B-3072CE7E9103}" type="pres">
      <dgm:prSet presAssocID="{2E2962AA-3A14-4773-9935-CB115EB62984}" presName="Name19" presStyleLbl="parChTrans1D3" presStyleIdx="1" presStyleCnt="3"/>
      <dgm:spPr/>
      <dgm:t>
        <a:bodyPr/>
        <a:lstStyle/>
        <a:p>
          <a:endParaRPr lang="en-IN"/>
        </a:p>
      </dgm:t>
    </dgm:pt>
    <dgm:pt modelId="{0BD8458B-08CA-42E1-9336-3C3C38E18FE7}" type="pres">
      <dgm:prSet presAssocID="{2FEDEA9E-0F1E-4E10-BA5C-795253E56A82}" presName="Name21" presStyleCnt="0"/>
      <dgm:spPr/>
    </dgm:pt>
    <dgm:pt modelId="{16416614-9338-4F2F-A08E-B2891414D2AC}" type="pres">
      <dgm:prSet presAssocID="{2FEDEA9E-0F1E-4E10-BA5C-795253E56A82}" presName="level2Shape" presStyleLbl="node3" presStyleIdx="1" presStyleCnt="3" custScaleX="120790" custScaleY="87501" custLinFactNeighborX="11148"/>
      <dgm:spPr/>
      <dgm:t>
        <a:bodyPr/>
        <a:lstStyle/>
        <a:p>
          <a:endParaRPr lang="en-IN"/>
        </a:p>
      </dgm:t>
    </dgm:pt>
    <dgm:pt modelId="{2B1C3E59-52E9-4DE6-A41C-A2F6627C44F4}" type="pres">
      <dgm:prSet presAssocID="{2FEDEA9E-0F1E-4E10-BA5C-795253E56A82}" presName="hierChild3" presStyleCnt="0"/>
      <dgm:spPr/>
    </dgm:pt>
    <dgm:pt modelId="{7F2212E6-8A33-498B-9E05-55C3DAFE1EEF}" type="pres">
      <dgm:prSet presAssocID="{71640040-9C00-4479-B7A3-F0890A07A46A}" presName="Name19" presStyleLbl="parChTrans1D3" presStyleIdx="2" presStyleCnt="3"/>
      <dgm:spPr/>
      <dgm:t>
        <a:bodyPr/>
        <a:lstStyle/>
        <a:p>
          <a:endParaRPr lang="en-IN"/>
        </a:p>
      </dgm:t>
    </dgm:pt>
    <dgm:pt modelId="{432DD23C-AEBD-4C33-9F14-9F06B0776116}" type="pres">
      <dgm:prSet presAssocID="{B059518D-F0B5-4C66-80D9-EE410267F224}" presName="Name21" presStyleCnt="0"/>
      <dgm:spPr/>
    </dgm:pt>
    <dgm:pt modelId="{1B24D0E5-3209-469E-862E-A97D38B3F50C}" type="pres">
      <dgm:prSet presAssocID="{B059518D-F0B5-4C66-80D9-EE410267F224}" presName="level2Shape" presStyleLbl="node3" presStyleIdx="2" presStyleCnt="3" custScaleX="122512" custScaleY="87501" custLinFactNeighborX="-8275"/>
      <dgm:spPr/>
      <dgm:t>
        <a:bodyPr/>
        <a:lstStyle/>
        <a:p>
          <a:endParaRPr lang="en-IN"/>
        </a:p>
      </dgm:t>
    </dgm:pt>
    <dgm:pt modelId="{8E8A756D-47AF-43C6-90E9-8DB45C681E7A}" type="pres">
      <dgm:prSet presAssocID="{B059518D-F0B5-4C66-80D9-EE410267F224}" presName="hierChild3" presStyleCnt="0"/>
      <dgm:spPr/>
    </dgm:pt>
    <dgm:pt modelId="{7514F3E9-89D4-407D-882C-B47F158AB819}" type="pres">
      <dgm:prSet presAssocID="{CF9F44F8-BF9F-40A3-815B-3937E828A7FB}" presName="bgShapesFlow" presStyleCnt="0"/>
      <dgm:spPr/>
    </dgm:pt>
  </dgm:ptLst>
  <dgm:cxnLst>
    <dgm:cxn modelId="{DD521DCA-BD87-4317-B4D7-E3C2C654A3BD}" srcId="{0DF5CB99-8C27-4F31-8D94-9DD7FC055F75}" destId="{DD039944-B07E-4748-9222-6B29E1E7D7AF}" srcOrd="1" destOrd="0" parTransId="{4DCFDAFB-687A-4916-B909-4425A5A0D834}" sibTransId="{E2522FFE-2B63-4D53-B307-A411FB40F191}"/>
    <dgm:cxn modelId="{07FADB50-47C6-4623-B860-C4D03A027B14}" srcId="{E3BD468B-5B64-457A-B046-66C3E38A31B0}" destId="{0DF5CB99-8C27-4F31-8D94-9DD7FC055F75}" srcOrd="0" destOrd="0" parTransId="{3F816E3F-935C-4777-AFE9-854647FDE83F}" sibTransId="{CD4DF7D6-A700-4EC3-9B10-F4B9158A5CF4}"/>
    <dgm:cxn modelId="{7E6FC3BF-1FA4-41AA-AA12-34CA2853E16A}" type="presOf" srcId="{F32B6847-9CAA-4430-BFE5-B1E65455358D}" destId="{03C28F9C-81ED-4239-97BA-A492EA200FF8}" srcOrd="0" destOrd="0" presId="urn:microsoft.com/office/officeart/2005/8/layout/hierarchy6"/>
    <dgm:cxn modelId="{675F6564-5A43-46DD-B43E-E4DF88D3D13B}" type="presOf" srcId="{DD039944-B07E-4748-9222-6B29E1E7D7AF}" destId="{88242689-6EE0-40A5-B986-F434BC18A1F9}" srcOrd="0" destOrd="0" presId="urn:microsoft.com/office/officeart/2005/8/layout/hierarchy6"/>
    <dgm:cxn modelId="{E691F1A3-ACA8-4625-BC7E-21F0CEEC5828}" srcId="{BF400FF1-49A0-471B-A19A-38848565B75C}" destId="{E746C479-AF3C-4835-869C-AA831AE2F70F}" srcOrd="0" destOrd="0" parTransId="{A34DDB54-AA8E-48F0-A18C-6950BBC9BE41}" sibTransId="{0E414662-6245-4E4F-B92F-B231AE080205}"/>
    <dgm:cxn modelId="{9AD11498-0ADA-4109-A863-3BBF740FB7FB}" type="presOf" srcId="{B6611D09-8831-4D8C-928E-71A3D1E60514}" destId="{C158D81C-5DB8-4BA2-87DE-6EE5A5BCEEDC}" srcOrd="0" destOrd="0" presId="urn:microsoft.com/office/officeart/2005/8/layout/hierarchy6"/>
    <dgm:cxn modelId="{4D268779-9227-429D-93D4-AED23FA9EB24}" type="presOf" srcId="{A34DDB54-AA8E-48F0-A18C-6950BBC9BE41}" destId="{B308D970-2992-46C4-8308-1D2ED7329AB7}" srcOrd="0" destOrd="0" presId="urn:microsoft.com/office/officeart/2005/8/layout/hierarchy6"/>
    <dgm:cxn modelId="{7E55B073-DFA8-4FB4-B4D4-78DB65F5E817}" srcId="{F32B6847-9CAA-4430-BFE5-B1E65455358D}" destId="{E3BD468B-5B64-457A-B046-66C3E38A31B0}" srcOrd="0" destOrd="0" parTransId="{532AABFF-DFA1-40DF-B6E2-23F149FB33DD}" sibTransId="{D55F6F59-A6ED-4258-8737-CEDC1F1609AA}"/>
    <dgm:cxn modelId="{5005D7A9-7A0B-46CB-B3E0-25777D000905}" type="presOf" srcId="{71CE26CD-95A6-4B4D-9636-3FAC9716932C}" destId="{FA1BF7FB-1A0C-4406-9DB1-FB95DD58BF38}" srcOrd="0" destOrd="0" presId="urn:microsoft.com/office/officeart/2005/8/layout/hierarchy6"/>
    <dgm:cxn modelId="{4CBB478D-B0EE-462D-A043-EAB643A3A047}" type="presOf" srcId="{D606BBE5-0556-4D1F-AEAF-97999C01EF80}" destId="{85E2E76D-612A-4C21-AE2B-9D55C3EE1F65}" srcOrd="0" destOrd="0" presId="urn:microsoft.com/office/officeart/2005/8/layout/hierarchy6"/>
    <dgm:cxn modelId="{B6E29B57-C4B9-49D2-B021-055390E3FC1F}" srcId="{F32B6847-9CAA-4430-BFE5-B1E65455358D}" destId="{EFD9A1A6-D520-4D82-8D63-54C0B5CA0711}" srcOrd="1" destOrd="0" parTransId="{05229BAB-E878-4599-8092-0B22F6087CA2}" sibTransId="{5F564084-DE54-447C-9A6E-B91680A9D341}"/>
    <dgm:cxn modelId="{A508529B-C7AE-4B20-8E19-90EA9706B90A}" type="presOf" srcId="{EFD9A1A6-D520-4D82-8D63-54C0B5CA0711}" destId="{02EE431F-888F-499C-82FE-2C23585C9E10}" srcOrd="0" destOrd="0" presId="urn:microsoft.com/office/officeart/2005/8/layout/hierarchy6"/>
    <dgm:cxn modelId="{0A5E61A2-7E7D-46FE-9D00-5A0DCDE8A83B}" type="presOf" srcId="{E9F83766-3969-4EB3-9D49-4EA5577CCDFD}" destId="{D5693197-B7B7-4610-92CF-0E09817FF959}" srcOrd="0" destOrd="0" presId="urn:microsoft.com/office/officeart/2005/8/layout/hierarchy6"/>
    <dgm:cxn modelId="{1A528F50-C3B0-4F12-8353-E58A68975E6E}" type="presOf" srcId="{88368266-0BAE-4D82-9137-2C40188B0584}" destId="{DDAA9DEA-A652-44C6-A8B9-519CAD6DC15F}" srcOrd="0" destOrd="0" presId="urn:microsoft.com/office/officeart/2005/8/layout/hierarchy6"/>
    <dgm:cxn modelId="{43A6AA37-1AF3-4F07-8AE0-6FC7F7D06125}" srcId="{CF9F44F8-BF9F-40A3-815B-3937E828A7FB}" destId="{F32B6847-9CAA-4430-BFE5-B1E65455358D}" srcOrd="0" destOrd="0" parTransId="{EC1C5BF9-74E7-4062-8475-8DC39376F1C1}" sibTransId="{771616BC-DFE3-4ECF-8583-291FED5928B8}"/>
    <dgm:cxn modelId="{16997BBF-110C-4B95-A5BE-2F708F6BE23D}" type="presOf" srcId="{BF400FF1-49A0-471B-A19A-38848565B75C}" destId="{951085F3-2066-45BB-A1D2-DEF4F8AED42E}" srcOrd="0" destOrd="0" presId="urn:microsoft.com/office/officeart/2005/8/layout/hierarchy6"/>
    <dgm:cxn modelId="{0F98CB52-0D90-4633-A12F-7A100EB0527D}" type="presOf" srcId="{0DF5CB99-8C27-4F31-8D94-9DD7FC055F75}" destId="{76634C48-3B04-4976-B378-E484551ABBF9}" srcOrd="0" destOrd="0" presId="urn:microsoft.com/office/officeart/2005/8/layout/hierarchy6"/>
    <dgm:cxn modelId="{371D5A31-296A-4AA2-905C-3D2B3688C6C8}" type="presOf" srcId="{2E728C85-1A5B-4582-88A8-97667E2EA393}" destId="{72B9C968-6C6E-4FB9-8905-338512505514}" srcOrd="0" destOrd="0" presId="urn:microsoft.com/office/officeart/2005/8/layout/hierarchy6"/>
    <dgm:cxn modelId="{5AF42A2D-F47A-4379-A140-A805A7FC578D}" type="presOf" srcId="{E3BD468B-5B64-457A-B046-66C3E38A31B0}" destId="{9EAED119-1543-497F-84F2-023FA6A706D6}" srcOrd="0" destOrd="0" presId="urn:microsoft.com/office/officeart/2005/8/layout/hierarchy6"/>
    <dgm:cxn modelId="{C997C57A-97FF-4A88-941F-173153AFD55D}" type="presOf" srcId="{4F880AB2-9AA1-4DEF-866B-E509C54FD7F2}" destId="{D0AF7A0A-AD16-4BCB-B0C0-04234DB3BFDD}" srcOrd="0" destOrd="0" presId="urn:microsoft.com/office/officeart/2005/8/layout/hierarchy6"/>
    <dgm:cxn modelId="{6221C6A0-38E3-45E8-A8FF-841F8B8F5F68}" type="presOf" srcId="{E746C479-AF3C-4835-869C-AA831AE2F70F}" destId="{B76524C1-0033-40E1-A639-0D896D9809F6}" srcOrd="0" destOrd="0" presId="urn:microsoft.com/office/officeart/2005/8/layout/hierarchy6"/>
    <dgm:cxn modelId="{62F9ADFA-5A8F-4612-BF43-B1B41399708A}" srcId="{EFD9A1A6-D520-4D82-8D63-54C0B5CA0711}" destId="{B059518D-F0B5-4C66-80D9-EE410267F224}" srcOrd="1" destOrd="0" parTransId="{71640040-9C00-4479-B7A3-F0890A07A46A}" sibTransId="{078E58CA-8980-4C25-A94A-67B4F19C4647}"/>
    <dgm:cxn modelId="{91E800EB-BF81-47E7-859C-F09573C76F77}" type="presOf" srcId="{2FEDEA9E-0F1E-4E10-BA5C-795253E56A82}" destId="{16416614-9338-4F2F-A08E-B2891414D2AC}" srcOrd="0" destOrd="0" presId="urn:microsoft.com/office/officeart/2005/8/layout/hierarchy6"/>
    <dgm:cxn modelId="{DD8F6B16-02B3-4821-98D9-2E5A972F7A3D}" type="presOf" srcId="{4DCFDAFB-687A-4916-B909-4425A5A0D834}" destId="{D6F4E8ED-F600-4DD1-8C3D-770F86214182}" srcOrd="0" destOrd="0" presId="urn:microsoft.com/office/officeart/2005/8/layout/hierarchy6"/>
    <dgm:cxn modelId="{4F45ACDE-AD36-4315-9205-E8ADDAAF8362}" type="presOf" srcId="{71640040-9C00-4479-B7A3-F0890A07A46A}" destId="{7F2212E6-8A33-498B-9E05-55C3DAFE1EEF}" srcOrd="0" destOrd="0" presId="urn:microsoft.com/office/officeart/2005/8/layout/hierarchy6"/>
    <dgm:cxn modelId="{9CEE58F4-738F-4BAD-B8B8-79469C3436BB}" srcId="{DD039944-B07E-4748-9222-6B29E1E7D7AF}" destId="{BF400FF1-49A0-471B-A19A-38848565B75C}" srcOrd="0" destOrd="0" parTransId="{71CE26CD-95A6-4B4D-9636-3FAC9716932C}" sibTransId="{3E77A64C-06C9-49EF-A3D7-3DC0D09AD8E0}"/>
    <dgm:cxn modelId="{A6608611-20B7-4609-AF35-6ECD263371AE}" srcId="{EFD9A1A6-D520-4D82-8D63-54C0B5CA0711}" destId="{2FEDEA9E-0F1E-4E10-BA5C-795253E56A82}" srcOrd="0" destOrd="0" parTransId="{2E2962AA-3A14-4773-9935-CB115EB62984}" sibTransId="{CB7DCF51-486E-4FCB-9113-5738C35E6B87}"/>
    <dgm:cxn modelId="{CD990788-9F7F-40A5-9B4A-8B16989361EF}" type="presOf" srcId="{2E2962AA-3A14-4773-9935-CB115EB62984}" destId="{B5FED6F7-B803-485C-A55B-3072CE7E9103}" srcOrd="0" destOrd="0" presId="urn:microsoft.com/office/officeart/2005/8/layout/hierarchy6"/>
    <dgm:cxn modelId="{8131C890-3864-42EC-A369-442CBDA4BD32}" type="presOf" srcId="{532AABFF-DFA1-40DF-B6E2-23F149FB33DD}" destId="{46E12D1B-00B3-41FD-8A13-B5CF063659FD}" srcOrd="0" destOrd="0" presId="urn:microsoft.com/office/officeart/2005/8/layout/hierarchy6"/>
    <dgm:cxn modelId="{F1D7504F-EA7A-4907-897E-FBD01C0D63F8}" srcId="{2E728C85-1A5B-4582-88A8-97667E2EA393}" destId="{88368266-0BAE-4D82-9137-2C40188B0584}" srcOrd="0" destOrd="0" parTransId="{E9F83766-3969-4EB3-9D49-4EA5577CCDFD}" sibTransId="{F9AB9EAF-CA61-4F64-961A-5B7533346CB2}"/>
    <dgm:cxn modelId="{915F197C-DD96-4F2C-854F-72E73084F6F4}" type="presOf" srcId="{B059518D-F0B5-4C66-80D9-EE410267F224}" destId="{1B24D0E5-3209-469E-862E-A97D38B3F50C}" srcOrd="0" destOrd="0" presId="urn:microsoft.com/office/officeart/2005/8/layout/hierarchy6"/>
    <dgm:cxn modelId="{C5CA2F14-D66C-414E-B205-964AADBB420C}" srcId="{0DF5CB99-8C27-4F31-8D94-9DD7FC055F75}" destId="{2E728C85-1A5B-4582-88A8-97667E2EA393}" srcOrd="0" destOrd="0" parTransId="{4F880AB2-9AA1-4DEF-866B-E509C54FD7F2}" sibTransId="{6A86235C-202E-46AA-A5E2-3B00F4E8D010}"/>
    <dgm:cxn modelId="{55ED61B0-7CF4-4E5A-8DF4-FDCB3E8B1CE2}" type="presOf" srcId="{3F816E3F-935C-4777-AFE9-854647FDE83F}" destId="{477C32B4-B3B7-4E8E-BD92-CF6498628711}" srcOrd="0" destOrd="0" presId="urn:microsoft.com/office/officeart/2005/8/layout/hierarchy6"/>
    <dgm:cxn modelId="{3017A07F-E6E8-402A-8B7C-2863C341740C}" type="presOf" srcId="{05229BAB-E878-4599-8092-0B22F6087CA2}" destId="{00B39E6D-F3A7-4685-98AE-B98B2E6DE24E}" srcOrd="0" destOrd="0" presId="urn:microsoft.com/office/officeart/2005/8/layout/hierarchy6"/>
    <dgm:cxn modelId="{1D047F81-0A45-4950-944B-165E06CC81BF}" srcId="{88368266-0BAE-4D82-9137-2C40188B0584}" destId="{D606BBE5-0556-4D1F-AEAF-97999C01EF80}" srcOrd="0" destOrd="0" parTransId="{B6611D09-8831-4D8C-928E-71A3D1E60514}" sibTransId="{E2608184-FC46-4079-96B9-81D91CB433C5}"/>
    <dgm:cxn modelId="{F311BABE-5E01-4ACE-8FF8-7CE73D493ADE}" type="presOf" srcId="{CF9F44F8-BF9F-40A3-815B-3937E828A7FB}" destId="{3A780C3E-7684-4E3E-B306-95E3D98209AE}" srcOrd="0" destOrd="0" presId="urn:microsoft.com/office/officeart/2005/8/layout/hierarchy6"/>
    <dgm:cxn modelId="{F16E89D6-60AE-495F-9B41-EA67846E3227}" type="presParOf" srcId="{3A780C3E-7684-4E3E-B306-95E3D98209AE}" destId="{35165434-8855-4C85-932C-0291B3008F23}" srcOrd="0" destOrd="0" presId="urn:microsoft.com/office/officeart/2005/8/layout/hierarchy6"/>
    <dgm:cxn modelId="{D740F733-122F-4E26-9237-35DC3C9D6BE5}" type="presParOf" srcId="{35165434-8855-4C85-932C-0291B3008F23}" destId="{565E3B66-FB75-40CE-8BEC-A509BCBC2CB1}" srcOrd="0" destOrd="0" presId="urn:microsoft.com/office/officeart/2005/8/layout/hierarchy6"/>
    <dgm:cxn modelId="{3D2F2B1F-A768-4321-8808-693FAA2CB550}" type="presParOf" srcId="{565E3B66-FB75-40CE-8BEC-A509BCBC2CB1}" destId="{6AC5C9C1-E788-4A7F-A6E0-09C09F74BC0D}" srcOrd="0" destOrd="0" presId="urn:microsoft.com/office/officeart/2005/8/layout/hierarchy6"/>
    <dgm:cxn modelId="{1B831B80-026F-4A22-A285-3079D482BA5B}" type="presParOf" srcId="{6AC5C9C1-E788-4A7F-A6E0-09C09F74BC0D}" destId="{03C28F9C-81ED-4239-97BA-A492EA200FF8}" srcOrd="0" destOrd="0" presId="urn:microsoft.com/office/officeart/2005/8/layout/hierarchy6"/>
    <dgm:cxn modelId="{84A713CB-BE47-4FCA-AD70-22FC25632B2D}" type="presParOf" srcId="{6AC5C9C1-E788-4A7F-A6E0-09C09F74BC0D}" destId="{F72DCDE3-2175-4CF9-81B0-CBA5F279EFAE}" srcOrd="1" destOrd="0" presId="urn:microsoft.com/office/officeart/2005/8/layout/hierarchy6"/>
    <dgm:cxn modelId="{A0F87311-9CC2-42BF-91F6-28D8FA361C6F}" type="presParOf" srcId="{F72DCDE3-2175-4CF9-81B0-CBA5F279EFAE}" destId="{46E12D1B-00B3-41FD-8A13-B5CF063659FD}" srcOrd="0" destOrd="0" presId="urn:microsoft.com/office/officeart/2005/8/layout/hierarchy6"/>
    <dgm:cxn modelId="{86F03C84-3ED6-4AF4-97B9-78EA8D427F91}" type="presParOf" srcId="{F72DCDE3-2175-4CF9-81B0-CBA5F279EFAE}" destId="{3CBC3CFB-A6A8-4A0E-B0C2-6DC5A896A8A4}" srcOrd="1" destOrd="0" presId="urn:microsoft.com/office/officeart/2005/8/layout/hierarchy6"/>
    <dgm:cxn modelId="{D7CD7C3F-8A99-41C9-8B61-A74A7418693F}" type="presParOf" srcId="{3CBC3CFB-A6A8-4A0E-B0C2-6DC5A896A8A4}" destId="{9EAED119-1543-497F-84F2-023FA6A706D6}" srcOrd="0" destOrd="0" presId="urn:microsoft.com/office/officeart/2005/8/layout/hierarchy6"/>
    <dgm:cxn modelId="{E9848318-135E-47D8-A182-4EEA001F4298}" type="presParOf" srcId="{3CBC3CFB-A6A8-4A0E-B0C2-6DC5A896A8A4}" destId="{D8D9A1B5-C0F3-45A2-A63D-333C0C0F50FB}" srcOrd="1" destOrd="0" presId="urn:microsoft.com/office/officeart/2005/8/layout/hierarchy6"/>
    <dgm:cxn modelId="{8E6F2FDB-D316-4B8B-86B3-9631D6F15DB9}" type="presParOf" srcId="{D8D9A1B5-C0F3-45A2-A63D-333C0C0F50FB}" destId="{477C32B4-B3B7-4E8E-BD92-CF6498628711}" srcOrd="0" destOrd="0" presId="urn:microsoft.com/office/officeart/2005/8/layout/hierarchy6"/>
    <dgm:cxn modelId="{030A2068-F64A-4418-9FB3-AF569041C345}" type="presParOf" srcId="{D8D9A1B5-C0F3-45A2-A63D-333C0C0F50FB}" destId="{E17B2537-E0E9-47C8-B86D-E6802731E70E}" srcOrd="1" destOrd="0" presId="urn:microsoft.com/office/officeart/2005/8/layout/hierarchy6"/>
    <dgm:cxn modelId="{16763392-4FAD-4E6B-8CCC-C2A7179A5B01}" type="presParOf" srcId="{E17B2537-E0E9-47C8-B86D-E6802731E70E}" destId="{76634C48-3B04-4976-B378-E484551ABBF9}" srcOrd="0" destOrd="0" presId="urn:microsoft.com/office/officeart/2005/8/layout/hierarchy6"/>
    <dgm:cxn modelId="{72B02044-2A66-456F-AF1D-0DCB6473C1B7}" type="presParOf" srcId="{E17B2537-E0E9-47C8-B86D-E6802731E70E}" destId="{C0D7E544-C4F0-409D-8CA3-9DD6EED9306C}" srcOrd="1" destOrd="0" presId="urn:microsoft.com/office/officeart/2005/8/layout/hierarchy6"/>
    <dgm:cxn modelId="{E6B1535D-1A13-4977-8CEF-93E41FBFB05D}" type="presParOf" srcId="{C0D7E544-C4F0-409D-8CA3-9DD6EED9306C}" destId="{D0AF7A0A-AD16-4BCB-B0C0-04234DB3BFDD}" srcOrd="0" destOrd="0" presId="urn:microsoft.com/office/officeart/2005/8/layout/hierarchy6"/>
    <dgm:cxn modelId="{3ADA9D9E-3296-44B8-A169-648AB5A93E14}" type="presParOf" srcId="{C0D7E544-C4F0-409D-8CA3-9DD6EED9306C}" destId="{95C12C9C-8562-4615-875E-9E5F1F41085B}" srcOrd="1" destOrd="0" presId="urn:microsoft.com/office/officeart/2005/8/layout/hierarchy6"/>
    <dgm:cxn modelId="{ED9FCFCB-32A9-43A7-B914-AA60F3014EC1}" type="presParOf" srcId="{95C12C9C-8562-4615-875E-9E5F1F41085B}" destId="{72B9C968-6C6E-4FB9-8905-338512505514}" srcOrd="0" destOrd="0" presId="urn:microsoft.com/office/officeart/2005/8/layout/hierarchy6"/>
    <dgm:cxn modelId="{C455C60F-BE26-429F-B5DA-B018C90BC289}" type="presParOf" srcId="{95C12C9C-8562-4615-875E-9E5F1F41085B}" destId="{F379BD52-19AD-4552-9F57-978062CF1384}" srcOrd="1" destOrd="0" presId="urn:microsoft.com/office/officeart/2005/8/layout/hierarchy6"/>
    <dgm:cxn modelId="{035C5CDC-4CA5-4E02-A03C-C3E585C11F8A}" type="presParOf" srcId="{F379BD52-19AD-4552-9F57-978062CF1384}" destId="{D5693197-B7B7-4610-92CF-0E09817FF959}" srcOrd="0" destOrd="0" presId="urn:microsoft.com/office/officeart/2005/8/layout/hierarchy6"/>
    <dgm:cxn modelId="{302C3A05-8995-4823-963F-ABA3BB156399}" type="presParOf" srcId="{F379BD52-19AD-4552-9F57-978062CF1384}" destId="{859880B1-DFF1-4498-B218-2024E4767B85}" srcOrd="1" destOrd="0" presId="urn:microsoft.com/office/officeart/2005/8/layout/hierarchy6"/>
    <dgm:cxn modelId="{45F835BB-2477-47B0-8B50-A3532C78C984}" type="presParOf" srcId="{859880B1-DFF1-4498-B218-2024E4767B85}" destId="{DDAA9DEA-A652-44C6-A8B9-519CAD6DC15F}" srcOrd="0" destOrd="0" presId="urn:microsoft.com/office/officeart/2005/8/layout/hierarchy6"/>
    <dgm:cxn modelId="{BD4A21EE-5542-4A39-BE20-7EB4D0E3C09B}" type="presParOf" srcId="{859880B1-DFF1-4498-B218-2024E4767B85}" destId="{B3B373D3-5904-4248-BBCE-65F90F35D6D9}" srcOrd="1" destOrd="0" presId="urn:microsoft.com/office/officeart/2005/8/layout/hierarchy6"/>
    <dgm:cxn modelId="{A0761C7B-288F-410A-A7A2-27F1B812F103}" type="presParOf" srcId="{B3B373D3-5904-4248-BBCE-65F90F35D6D9}" destId="{C158D81C-5DB8-4BA2-87DE-6EE5A5BCEEDC}" srcOrd="0" destOrd="0" presId="urn:microsoft.com/office/officeart/2005/8/layout/hierarchy6"/>
    <dgm:cxn modelId="{587A7FFD-4580-4153-AAD0-A8C6A333E7F7}" type="presParOf" srcId="{B3B373D3-5904-4248-BBCE-65F90F35D6D9}" destId="{F31D498D-BDEE-415D-9F45-49A98C9D2E10}" srcOrd="1" destOrd="0" presId="urn:microsoft.com/office/officeart/2005/8/layout/hierarchy6"/>
    <dgm:cxn modelId="{9D6ACC3A-5710-48E2-8D7A-73A3B009802C}" type="presParOf" srcId="{F31D498D-BDEE-415D-9F45-49A98C9D2E10}" destId="{85E2E76D-612A-4C21-AE2B-9D55C3EE1F65}" srcOrd="0" destOrd="0" presId="urn:microsoft.com/office/officeart/2005/8/layout/hierarchy6"/>
    <dgm:cxn modelId="{498A3E73-E045-47FD-B5AC-9CD22B4493F3}" type="presParOf" srcId="{F31D498D-BDEE-415D-9F45-49A98C9D2E10}" destId="{A6189EC9-990E-4448-862E-EA531EED36BB}" srcOrd="1" destOrd="0" presId="urn:microsoft.com/office/officeart/2005/8/layout/hierarchy6"/>
    <dgm:cxn modelId="{6C1D787A-D7C5-4FD2-A334-5F09389E073C}" type="presParOf" srcId="{C0D7E544-C4F0-409D-8CA3-9DD6EED9306C}" destId="{D6F4E8ED-F600-4DD1-8C3D-770F86214182}" srcOrd="2" destOrd="0" presId="urn:microsoft.com/office/officeart/2005/8/layout/hierarchy6"/>
    <dgm:cxn modelId="{973CC299-F41A-4B54-8EA3-88C576CEBA43}" type="presParOf" srcId="{C0D7E544-C4F0-409D-8CA3-9DD6EED9306C}" destId="{40454AE5-0F82-4F64-8C18-FCAC3B01B4BC}" srcOrd="3" destOrd="0" presId="urn:microsoft.com/office/officeart/2005/8/layout/hierarchy6"/>
    <dgm:cxn modelId="{DF583E2C-7466-465C-8D52-5A91012C8F34}" type="presParOf" srcId="{40454AE5-0F82-4F64-8C18-FCAC3B01B4BC}" destId="{88242689-6EE0-40A5-B986-F434BC18A1F9}" srcOrd="0" destOrd="0" presId="urn:microsoft.com/office/officeart/2005/8/layout/hierarchy6"/>
    <dgm:cxn modelId="{E4B6D3D7-506B-4699-A957-B9505294EB52}" type="presParOf" srcId="{40454AE5-0F82-4F64-8C18-FCAC3B01B4BC}" destId="{ADA56023-36CD-4504-9397-59089E6C960A}" srcOrd="1" destOrd="0" presId="urn:microsoft.com/office/officeart/2005/8/layout/hierarchy6"/>
    <dgm:cxn modelId="{993779CC-DA2E-407B-9193-790E2D67A379}" type="presParOf" srcId="{ADA56023-36CD-4504-9397-59089E6C960A}" destId="{FA1BF7FB-1A0C-4406-9DB1-FB95DD58BF38}" srcOrd="0" destOrd="0" presId="urn:microsoft.com/office/officeart/2005/8/layout/hierarchy6"/>
    <dgm:cxn modelId="{48760FC5-5989-4429-AE0C-B7F403351CF0}" type="presParOf" srcId="{ADA56023-36CD-4504-9397-59089E6C960A}" destId="{364C71CF-C14D-489A-9E5C-5D7ED201403D}" srcOrd="1" destOrd="0" presId="urn:microsoft.com/office/officeart/2005/8/layout/hierarchy6"/>
    <dgm:cxn modelId="{A056AD20-61EA-4BA0-BEC4-D77D24530E25}" type="presParOf" srcId="{364C71CF-C14D-489A-9E5C-5D7ED201403D}" destId="{951085F3-2066-45BB-A1D2-DEF4F8AED42E}" srcOrd="0" destOrd="0" presId="urn:microsoft.com/office/officeart/2005/8/layout/hierarchy6"/>
    <dgm:cxn modelId="{1068C977-73EC-47B1-9B15-0F2C2FFE5ABF}" type="presParOf" srcId="{364C71CF-C14D-489A-9E5C-5D7ED201403D}" destId="{070CFC25-5C1A-4A89-85F1-7AE30441FD98}" srcOrd="1" destOrd="0" presId="urn:microsoft.com/office/officeart/2005/8/layout/hierarchy6"/>
    <dgm:cxn modelId="{47E01B84-FB36-4AF4-B5D4-2BBAAAF91964}" type="presParOf" srcId="{070CFC25-5C1A-4A89-85F1-7AE30441FD98}" destId="{B308D970-2992-46C4-8308-1D2ED7329AB7}" srcOrd="0" destOrd="0" presId="urn:microsoft.com/office/officeart/2005/8/layout/hierarchy6"/>
    <dgm:cxn modelId="{12181B0B-5FEC-49BD-93EC-95E62472974E}" type="presParOf" srcId="{070CFC25-5C1A-4A89-85F1-7AE30441FD98}" destId="{D23F240D-F81E-43F1-B158-B998B3FC4CF4}" srcOrd="1" destOrd="0" presId="urn:microsoft.com/office/officeart/2005/8/layout/hierarchy6"/>
    <dgm:cxn modelId="{22BDC83A-9B00-44AF-B82A-8193ACBB58B8}" type="presParOf" srcId="{D23F240D-F81E-43F1-B158-B998B3FC4CF4}" destId="{B76524C1-0033-40E1-A639-0D896D9809F6}" srcOrd="0" destOrd="0" presId="urn:microsoft.com/office/officeart/2005/8/layout/hierarchy6"/>
    <dgm:cxn modelId="{0B5FA182-B6B0-4C2F-A343-C7CEF0E399AC}" type="presParOf" srcId="{D23F240D-F81E-43F1-B158-B998B3FC4CF4}" destId="{34DCA704-3FEA-42B8-ABA4-4861D6929EF8}" srcOrd="1" destOrd="0" presId="urn:microsoft.com/office/officeart/2005/8/layout/hierarchy6"/>
    <dgm:cxn modelId="{3D3A08E7-A4AF-46CA-8DF4-3015F2AD10B8}" type="presParOf" srcId="{F72DCDE3-2175-4CF9-81B0-CBA5F279EFAE}" destId="{00B39E6D-F3A7-4685-98AE-B98B2E6DE24E}" srcOrd="2" destOrd="0" presId="urn:microsoft.com/office/officeart/2005/8/layout/hierarchy6"/>
    <dgm:cxn modelId="{B57F3676-75B5-4CF9-AF96-D2FE7519FD67}" type="presParOf" srcId="{F72DCDE3-2175-4CF9-81B0-CBA5F279EFAE}" destId="{1EF67E88-0072-4FF9-B62F-37218CA3C33A}" srcOrd="3" destOrd="0" presId="urn:microsoft.com/office/officeart/2005/8/layout/hierarchy6"/>
    <dgm:cxn modelId="{6CB96EE9-A3C1-41F4-8734-106DC38C922B}" type="presParOf" srcId="{1EF67E88-0072-4FF9-B62F-37218CA3C33A}" destId="{02EE431F-888F-499C-82FE-2C23585C9E10}" srcOrd="0" destOrd="0" presId="urn:microsoft.com/office/officeart/2005/8/layout/hierarchy6"/>
    <dgm:cxn modelId="{74124ED2-96DF-4DF0-B2D9-DC769906B8A4}" type="presParOf" srcId="{1EF67E88-0072-4FF9-B62F-37218CA3C33A}" destId="{EEAB066D-DBC2-440B-A265-CA62C0632F52}" srcOrd="1" destOrd="0" presId="urn:microsoft.com/office/officeart/2005/8/layout/hierarchy6"/>
    <dgm:cxn modelId="{92C9DAB0-BDD0-448A-83B2-66164B325D26}" type="presParOf" srcId="{EEAB066D-DBC2-440B-A265-CA62C0632F52}" destId="{B5FED6F7-B803-485C-A55B-3072CE7E9103}" srcOrd="0" destOrd="0" presId="urn:microsoft.com/office/officeart/2005/8/layout/hierarchy6"/>
    <dgm:cxn modelId="{32F6AA3D-DBF2-4078-B66E-40AFEE5DAF05}" type="presParOf" srcId="{EEAB066D-DBC2-440B-A265-CA62C0632F52}" destId="{0BD8458B-08CA-42E1-9336-3C3C38E18FE7}" srcOrd="1" destOrd="0" presId="urn:microsoft.com/office/officeart/2005/8/layout/hierarchy6"/>
    <dgm:cxn modelId="{38A8B760-785D-4CDB-B419-412E2D83D180}" type="presParOf" srcId="{0BD8458B-08CA-42E1-9336-3C3C38E18FE7}" destId="{16416614-9338-4F2F-A08E-B2891414D2AC}" srcOrd="0" destOrd="0" presId="urn:microsoft.com/office/officeart/2005/8/layout/hierarchy6"/>
    <dgm:cxn modelId="{72DA495F-FD1B-4FB7-9DCE-45E0CACDBDBC}" type="presParOf" srcId="{0BD8458B-08CA-42E1-9336-3C3C38E18FE7}" destId="{2B1C3E59-52E9-4DE6-A41C-A2F6627C44F4}" srcOrd="1" destOrd="0" presId="urn:microsoft.com/office/officeart/2005/8/layout/hierarchy6"/>
    <dgm:cxn modelId="{AFF3CC06-5268-4897-978D-2634AA144A4C}" type="presParOf" srcId="{EEAB066D-DBC2-440B-A265-CA62C0632F52}" destId="{7F2212E6-8A33-498B-9E05-55C3DAFE1EEF}" srcOrd="2" destOrd="0" presId="urn:microsoft.com/office/officeart/2005/8/layout/hierarchy6"/>
    <dgm:cxn modelId="{BD175417-A339-412A-85A6-7A8A4E1AAD49}" type="presParOf" srcId="{EEAB066D-DBC2-440B-A265-CA62C0632F52}" destId="{432DD23C-AEBD-4C33-9F14-9F06B0776116}" srcOrd="3" destOrd="0" presId="urn:microsoft.com/office/officeart/2005/8/layout/hierarchy6"/>
    <dgm:cxn modelId="{4735D35F-CDB7-4B69-8246-AB5EDC550926}" type="presParOf" srcId="{432DD23C-AEBD-4C33-9F14-9F06B0776116}" destId="{1B24D0E5-3209-469E-862E-A97D38B3F50C}" srcOrd="0" destOrd="0" presId="urn:microsoft.com/office/officeart/2005/8/layout/hierarchy6"/>
    <dgm:cxn modelId="{3E1297A1-4D4C-4E48-B537-D4365C6D775C}" type="presParOf" srcId="{432DD23C-AEBD-4C33-9F14-9F06B0776116}" destId="{8E8A756D-47AF-43C6-90E9-8DB45C681E7A}" srcOrd="1" destOrd="0" presId="urn:microsoft.com/office/officeart/2005/8/layout/hierarchy6"/>
    <dgm:cxn modelId="{D9E4D412-EF98-46FA-B319-F4A54EFAC5E2}" type="presParOf" srcId="{3A780C3E-7684-4E3E-B306-95E3D98209AE}" destId="{7514F3E9-89D4-407D-882C-B47F158AB81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FC8BF5-D3D6-4772-8489-1DF7036AE0B1}"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IN"/>
        </a:p>
      </dgm:t>
    </dgm:pt>
    <dgm:pt modelId="{9647A9FE-B623-4F72-B0DE-66B38A64D760}">
      <dgm:prSet phldrT="[Text]" custT="1"/>
      <dgm:spPr/>
      <dgm:t>
        <a:bodyPr/>
        <a:lstStyle/>
        <a:p>
          <a:endParaRPr lang="en-IN" sz="1600" u="sng" dirty="0"/>
        </a:p>
      </dgm:t>
    </dgm:pt>
    <dgm:pt modelId="{E68894F8-98E4-4E93-AA23-968657F91821}" type="parTrans" cxnId="{0FBC208A-B1DB-4052-9706-5C52B63D4764}">
      <dgm:prSet/>
      <dgm:spPr/>
      <dgm:t>
        <a:bodyPr/>
        <a:lstStyle/>
        <a:p>
          <a:endParaRPr lang="en-IN" sz="1600"/>
        </a:p>
      </dgm:t>
    </dgm:pt>
    <dgm:pt modelId="{0E838D02-ABB8-40BB-BD5B-242528FAEBB9}" type="sibTrans" cxnId="{0FBC208A-B1DB-4052-9706-5C52B63D4764}">
      <dgm:prSet/>
      <dgm:spPr/>
      <dgm:t>
        <a:bodyPr/>
        <a:lstStyle/>
        <a:p>
          <a:endParaRPr lang="en-IN" sz="1600"/>
        </a:p>
      </dgm:t>
    </dgm:pt>
    <dgm:pt modelId="{3056626C-BD60-49F4-8134-0C73A326F096}">
      <dgm:prSet phldrT="[Text]" custT="1"/>
      <dgm:spPr/>
      <dgm:t>
        <a:bodyPr/>
        <a:lstStyle/>
        <a:p>
          <a:endParaRPr lang="en-IN" sz="1600" u="sng" dirty="0"/>
        </a:p>
      </dgm:t>
    </dgm:pt>
    <dgm:pt modelId="{06452C1E-3B4B-4452-A334-CC2EC6C1C0D6}" type="parTrans" cxnId="{8E929ACB-8AA0-4A0F-862A-45079E51118D}">
      <dgm:prSet/>
      <dgm:spPr/>
      <dgm:t>
        <a:bodyPr/>
        <a:lstStyle/>
        <a:p>
          <a:endParaRPr lang="en-IN" sz="1600"/>
        </a:p>
      </dgm:t>
    </dgm:pt>
    <dgm:pt modelId="{B4FE8444-02BB-4B85-BD4E-A1C289512AE0}" type="sibTrans" cxnId="{8E929ACB-8AA0-4A0F-862A-45079E51118D}">
      <dgm:prSet/>
      <dgm:spPr/>
      <dgm:t>
        <a:bodyPr/>
        <a:lstStyle/>
        <a:p>
          <a:endParaRPr lang="en-IN" sz="1600"/>
        </a:p>
      </dgm:t>
    </dgm:pt>
    <dgm:pt modelId="{D390D151-1152-4BD1-8A75-36B0741EDE12}">
      <dgm:prSet phldrT="[Text]" custT="1"/>
      <dgm:spPr/>
      <dgm:t>
        <a:bodyPr/>
        <a:lstStyle/>
        <a:p>
          <a:r>
            <a:rPr lang="en-IN" sz="1800" u="sng" dirty="0" smtClean="0"/>
            <a:t>AIFTA</a:t>
          </a:r>
          <a:endParaRPr lang="en-IN" sz="1800" u="sng" dirty="0"/>
        </a:p>
      </dgm:t>
    </dgm:pt>
    <dgm:pt modelId="{3F8B31DD-474C-4699-A120-35613F7DD6FA}" type="parTrans" cxnId="{2F8BB15B-633D-474F-B725-B178CCCAEB02}">
      <dgm:prSet/>
      <dgm:spPr/>
      <dgm:t>
        <a:bodyPr/>
        <a:lstStyle/>
        <a:p>
          <a:endParaRPr lang="en-IN" sz="1600"/>
        </a:p>
      </dgm:t>
    </dgm:pt>
    <dgm:pt modelId="{7FEB2BA9-AA3D-4077-B43C-7037C5D2D664}" type="sibTrans" cxnId="{2F8BB15B-633D-474F-B725-B178CCCAEB02}">
      <dgm:prSet/>
      <dgm:spPr/>
      <dgm:t>
        <a:bodyPr/>
        <a:lstStyle/>
        <a:p>
          <a:endParaRPr lang="en-IN" sz="1600"/>
        </a:p>
      </dgm:t>
    </dgm:pt>
    <dgm:pt modelId="{C156721A-6977-4E1F-AAB8-00C9695C5271}" type="pres">
      <dgm:prSet presAssocID="{7BFC8BF5-D3D6-4772-8489-1DF7036AE0B1}" presName="compositeShape" presStyleCnt="0">
        <dgm:presLayoutVars>
          <dgm:chMax val="7"/>
          <dgm:dir/>
          <dgm:resizeHandles val="exact"/>
        </dgm:presLayoutVars>
      </dgm:prSet>
      <dgm:spPr/>
    </dgm:pt>
    <dgm:pt modelId="{8AA47AA7-40AB-41CF-A140-2CEB0E27152D}" type="pres">
      <dgm:prSet presAssocID="{9647A9FE-B623-4F72-B0DE-66B38A64D760}" presName="circ1" presStyleLbl="vennNode1" presStyleIdx="0" presStyleCnt="3" custScaleX="126376" custScaleY="124047" custLinFactNeighborX="2373" custLinFactNeighborY="4858"/>
      <dgm:spPr/>
      <dgm:t>
        <a:bodyPr/>
        <a:lstStyle/>
        <a:p>
          <a:endParaRPr lang="en-IN"/>
        </a:p>
      </dgm:t>
    </dgm:pt>
    <dgm:pt modelId="{9F4462B3-D928-498D-8118-6496B62CDE90}" type="pres">
      <dgm:prSet presAssocID="{9647A9FE-B623-4F72-B0DE-66B38A64D760}" presName="circ1Tx" presStyleLbl="revTx" presStyleIdx="0" presStyleCnt="0">
        <dgm:presLayoutVars>
          <dgm:chMax val="0"/>
          <dgm:chPref val="0"/>
          <dgm:bulletEnabled val="1"/>
        </dgm:presLayoutVars>
      </dgm:prSet>
      <dgm:spPr/>
      <dgm:t>
        <a:bodyPr/>
        <a:lstStyle/>
        <a:p>
          <a:endParaRPr lang="en-IN"/>
        </a:p>
      </dgm:t>
    </dgm:pt>
    <dgm:pt modelId="{77F71AFA-D063-4B27-BA27-5AEE464C6E1A}" type="pres">
      <dgm:prSet presAssocID="{3056626C-BD60-49F4-8134-0C73A326F096}" presName="circ2" presStyleLbl="vennNode1" presStyleIdx="1" presStyleCnt="3" custScaleX="113277" custScaleY="111544" custLinFactNeighborX="-7551" custLinFactNeighborY="-5227"/>
      <dgm:spPr/>
      <dgm:t>
        <a:bodyPr/>
        <a:lstStyle/>
        <a:p>
          <a:endParaRPr lang="en-IN"/>
        </a:p>
      </dgm:t>
    </dgm:pt>
    <dgm:pt modelId="{745D7CF0-6D77-4F8B-B5C7-AF768B7822F8}" type="pres">
      <dgm:prSet presAssocID="{3056626C-BD60-49F4-8134-0C73A326F096}" presName="circ2Tx" presStyleLbl="revTx" presStyleIdx="0" presStyleCnt="0">
        <dgm:presLayoutVars>
          <dgm:chMax val="0"/>
          <dgm:chPref val="0"/>
          <dgm:bulletEnabled val="1"/>
        </dgm:presLayoutVars>
      </dgm:prSet>
      <dgm:spPr/>
      <dgm:t>
        <a:bodyPr/>
        <a:lstStyle/>
        <a:p>
          <a:endParaRPr lang="en-IN"/>
        </a:p>
      </dgm:t>
    </dgm:pt>
    <dgm:pt modelId="{544D3410-6F3F-449B-B6A7-F7682CB858AE}" type="pres">
      <dgm:prSet presAssocID="{D390D151-1152-4BD1-8A75-36B0741EDE12}" presName="circ3" presStyleLbl="vennNode1" presStyleIdx="2" presStyleCnt="3" custScaleX="121804" custScaleY="115648" custLinFactNeighborX="6110" custLinFactNeighborY="-7505"/>
      <dgm:spPr/>
      <dgm:t>
        <a:bodyPr/>
        <a:lstStyle/>
        <a:p>
          <a:endParaRPr lang="en-IN"/>
        </a:p>
      </dgm:t>
    </dgm:pt>
    <dgm:pt modelId="{700461A3-DA5A-4F0B-A2CC-808BAEB1C535}" type="pres">
      <dgm:prSet presAssocID="{D390D151-1152-4BD1-8A75-36B0741EDE12}" presName="circ3Tx" presStyleLbl="revTx" presStyleIdx="0" presStyleCnt="0">
        <dgm:presLayoutVars>
          <dgm:chMax val="0"/>
          <dgm:chPref val="0"/>
          <dgm:bulletEnabled val="1"/>
        </dgm:presLayoutVars>
      </dgm:prSet>
      <dgm:spPr/>
      <dgm:t>
        <a:bodyPr/>
        <a:lstStyle/>
        <a:p>
          <a:endParaRPr lang="en-IN"/>
        </a:p>
      </dgm:t>
    </dgm:pt>
  </dgm:ptLst>
  <dgm:cxnLst>
    <dgm:cxn modelId="{1FAC953B-1B08-495E-8A0E-11DC914660F8}" type="presOf" srcId="{7BFC8BF5-D3D6-4772-8489-1DF7036AE0B1}" destId="{C156721A-6977-4E1F-AAB8-00C9695C5271}" srcOrd="0" destOrd="0" presId="urn:microsoft.com/office/officeart/2005/8/layout/venn1"/>
    <dgm:cxn modelId="{7A897211-E8F2-4517-B5F5-02867B0FF1EB}" type="presOf" srcId="{9647A9FE-B623-4F72-B0DE-66B38A64D760}" destId="{9F4462B3-D928-498D-8118-6496B62CDE90}" srcOrd="1" destOrd="0" presId="urn:microsoft.com/office/officeart/2005/8/layout/venn1"/>
    <dgm:cxn modelId="{8B77C1AE-0521-4EC7-A5C2-D6860F5E22A8}" type="presOf" srcId="{3056626C-BD60-49F4-8134-0C73A326F096}" destId="{745D7CF0-6D77-4F8B-B5C7-AF768B7822F8}" srcOrd="1" destOrd="0" presId="urn:microsoft.com/office/officeart/2005/8/layout/venn1"/>
    <dgm:cxn modelId="{8E929ACB-8AA0-4A0F-862A-45079E51118D}" srcId="{7BFC8BF5-D3D6-4772-8489-1DF7036AE0B1}" destId="{3056626C-BD60-49F4-8134-0C73A326F096}" srcOrd="1" destOrd="0" parTransId="{06452C1E-3B4B-4452-A334-CC2EC6C1C0D6}" sibTransId="{B4FE8444-02BB-4B85-BD4E-A1C289512AE0}"/>
    <dgm:cxn modelId="{19491824-F708-44F2-85CF-F683CE89B79F}" type="presOf" srcId="{3056626C-BD60-49F4-8134-0C73A326F096}" destId="{77F71AFA-D063-4B27-BA27-5AEE464C6E1A}" srcOrd="0" destOrd="0" presId="urn:microsoft.com/office/officeart/2005/8/layout/venn1"/>
    <dgm:cxn modelId="{262D5728-E504-4A83-8302-9A174F7C717C}" type="presOf" srcId="{D390D151-1152-4BD1-8A75-36B0741EDE12}" destId="{700461A3-DA5A-4F0B-A2CC-808BAEB1C535}" srcOrd="1" destOrd="0" presId="urn:microsoft.com/office/officeart/2005/8/layout/venn1"/>
    <dgm:cxn modelId="{DB9BAAD1-9AA3-4592-A294-F035CE707CA5}" type="presOf" srcId="{9647A9FE-B623-4F72-B0DE-66B38A64D760}" destId="{8AA47AA7-40AB-41CF-A140-2CEB0E27152D}" srcOrd="0" destOrd="0" presId="urn:microsoft.com/office/officeart/2005/8/layout/venn1"/>
    <dgm:cxn modelId="{0FBC208A-B1DB-4052-9706-5C52B63D4764}" srcId="{7BFC8BF5-D3D6-4772-8489-1DF7036AE0B1}" destId="{9647A9FE-B623-4F72-B0DE-66B38A64D760}" srcOrd="0" destOrd="0" parTransId="{E68894F8-98E4-4E93-AA23-968657F91821}" sibTransId="{0E838D02-ABB8-40BB-BD5B-242528FAEBB9}"/>
    <dgm:cxn modelId="{2F8BB15B-633D-474F-B725-B178CCCAEB02}" srcId="{7BFC8BF5-D3D6-4772-8489-1DF7036AE0B1}" destId="{D390D151-1152-4BD1-8A75-36B0741EDE12}" srcOrd="2" destOrd="0" parTransId="{3F8B31DD-474C-4699-A120-35613F7DD6FA}" sibTransId="{7FEB2BA9-AA3D-4077-B43C-7037C5D2D664}"/>
    <dgm:cxn modelId="{4D2F74D5-A326-4C3A-8B26-B3388856F97D}" type="presOf" srcId="{D390D151-1152-4BD1-8A75-36B0741EDE12}" destId="{544D3410-6F3F-449B-B6A7-F7682CB858AE}" srcOrd="0" destOrd="0" presId="urn:microsoft.com/office/officeart/2005/8/layout/venn1"/>
    <dgm:cxn modelId="{09AE4D8D-4F97-491B-8139-EFB5C17F2544}" type="presParOf" srcId="{C156721A-6977-4E1F-AAB8-00C9695C5271}" destId="{8AA47AA7-40AB-41CF-A140-2CEB0E27152D}" srcOrd="0" destOrd="0" presId="urn:microsoft.com/office/officeart/2005/8/layout/venn1"/>
    <dgm:cxn modelId="{6EBFCD5F-3DB3-4D5A-BB97-3886C5307201}" type="presParOf" srcId="{C156721A-6977-4E1F-AAB8-00C9695C5271}" destId="{9F4462B3-D928-498D-8118-6496B62CDE90}" srcOrd="1" destOrd="0" presId="urn:microsoft.com/office/officeart/2005/8/layout/venn1"/>
    <dgm:cxn modelId="{0A396688-425E-4DF7-BA65-C2AC2732FD03}" type="presParOf" srcId="{C156721A-6977-4E1F-AAB8-00C9695C5271}" destId="{77F71AFA-D063-4B27-BA27-5AEE464C6E1A}" srcOrd="2" destOrd="0" presId="urn:microsoft.com/office/officeart/2005/8/layout/venn1"/>
    <dgm:cxn modelId="{66F118A1-F127-4FA5-954C-EFA507B3A278}" type="presParOf" srcId="{C156721A-6977-4E1F-AAB8-00C9695C5271}" destId="{745D7CF0-6D77-4F8B-B5C7-AF768B7822F8}" srcOrd="3" destOrd="0" presId="urn:microsoft.com/office/officeart/2005/8/layout/venn1"/>
    <dgm:cxn modelId="{8479570C-F45B-4B35-8112-095F70EAAF18}" type="presParOf" srcId="{C156721A-6977-4E1F-AAB8-00C9695C5271}" destId="{544D3410-6F3F-449B-B6A7-F7682CB858AE}" srcOrd="4" destOrd="0" presId="urn:microsoft.com/office/officeart/2005/8/layout/venn1"/>
    <dgm:cxn modelId="{C61D0DE8-1B61-4B23-99EA-68E7A2659A2D}" type="presParOf" srcId="{C156721A-6977-4E1F-AAB8-00C9695C5271}" destId="{700461A3-DA5A-4F0B-A2CC-808BAEB1C53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8F9C-81ED-4239-97BA-A492EA200FF8}">
      <dsp:nvSpPr>
        <dsp:cNvPr id="0" name=""/>
        <dsp:cNvSpPr/>
      </dsp:nvSpPr>
      <dsp:spPr>
        <a:xfrm>
          <a:off x="3004031" y="261318"/>
          <a:ext cx="3384018" cy="412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smtClean="0"/>
            <a:t>Vocational </a:t>
          </a:r>
          <a:r>
            <a:rPr lang="en-IN" sz="1200" kern="1200" dirty="0"/>
            <a:t>Education and </a:t>
          </a:r>
          <a:r>
            <a:rPr lang="en-IN" sz="1200" kern="1200" dirty="0" smtClean="0"/>
            <a:t>Training (VET)</a:t>
          </a:r>
          <a:endParaRPr lang="en-IN" sz="1200" kern="1200" dirty="0"/>
        </a:p>
      </dsp:txBody>
      <dsp:txXfrm>
        <a:off x="3016111" y="273398"/>
        <a:ext cx="3359858" cy="388275"/>
      </dsp:txXfrm>
    </dsp:sp>
    <dsp:sp modelId="{46E12D1B-00B3-41FD-8A13-B5CF063659FD}">
      <dsp:nvSpPr>
        <dsp:cNvPr id="0" name=""/>
        <dsp:cNvSpPr/>
      </dsp:nvSpPr>
      <dsp:spPr>
        <a:xfrm>
          <a:off x="2621230" y="673754"/>
          <a:ext cx="2074809" cy="382788"/>
        </a:xfrm>
        <a:custGeom>
          <a:avLst/>
          <a:gdLst/>
          <a:ahLst/>
          <a:cxnLst/>
          <a:rect l="0" t="0" r="0" b="0"/>
          <a:pathLst>
            <a:path>
              <a:moveTo>
                <a:pt x="2074809" y="0"/>
              </a:moveTo>
              <a:lnTo>
                <a:pt x="2074809" y="191394"/>
              </a:lnTo>
              <a:lnTo>
                <a:pt x="0" y="191394"/>
              </a:lnTo>
              <a:lnTo>
                <a:pt x="0" y="382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ED119-1543-497F-84F2-023FA6A706D6}">
      <dsp:nvSpPr>
        <dsp:cNvPr id="0" name=""/>
        <dsp:cNvSpPr/>
      </dsp:nvSpPr>
      <dsp:spPr>
        <a:xfrm>
          <a:off x="502919" y="1056542"/>
          <a:ext cx="4236622" cy="503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School based</a:t>
          </a:r>
        </a:p>
      </dsp:txBody>
      <dsp:txXfrm>
        <a:off x="517660" y="1071283"/>
        <a:ext cx="4207140" cy="473808"/>
      </dsp:txXfrm>
    </dsp:sp>
    <dsp:sp modelId="{477C32B4-B3B7-4E8E-BD92-CF6498628711}">
      <dsp:nvSpPr>
        <dsp:cNvPr id="0" name=""/>
        <dsp:cNvSpPr/>
      </dsp:nvSpPr>
      <dsp:spPr>
        <a:xfrm>
          <a:off x="2575510" y="1559833"/>
          <a:ext cx="91440" cy="382788"/>
        </a:xfrm>
        <a:custGeom>
          <a:avLst/>
          <a:gdLst/>
          <a:ahLst/>
          <a:cxnLst/>
          <a:rect l="0" t="0" r="0" b="0"/>
          <a:pathLst>
            <a:path>
              <a:moveTo>
                <a:pt x="45720" y="0"/>
              </a:moveTo>
              <a:lnTo>
                <a:pt x="45720" y="382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34C48-3B04-4976-B378-E484551ABBF9}">
      <dsp:nvSpPr>
        <dsp:cNvPr id="0" name=""/>
        <dsp:cNvSpPr/>
      </dsp:nvSpPr>
      <dsp:spPr>
        <a:xfrm>
          <a:off x="538590" y="1942621"/>
          <a:ext cx="4165280" cy="372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t>Primary Education</a:t>
          </a:r>
        </a:p>
      </dsp:txBody>
      <dsp:txXfrm>
        <a:off x="549508" y="1953539"/>
        <a:ext cx="4143444" cy="350942"/>
      </dsp:txXfrm>
    </dsp:sp>
    <dsp:sp modelId="{D0AF7A0A-AD16-4BCB-B0C0-04234DB3BFDD}">
      <dsp:nvSpPr>
        <dsp:cNvPr id="0" name=""/>
        <dsp:cNvSpPr/>
      </dsp:nvSpPr>
      <dsp:spPr>
        <a:xfrm>
          <a:off x="1345292" y="2315400"/>
          <a:ext cx="1275938" cy="382788"/>
        </a:xfrm>
        <a:custGeom>
          <a:avLst/>
          <a:gdLst/>
          <a:ahLst/>
          <a:cxnLst/>
          <a:rect l="0" t="0" r="0" b="0"/>
          <a:pathLst>
            <a:path>
              <a:moveTo>
                <a:pt x="1275938" y="0"/>
              </a:moveTo>
              <a:lnTo>
                <a:pt x="1275938" y="191394"/>
              </a:lnTo>
              <a:lnTo>
                <a:pt x="0" y="191394"/>
              </a:lnTo>
              <a:lnTo>
                <a:pt x="0" y="382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C968-6C6E-4FB9-8905-338512505514}">
      <dsp:nvSpPr>
        <dsp:cNvPr id="0" name=""/>
        <dsp:cNvSpPr/>
      </dsp:nvSpPr>
      <dsp:spPr>
        <a:xfrm>
          <a:off x="627563" y="2698189"/>
          <a:ext cx="1435457" cy="424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Junior Secondary</a:t>
          </a:r>
        </a:p>
      </dsp:txBody>
      <dsp:txXfrm>
        <a:off x="640002" y="2710628"/>
        <a:ext cx="1410579" cy="399825"/>
      </dsp:txXfrm>
    </dsp:sp>
    <dsp:sp modelId="{D5693197-B7B7-4610-92CF-0E09817FF959}">
      <dsp:nvSpPr>
        <dsp:cNvPr id="0" name=""/>
        <dsp:cNvSpPr/>
      </dsp:nvSpPr>
      <dsp:spPr>
        <a:xfrm>
          <a:off x="1299572" y="3122892"/>
          <a:ext cx="91440" cy="673621"/>
        </a:xfrm>
        <a:custGeom>
          <a:avLst/>
          <a:gdLst/>
          <a:ahLst/>
          <a:cxnLst/>
          <a:rect l="0" t="0" r="0" b="0"/>
          <a:pathLst>
            <a:path>
              <a:moveTo>
                <a:pt x="45720" y="0"/>
              </a:moveTo>
              <a:lnTo>
                <a:pt x="45720" y="673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A9DEA-A652-44C6-A8B9-519CAD6DC15F}">
      <dsp:nvSpPr>
        <dsp:cNvPr id="0" name=""/>
        <dsp:cNvSpPr/>
      </dsp:nvSpPr>
      <dsp:spPr>
        <a:xfrm>
          <a:off x="627563" y="3796514"/>
          <a:ext cx="1435457" cy="409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Senior Secondary</a:t>
          </a:r>
        </a:p>
      </dsp:txBody>
      <dsp:txXfrm>
        <a:off x="639567" y="3808518"/>
        <a:ext cx="1411449" cy="385853"/>
      </dsp:txXfrm>
    </dsp:sp>
    <dsp:sp modelId="{C158D81C-5DB8-4BA2-87DE-6EE5A5BCEEDC}">
      <dsp:nvSpPr>
        <dsp:cNvPr id="0" name=""/>
        <dsp:cNvSpPr/>
      </dsp:nvSpPr>
      <dsp:spPr>
        <a:xfrm>
          <a:off x="1299572" y="4206375"/>
          <a:ext cx="91440" cy="353274"/>
        </a:xfrm>
        <a:custGeom>
          <a:avLst/>
          <a:gdLst/>
          <a:ahLst/>
          <a:cxnLst/>
          <a:rect l="0" t="0" r="0" b="0"/>
          <a:pathLst>
            <a:path>
              <a:moveTo>
                <a:pt x="45720" y="0"/>
              </a:moveTo>
              <a:lnTo>
                <a:pt x="45720" y="353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2E76D-612A-4C21-AE2B-9D55C3EE1F65}">
      <dsp:nvSpPr>
        <dsp:cNvPr id="0" name=""/>
        <dsp:cNvSpPr/>
      </dsp:nvSpPr>
      <dsp:spPr>
        <a:xfrm>
          <a:off x="627563" y="4559650"/>
          <a:ext cx="1435457" cy="464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General Higher Education</a:t>
          </a:r>
        </a:p>
      </dsp:txBody>
      <dsp:txXfrm>
        <a:off x="641178" y="4573265"/>
        <a:ext cx="1408227" cy="437618"/>
      </dsp:txXfrm>
    </dsp:sp>
    <dsp:sp modelId="{D6F4E8ED-F600-4DD1-8C3D-770F86214182}">
      <dsp:nvSpPr>
        <dsp:cNvPr id="0" name=""/>
        <dsp:cNvSpPr/>
      </dsp:nvSpPr>
      <dsp:spPr>
        <a:xfrm>
          <a:off x="2621230" y="2315400"/>
          <a:ext cx="953405" cy="382788"/>
        </a:xfrm>
        <a:custGeom>
          <a:avLst/>
          <a:gdLst/>
          <a:ahLst/>
          <a:cxnLst/>
          <a:rect l="0" t="0" r="0" b="0"/>
          <a:pathLst>
            <a:path>
              <a:moveTo>
                <a:pt x="0" y="0"/>
              </a:moveTo>
              <a:lnTo>
                <a:pt x="0" y="191394"/>
              </a:lnTo>
              <a:lnTo>
                <a:pt x="953405" y="191394"/>
              </a:lnTo>
              <a:lnTo>
                <a:pt x="953405" y="382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42689-6EE0-40A5-B986-F434BC18A1F9}">
      <dsp:nvSpPr>
        <dsp:cNvPr id="0" name=""/>
        <dsp:cNvSpPr/>
      </dsp:nvSpPr>
      <dsp:spPr>
        <a:xfrm>
          <a:off x="2534374" y="2698189"/>
          <a:ext cx="2080522" cy="445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t>Vocational Junior Secondary</a:t>
          </a:r>
        </a:p>
      </dsp:txBody>
      <dsp:txXfrm>
        <a:off x="2547421" y="2711236"/>
        <a:ext cx="2054428" cy="419347"/>
      </dsp:txXfrm>
    </dsp:sp>
    <dsp:sp modelId="{FA1BF7FB-1A0C-4406-9DB1-FB95DD58BF38}">
      <dsp:nvSpPr>
        <dsp:cNvPr id="0" name=""/>
        <dsp:cNvSpPr/>
      </dsp:nvSpPr>
      <dsp:spPr>
        <a:xfrm>
          <a:off x="3528915" y="3143630"/>
          <a:ext cx="91440" cy="673621"/>
        </a:xfrm>
        <a:custGeom>
          <a:avLst/>
          <a:gdLst/>
          <a:ahLst/>
          <a:cxnLst/>
          <a:rect l="0" t="0" r="0" b="0"/>
          <a:pathLst>
            <a:path>
              <a:moveTo>
                <a:pt x="45720" y="0"/>
              </a:moveTo>
              <a:lnTo>
                <a:pt x="45720" y="673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085F3-2066-45BB-A1D2-DEF4F8AED42E}">
      <dsp:nvSpPr>
        <dsp:cNvPr id="0" name=""/>
        <dsp:cNvSpPr/>
      </dsp:nvSpPr>
      <dsp:spPr>
        <a:xfrm>
          <a:off x="2531367" y="3817252"/>
          <a:ext cx="2086537" cy="39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Vocational Senior Secondary</a:t>
          </a:r>
        </a:p>
      </dsp:txBody>
      <dsp:txXfrm>
        <a:off x="2542836" y="3828721"/>
        <a:ext cx="2063599" cy="368635"/>
      </dsp:txXfrm>
    </dsp:sp>
    <dsp:sp modelId="{B308D970-2992-46C4-8308-1D2ED7329AB7}">
      <dsp:nvSpPr>
        <dsp:cNvPr id="0" name=""/>
        <dsp:cNvSpPr/>
      </dsp:nvSpPr>
      <dsp:spPr>
        <a:xfrm>
          <a:off x="3528915" y="4208825"/>
          <a:ext cx="91440" cy="410223"/>
        </a:xfrm>
        <a:custGeom>
          <a:avLst/>
          <a:gdLst/>
          <a:ahLst/>
          <a:cxnLst/>
          <a:rect l="0" t="0" r="0" b="0"/>
          <a:pathLst>
            <a:path>
              <a:moveTo>
                <a:pt x="45720" y="0"/>
              </a:moveTo>
              <a:lnTo>
                <a:pt x="45720" y="4102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524C1-0033-40E1-A639-0D896D9809F6}">
      <dsp:nvSpPr>
        <dsp:cNvPr id="0" name=""/>
        <dsp:cNvSpPr/>
      </dsp:nvSpPr>
      <dsp:spPr>
        <a:xfrm>
          <a:off x="2493657" y="4619049"/>
          <a:ext cx="2161956" cy="405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Vocational Higher Education</a:t>
          </a:r>
        </a:p>
      </dsp:txBody>
      <dsp:txXfrm>
        <a:off x="2505532" y="4630924"/>
        <a:ext cx="2138206" cy="381699"/>
      </dsp:txXfrm>
    </dsp:sp>
    <dsp:sp modelId="{00B39E6D-F3A7-4685-98AE-B98B2E6DE24E}">
      <dsp:nvSpPr>
        <dsp:cNvPr id="0" name=""/>
        <dsp:cNvSpPr/>
      </dsp:nvSpPr>
      <dsp:spPr>
        <a:xfrm>
          <a:off x="4696040" y="673754"/>
          <a:ext cx="2400034" cy="382788"/>
        </a:xfrm>
        <a:custGeom>
          <a:avLst/>
          <a:gdLst/>
          <a:ahLst/>
          <a:cxnLst/>
          <a:rect l="0" t="0" r="0" b="0"/>
          <a:pathLst>
            <a:path>
              <a:moveTo>
                <a:pt x="0" y="0"/>
              </a:moveTo>
              <a:lnTo>
                <a:pt x="0" y="191394"/>
              </a:lnTo>
              <a:lnTo>
                <a:pt x="2400034" y="191394"/>
              </a:lnTo>
              <a:lnTo>
                <a:pt x="2400034" y="382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E431F-888F-499C-82FE-2C23585C9E10}">
      <dsp:nvSpPr>
        <dsp:cNvPr id="0" name=""/>
        <dsp:cNvSpPr/>
      </dsp:nvSpPr>
      <dsp:spPr>
        <a:xfrm>
          <a:off x="5302987" y="1056542"/>
          <a:ext cx="3586173" cy="473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t>Outside School System</a:t>
          </a:r>
        </a:p>
      </dsp:txBody>
      <dsp:txXfrm>
        <a:off x="5316845" y="1070400"/>
        <a:ext cx="3558457" cy="445429"/>
      </dsp:txXfrm>
    </dsp:sp>
    <dsp:sp modelId="{B5FED6F7-B803-485C-A55B-3072CE7E9103}">
      <dsp:nvSpPr>
        <dsp:cNvPr id="0" name=""/>
        <dsp:cNvSpPr/>
      </dsp:nvSpPr>
      <dsp:spPr>
        <a:xfrm>
          <a:off x="6161476" y="1529688"/>
          <a:ext cx="934597" cy="382788"/>
        </a:xfrm>
        <a:custGeom>
          <a:avLst/>
          <a:gdLst/>
          <a:ahLst/>
          <a:cxnLst/>
          <a:rect l="0" t="0" r="0" b="0"/>
          <a:pathLst>
            <a:path>
              <a:moveTo>
                <a:pt x="934597" y="0"/>
              </a:moveTo>
              <a:lnTo>
                <a:pt x="934597" y="191394"/>
              </a:lnTo>
              <a:lnTo>
                <a:pt x="0" y="191394"/>
              </a:lnTo>
              <a:lnTo>
                <a:pt x="0" y="382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16614-9338-4F2F-A08E-B2891414D2AC}">
      <dsp:nvSpPr>
        <dsp:cNvPr id="0" name=""/>
        <dsp:cNvSpPr/>
      </dsp:nvSpPr>
      <dsp:spPr>
        <a:xfrm>
          <a:off x="5294532" y="1912477"/>
          <a:ext cx="1733888" cy="837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Pre-employment training, On the job training</a:t>
          </a:r>
        </a:p>
      </dsp:txBody>
      <dsp:txXfrm>
        <a:off x="5319057" y="1937002"/>
        <a:ext cx="1684838" cy="788309"/>
      </dsp:txXfrm>
    </dsp:sp>
    <dsp:sp modelId="{7F2212E6-8A33-498B-9E05-55C3DAFE1EEF}">
      <dsp:nvSpPr>
        <dsp:cNvPr id="0" name=""/>
        <dsp:cNvSpPr/>
      </dsp:nvSpPr>
      <dsp:spPr>
        <a:xfrm>
          <a:off x="7096074" y="1529688"/>
          <a:ext cx="963478" cy="382788"/>
        </a:xfrm>
        <a:custGeom>
          <a:avLst/>
          <a:gdLst/>
          <a:ahLst/>
          <a:cxnLst/>
          <a:rect l="0" t="0" r="0" b="0"/>
          <a:pathLst>
            <a:path>
              <a:moveTo>
                <a:pt x="0" y="0"/>
              </a:moveTo>
              <a:lnTo>
                <a:pt x="0" y="191394"/>
              </a:lnTo>
              <a:lnTo>
                <a:pt x="963478" y="191394"/>
              </a:lnTo>
              <a:lnTo>
                <a:pt x="963478" y="382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4D0E5-3209-469E-862E-A97D38B3F50C}">
      <dsp:nvSpPr>
        <dsp:cNvPr id="0" name=""/>
        <dsp:cNvSpPr/>
      </dsp:nvSpPr>
      <dsp:spPr>
        <a:xfrm>
          <a:off x="7180249" y="1912477"/>
          <a:ext cx="1758607" cy="837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a:t>Adult training, Re-employment training</a:t>
          </a:r>
        </a:p>
      </dsp:txBody>
      <dsp:txXfrm>
        <a:off x="7204774" y="1937002"/>
        <a:ext cx="1709557" cy="788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7AA7-40AB-41CF-A140-2CEB0E27152D}">
      <dsp:nvSpPr>
        <dsp:cNvPr id="0" name=""/>
        <dsp:cNvSpPr/>
      </dsp:nvSpPr>
      <dsp:spPr>
        <a:xfrm>
          <a:off x="2368223" y="-99218"/>
          <a:ext cx="4204238" cy="412675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u="sng" kern="1200" dirty="0"/>
        </a:p>
      </dsp:txBody>
      <dsp:txXfrm>
        <a:off x="2928788" y="622964"/>
        <a:ext cx="3083108" cy="1857041"/>
      </dsp:txXfrm>
    </dsp:sp>
    <dsp:sp modelId="{77F71AFA-D063-4B27-BA27-5AEE464C6E1A}">
      <dsp:nvSpPr>
        <dsp:cNvPr id="0" name=""/>
        <dsp:cNvSpPr/>
      </dsp:nvSpPr>
      <dsp:spPr>
        <a:xfrm>
          <a:off x="3456371" y="1852481"/>
          <a:ext cx="3768464" cy="3710811"/>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u="sng" kern="1200" dirty="0"/>
        </a:p>
      </dsp:txBody>
      <dsp:txXfrm>
        <a:off x="4608893" y="2811107"/>
        <a:ext cx="2261078" cy="2040946"/>
      </dsp:txXfrm>
    </dsp:sp>
    <dsp:sp modelId="{544D3410-6F3F-449B-B6A7-F7682CB858AE}">
      <dsp:nvSpPr>
        <dsp:cNvPr id="0" name=""/>
        <dsp:cNvSpPr/>
      </dsp:nvSpPr>
      <dsp:spPr>
        <a:xfrm>
          <a:off x="1368185" y="1708432"/>
          <a:ext cx="4052138" cy="384734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IN" sz="1800" u="sng" kern="1200" dirty="0" smtClean="0"/>
            <a:t>AIFTA</a:t>
          </a:r>
          <a:endParaRPr lang="en-IN" sz="1800" u="sng" kern="1200" dirty="0"/>
        </a:p>
      </dsp:txBody>
      <dsp:txXfrm>
        <a:off x="1749761" y="2702328"/>
        <a:ext cx="2431283" cy="21160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0.14271</cdr:x>
      <cdr:y>0.28993</cdr:y>
    </cdr:from>
    <cdr:to>
      <cdr:x>0.49063</cdr:x>
      <cdr:y>0.28993</cdr:y>
    </cdr:to>
    <cdr:cxnSp macro="">
      <cdr:nvCxnSpPr>
        <cdr:cNvPr id="3" name="Straight Arrow Connector 2"/>
        <cdr:cNvCxnSpPr/>
      </cdr:nvCxnSpPr>
      <cdr:spPr>
        <a:xfrm xmlns:a="http://schemas.openxmlformats.org/drawingml/2006/main">
          <a:off x="652463" y="795338"/>
          <a:ext cx="1590675" cy="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0.49688</cdr:x>
      <cdr:y>0.28993</cdr:y>
    </cdr:from>
    <cdr:to>
      <cdr:x>0.83646</cdr:x>
      <cdr:y>0.28993</cdr:y>
    </cdr:to>
    <cdr:cxnSp macro="">
      <cdr:nvCxnSpPr>
        <cdr:cNvPr id="4" name="Straight Arrow Connector 3"/>
        <cdr:cNvCxnSpPr/>
      </cdr:nvCxnSpPr>
      <cdr:spPr>
        <a:xfrm xmlns:a="http://schemas.openxmlformats.org/drawingml/2006/main" flipV="1">
          <a:off x="2271713" y="795338"/>
          <a:ext cx="1552575" cy="1"/>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4DF83-A952-462E-840A-923C2F12BB80}" type="datetimeFigureOut">
              <a:rPr lang="en-IN" smtClean="0"/>
              <a:t>06-04-2015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9FDE4-ECDD-4B4B-953D-C060CA8958EA}" type="slidenum">
              <a:rPr lang="en-IN" smtClean="0"/>
              <a:t>‹#›</a:t>
            </a:fld>
            <a:endParaRPr lang="en-IN"/>
          </a:p>
        </p:txBody>
      </p:sp>
    </p:spTree>
    <p:extLst>
      <p:ext uri="{BB962C8B-B14F-4D97-AF65-F5344CB8AC3E}">
        <p14:creationId xmlns:p14="http://schemas.microsoft.com/office/powerpoint/2010/main" val="78046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8704AB-7859-42A9-B36B-6DB97CB6A688}" type="datetime1">
              <a:rPr lang="en-US" smtClean="0"/>
              <a:t>4/6/2015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pPr>
              <a:defRPr/>
            </a:pPr>
            <a:fld id="{32690B61-CF0A-4B5F-8185-BCC64312592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229600" y="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0" descr="Welspun logo.wmf"/>
          <p:cNvPicPr>
            <a:picLocks noChangeAspect="1"/>
          </p:cNvPicPr>
          <p:nvPr userDrawn="1"/>
        </p:nvPicPr>
        <p:blipFill>
          <a:blip r:embed="rId2"/>
          <a:srcRect/>
          <a:stretch>
            <a:fillRect/>
          </a:stretch>
        </p:blipFill>
        <p:spPr bwMode="auto">
          <a:xfrm>
            <a:off x="8305800" y="76200"/>
            <a:ext cx="719138" cy="2952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Text Placeholder 11"/>
          <p:cNvSpPr>
            <a:spLocks noGrp="1"/>
          </p:cNvSpPr>
          <p:nvPr>
            <p:ph type="body" sz="quarter" idx="11"/>
          </p:nvPr>
        </p:nvSpPr>
        <p:spPr>
          <a:xfrm>
            <a:off x="990600" y="2438400"/>
            <a:ext cx="7696200" cy="19050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3" name="Date Placeholder 2"/>
          <p:cNvSpPr>
            <a:spLocks noGrp="1"/>
          </p:cNvSpPr>
          <p:nvPr>
            <p:ph type="dt" sz="half" idx="12"/>
          </p:nvPr>
        </p:nvSpPr>
        <p:spPr/>
        <p:txBody>
          <a:bodyPr/>
          <a:lstStyle/>
          <a:p>
            <a:pPr>
              <a:defRPr/>
            </a:pPr>
            <a:fld id="{F25D9457-BABE-4C11-835A-A297FAF983E1}" type="datetime1">
              <a:rPr lang="en-US" smtClean="0"/>
              <a:t>4/6/2015</a:t>
            </a:fld>
            <a:endParaRPr lang="en-US"/>
          </a:p>
        </p:txBody>
      </p:sp>
      <p:sp>
        <p:nvSpPr>
          <p:cNvPr id="6" name="Footer Placeholder 5"/>
          <p:cNvSpPr>
            <a:spLocks noGrp="1"/>
          </p:cNvSpPr>
          <p:nvPr>
            <p:ph type="ftr" sz="quarter" idx="13"/>
          </p:nvPr>
        </p:nvSpPr>
        <p:spPr/>
        <p:txBody>
          <a:bodyPr/>
          <a:lstStyle/>
          <a:p>
            <a:pPr>
              <a:defRPr/>
            </a:pPr>
            <a:endParaRPr lang="en-US"/>
          </a:p>
        </p:txBody>
      </p:sp>
      <p:sp>
        <p:nvSpPr>
          <p:cNvPr id="7" name="Slide Number Placeholder 6"/>
          <p:cNvSpPr>
            <a:spLocks noGrp="1"/>
          </p:cNvSpPr>
          <p:nvPr>
            <p:ph type="sldNum" sz="quarter" idx="14"/>
          </p:nvPr>
        </p:nvSpPr>
        <p:spPr/>
        <p:txBody>
          <a:bodyPr/>
          <a:lstStyle>
            <a:lvl1pPr>
              <a:defRPr sz="1400">
                <a:solidFill>
                  <a:schemeClr val="tx1"/>
                </a:solidFill>
              </a:defRPr>
            </a:lvl1pPr>
          </a:lstStyle>
          <a:p>
            <a:pPr>
              <a:defRPr/>
            </a:pPr>
            <a:fld id="{EEA953A1-2DD4-45FE-82EA-3A887A6C400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0600" y="1752600"/>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90600" y="2362200"/>
            <a:ext cx="7696200" cy="231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5D9457-BABE-4C11-835A-A297FAF983E1}" type="datetime1">
              <a:rPr lang="en-US" smtClean="0"/>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1031" name="Picture 3" descr="inside slide.jpg"/>
          <p:cNvPicPr>
            <a:picLocks noChangeAspect="1"/>
          </p:cNvPicPr>
          <p:nvPr/>
        </p:nvPicPr>
        <p:blipFill>
          <a:blip r:embed="rId4"/>
          <a:srcRect/>
          <a:stretch>
            <a:fillRect/>
          </a:stretch>
        </p:blipFill>
        <p:spPr bwMode="auto">
          <a:xfrm>
            <a:off x="0" y="0"/>
            <a:ext cx="9144000" cy="944563"/>
          </a:xfrm>
          <a:prstGeom prst="rect">
            <a:avLst/>
          </a:prstGeom>
          <a:noFill/>
          <a:ln w="9525">
            <a:noFill/>
            <a:miter lim="800000"/>
            <a:headEnd/>
            <a:tailEnd/>
          </a:ln>
        </p:spPr>
      </p:pic>
      <p:pic>
        <p:nvPicPr>
          <p:cNvPr id="1032" name="Picture 5"/>
          <p:cNvPicPr>
            <a:picLocks noChangeAspect="1" noChangeArrowheads="1"/>
          </p:cNvPicPr>
          <p:nvPr/>
        </p:nvPicPr>
        <p:blipFill>
          <a:blip r:embed="rId5"/>
          <a:srcRect/>
          <a:stretch>
            <a:fillRect/>
          </a:stretch>
        </p:blipFill>
        <p:spPr bwMode="auto">
          <a:xfrm>
            <a:off x="0" y="6661150"/>
            <a:ext cx="9144000" cy="196850"/>
          </a:xfrm>
          <a:prstGeom prst="rect">
            <a:avLst/>
          </a:prstGeom>
          <a:noFill/>
          <a:ln w="9525">
            <a:noFill/>
            <a:miter lim="800000"/>
            <a:headEnd/>
            <a:tailEnd/>
          </a:ln>
        </p:spPr>
      </p:pic>
      <p:sp>
        <p:nvSpPr>
          <p:cNvPr id="9" name="TextBox 8"/>
          <p:cNvSpPr txBox="1">
            <a:spLocks noChangeArrowheads="1"/>
          </p:cNvSpPr>
          <p:nvPr/>
        </p:nvSpPr>
        <p:spPr bwMode="auto">
          <a:xfrm>
            <a:off x="55563" y="0"/>
            <a:ext cx="2243819" cy="323165"/>
          </a:xfrm>
          <a:prstGeom prst="rect">
            <a:avLst/>
          </a:prstGeom>
          <a:noFill/>
          <a:ln w="9525">
            <a:noFill/>
            <a:miter lim="800000"/>
            <a:headEnd/>
            <a:tailEnd/>
          </a:ln>
        </p:spPr>
        <p:txBody>
          <a:bodyPr wrap="none">
            <a:spAutoFit/>
          </a:bodyPr>
          <a:lstStyle/>
          <a:p>
            <a:pPr>
              <a:defRPr/>
            </a:pPr>
            <a:r>
              <a:rPr lang="en-US" sz="1500" dirty="0">
                <a:solidFill>
                  <a:srgbClr val="2E4364"/>
                </a:solidFill>
                <a:latin typeface="Calibri" pitchFamily="34" charset="0"/>
              </a:rPr>
              <a:t>Welspun Group  </a:t>
            </a:r>
            <a:r>
              <a:rPr lang="en-US" sz="1500" b="1" dirty="0">
                <a:solidFill>
                  <a:srgbClr val="2E4364"/>
                </a:solidFill>
                <a:latin typeface="Calibri" pitchFamily="34" charset="0"/>
              </a:rPr>
              <a:t>|  </a:t>
            </a:r>
            <a:r>
              <a:rPr lang="en-US" sz="1500" dirty="0" smtClean="0">
                <a:solidFill>
                  <a:srgbClr val="2E4364"/>
                </a:solidFill>
                <a:latin typeface="Calibri" pitchFamily="34" charset="0"/>
              </a:rPr>
              <a:t>Textiles</a:t>
            </a:r>
            <a:endParaRPr lang="en-US" sz="1500" dirty="0">
              <a:solidFill>
                <a:srgbClr val="2E4364"/>
              </a:solidFill>
              <a:latin typeface="Calibri" pitchFamily="34" charset="0"/>
            </a:endParaRPr>
          </a:p>
        </p:txBody>
      </p:sp>
      <p:sp>
        <p:nvSpPr>
          <p:cNvPr id="6" name="Slide Number Placeholder 5"/>
          <p:cNvSpPr>
            <a:spLocks noGrp="1"/>
          </p:cNvSpPr>
          <p:nvPr>
            <p:ph type="sldNum" sz="quarter" idx="4"/>
          </p:nvPr>
        </p:nvSpPr>
        <p:spPr>
          <a:xfrm>
            <a:off x="5967046" y="6538479"/>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A953A1-2DD4-45FE-82EA-3A887A6C40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slide copy1.jpg"/>
          <p:cNvPicPr>
            <a:picLocks noChangeAspect="1"/>
          </p:cNvPicPr>
          <p:nvPr/>
        </p:nvPicPr>
        <p:blipFill>
          <a:blip r:embed="rId2"/>
          <a:srcRect/>
          <a:stretch>
            <a:fillRect/>
          </a:stretch>
        </p:blipFill>
        <p:spPr bwMode="auto">
          <a:xfrm>
            <a:off x="0" y="1927225"/>
            <a:ext cx="9144000" cy="2263775"/>
          </a:xfrm>
          <a:prstGeom prst="rect">
            <a:avLst/>
          </a:prstGeom>
          <a:noFill/>
          <a:ln w="9525">
            <a:noFill/>
            <a:miter lim="800000"/>
            <a:headEnd/>
            <a:tailEnd/>
          </a:ln>
        </p:spPr>
      </p:pic>
      <p:sp>
        <p:nvSpPr>
          <p:cNvPr id="12" name="Rectangle 11"/>
          <p:cNvSpPr/>
          <p:nvPr/>
        </p:nvSpPr>
        <p:spPr>
          <a:xfrm>
            <a:off x="0" y="0"/>
            <a:ext cx="9144000" cy="2068513"/>
          </a:xfrm>
          <a:prstGeom prst="rect">
            <a:avLst/>
          </a:prstGeom>
          <a:solidFill>
            <a:srgbClr val="2E436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3" name="Rectangle 12"/>
          <p:cNvSpPr/>
          <p:nvPr/>
        </p:nvSpPr>
        <p:spPr>
          <a:xfrm>
            <a:off x="0" y="2028825"/>
            <a:ext cx="9144000" cy="322263"/>
          </a:xfrm>
          <a:prstGeom prst="rect">
            <a:avLst/>
          </a:prstGeom>
          <a:solidFill>
            <a:srgbClr val="2E4364">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4"/>
          <p:cNvPicPr>
            <a:picLocks noChangeAspect="1" noChangeArrowheads="1"/>
          </p:cNvPicPr>
          <p:nvPr/>
        </p:nvPicPr>
        <p:blipFill>
          <a:blip r:embed="rId3"/>
          <a:srcRect/>
          <a:stretch>
            <a:fillRect/>
          </a:stretch>
        </p:blipFill>
        <p:spPr bwMode="auto">
          <a:xfrm>
            <a:off x="1009650" y="5414963"/>
            <a:ext cx="7448550" cy="47625"/>
          </a:xfrm>
          <a:prstGeom prst="rect">
            <a:avLst/>
          </a:prstGeom>
          <a:noFill/>
          <a:ln w="9525">
            <a:noFill/>
            <a:miter lim="800000"/>
            <a:headEnd/>
            <a:tailEnd/>
          </a:ln>
        </p:spPr>
      </p:pic>
      <p:sp>
        <p:nvSpPr>
          <p:cNvPr id="3078" name="TextBox 14"/>
          <p:cNvSpPr txBox="1">
            <a:spLocks noChangeArrowheads="1"/>
          </p:cNvSpPr>
          <p:nvPr/>
        </p:nvSpPr>
        <p:spPr bwMode="auto">
          <a:xfrm>
            <a:off x="914400" y="4835525"/>
            <a:ext cx="7252626" cy="400110"/>
          </a:xfrm>
          <a:prstGeom prst="rect">
            <a:avLst/>
          </a:prstGeom>
          <a:noFill/>
          <a:ln w="9525">
            <a:noFill/>
            <a:miter lim="800000"/>
            <a:headEnd/>
            <a:tailEnd/>
          </a:ln>
        </p:spPr>
        <p:txBody>
          <a:bodyPr wrap="none">
            <a:spAutoFit/>
          </a:bodyPr>
          <a:lstStyle/>
          <a:p>
            <a:r>
              <a:rPr lang="en-US" sz="2000" b="1" dirty="0" smtClean="0">
                <a:solidFill>
                  <a:srgbClr val="2E4364"/>
                </a:solidFill>
                <a:latin typeface="Calibri" pitchFamily="34" charset="0"/>
              </a:rPr>
              <a:t>Strategy for Increasing India’s Share in Global Exports of Made-ups</a:t>
            </a:r>
            <a:endParaRPr lang="en-US" sz="2000" b="1" dirty="0">
              <a:solidFill>
                <a:srgbClr val="2E4364"/>
              </a:solidFill>
              <a:latin typeface="Calibri" pitchFamily="34" charset="0"/>
            </a:endParaRPr>
          </a:p>
        </p:txBody>
      </p:sp>
      <p:sp>
        <p:nvSpPr>
          <p:cNvPr id="16" name="TextBox 15"/>
          <p:cNvSpPr txBox="1"/>
          <p:nvPr/>
        </p:nvSpPr>
        <p:spPr>
          <a:xfrm>
            <a:off x="55563" y="0"/>
            <a:ext cx="2243819" cy="323165"/>
          </a:xfrm>
          <a:prstGeom prst="rect">
            <a:avLst/>
          </a:prstGeom>
          <a:noFill/>
          <a:ln>
            <a:noFill/>
          </a:ln>
        </p:spPr>
        <p:txBody>
          <a:bodyPr wrap="none">
            <a:spAutoFit/>
          </a:bodyPr>
          <a:lstStyle/>
          <a:p>
            <a:pPr fontAlgn="auto">
              <a:spcBef>
                <a:spcPts val="0"/>
              </a:spcBef>
              <a:spcAft>
                <a:spcPts val="0"/>
              </a:spcAft>
              <a:defRPr/>
            </a:pPr>
            <a:r>
              <a:rPr lang="en-US" sz="1500" dirty="0">
                <a:solidFill>
                  <a:schemeClr val="bg1">
                    <a:lumMod val="75000"/>
                  </a:schemeClr>
                </a:solidFill>
                <a:latin typeface="+mn-lt"/>
                <a:cs typeface="+mn-cs"/>
              </a:rPr>
              <a:t>Welspun Group  </a:t>
            </a:r>
            <a:r>
              <a:rPr lang="en-US" sz="1500" b="1" dirty="0">
                <a:solidFill>
                  <a:srgbClr val="00AFEF"/>
                </a:solidFill>
                <a:latin typeface="+mn-lt"/>
                <a:cs typeface="+mn-cs"/>
              </a:rPr>
              <a:t>|</a:t>
            </a:r>
            <a:r>
              <a:rPr lang="en-US" sz="1500" b="1" dirty="0">
                <a:solidFill>
                  <a:schemeClr val="bg1">
                    <a:lumMod val="75000"/>
                  </a:schemeClr>
                </a:solidFill>
                <a:latin typeface="+mn-lt"/>
                <a:cs typeface="+mn-cs"/>
              </a:rPr>
              <a:t>  </a:t>
            </a:r>
            <a:r>
              <a:rPr lang="en-US" sz="1500" dirty="0" smtClean="0">
                <a:solidFill>
                  <a:schemeClr val="bg1">
                    <a:lumMod val="75000"/>
                  </a:schemeClr>
                </a:solidFill>
                <a:latin typeface="+mn-lt"/>
                <a:cs typeface="+mn-cs"/>
              </a:rPr>
              <a:t>Textiles</a:t>
            </a:r>
            <a:endParaRPr lang="en-US" sz="1500" dirty="0">
              <a:solidFill>
                <a:schemeClr val="bg1">
                  <a:lumMod val="75000"/>
                </a:schemeClr>
              </a:solidFill>
              <a:latin typeface="+mn-lt"/>
              <a:cs typeface="+mn-cs"/>
            </a:endParaRPr>
          </a:p>
        </p:txBody>
      </p:sp>
      <p:pic>
        <p:nvPicPr>
          <p:cNvPr id="3080" name="Picture 5"/>
          <p:cNvPicPr>
            <a:picLocks noChangeAspect="1" noChangeArrowheads="1"/>
          </p:cNvPicPr>
          <p:nvPr/>
        </p:nvPicPr>
        <p:blipFill>
          <a:blip r:embed="rId4"/>
          <a:srcRect/>
          <a:stretch>
            <a:fillRect/>
          </a:stretch>
        </p:blipFill>
        <p:spPr bwMode="auto">
          <a:xfrm>
            <a:off x="0" y="6661150"/>
            <a:ext cx="9144000" cy="196850"/>
          </a:xfrm>
          <a:prstGeom prst="rect">
            <a:avLst/>
          </a:prstGeom>
          <a:noFill/>
          <a:ln w="9525">
            <a:noFill/>
            <a:miter lim="800000"/>
            <a:headEnd/>
            <a:tailEnd/>
          </a:ln>
        </p:spPr>
      </p:pic>
      <p:sp>
        <p:nvSpPr>
          <p:cNvPr id="3081" name="TextBox 14"/>
          <p:cNvSpPr txBox="1">
            <a:spLocks noChangeArrowheads="1"/>
          </p:cNvSpPr>
          <p:nvPr/>
        </p:nvSpPr>
        <p:spPr bwMode="auto">
          <a:xfrm>
            <a:off x="6964438" y="5438775"/>
            <a:ext cx="1436612" cy="276999"/>
          </a:xfrm>
          <a:prstGeom prst="rect">
            <a:avLst/>
          </a:prstGeom>
          <a:noFill/>
          <a:ln w="9525">
            <a:noFill/>
            <a:miter lim="800000"/>
            <a:headEnd/>
            <a:tailEnd/>
          </a:ln>
        </p:spPr>
        <p:txBody>
          <a:bodyPr wrap="none">
            <a:spAutoFit/>
          </a:bodyPr>
          <a:lstStyle/>
          <a:p>
            <a:pPr algn="r">
              <a:defRPr/>
            </a:pPr>
            <a:r>
              <a:rPr lang="en-US" sz="1200" b="1" dirty="0" smtClean="0">
                <a:solidFill>
                  <a:schemeClr val="tx1">
                    <a:lumMod val="65000"/>
                    <a:lumOff val="35000"/>
                  </a:schemeClr>
                </a:solidFill>
                <a:latin typeface="Calibri" pitchFamily="34" charset="0"/>
              </a:rPr>
              <a:t>April 7, 2015, FICCI</a:t>
            </a:r>
            <a:endParaRPr lang="en-US" sz="1200" b="1" dirty="0">
              <a:solidFill>
                <a:schemeClr val="tx1">
                  <a:lumMod val="65000"/>
                  <a:lumOff val="35000"/>
                </a:schemeClr>
              </a:solidFill>
              <a:latin typeface="Calibri" pitchFamily="34" charset="0"/>
            </a:endParaRPr>
          </a:p>
        </p:txBody>
      </p:sp>
      <p:sp>
        <p:nvSpPr>
          <p:cNvPr id="10" name="Rectangle 9"/>
          <p:cNvSpPr/>
          <p:nvPr/>
        </p:nvSpPr>
        <p:spPr>
          <a:xfrm>
            <a:off x="7772400" y="0"/>
            <a:ext cx="137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83" name="Picture 10" descr="Welspun logo.wmf"/>
          <p:cNvPicPr>
            <a:picLocks noChangeAspect="1"/>
          </p:cNvPicPr>
          <p:nvPr/>
        </p:nvPicPr>
        <p:blipFill>
          <a:blip r:embed="rId5"/>
          <a:srcRect/>
          <a:stretch>
            <a:fillRect/>
          </a:stretch>
        </p:blipFill>
        <p:spPr bwMode="auto">
          <a:xfrm>
            <a:off x="8001000" y="152400"/>
            <a:ext cx="958850" cy="3952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2690B61-CF0A-4B5F-8185-BCC64312592C}"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Agenda</a:t>
            </a:r>
            <a:endParaRPr lang="en-IN" dirty="0"/>
          </a:p>
        </p:txBody>
      </p:sp>
      <p:sp>
        <p:nvSpPr>
          <p:cNvPr id="3" name="Text Placeholder 2"/>
          <p:cNvSpPr>
            <a:spLocks noGrp="1"/>
          </p:cNvSpPr>
          <p:nvPr>
            <p:ph type="body" sz="quarter" idx="11"/>
          </p:nvPr>
        </p:nvSpPr>
        <p:spPr>
          <a:xfrm>
            <a:off x="371168" y="1668016"/>
            <a:ext cx="7696200" cy="1905000"/>
          </a:xfrm>
        </p:spPr>
        <p:txBody>
          <a:bodyPr anchor="t"/>
          <a:lstStyle/>
          <a:p>
            <a:pPr marL="457200" indent="-457200">
              <a:lnSpc>
                <a:spcPct val="200000"/>
              </a:lnSpc>
              <a:buFont typeface="+mj-lt"/>
              <a:buAutoNum type="arabicPeriod"/>
            </a:pPr>
            <a:r>
              <a:rPr lang="en-IN" sz="2400" dirty="0" smtClean="0"/>
              <a:t>Learning from China’s Strategy</a:t>
            </a:r>
          </a:p>
          <a:p>
            <a:pPr marL="457200" indent="-457200">
              <a:lnSpc>
                <a:spcPct val="200000"/>
              </a:lnSpc>
              <a:buFont typeface="+mj-lt"/>
              <a:buAutoNum type="arabicPeriod"/>
            </a:pPr>
            <a:r>
              <a:rPr lang="en-IN" sz="2400" dirty="0" smtClean="0">
                <a:solidFill>
                  <a:schemeClr val="bg1">
                    <a:lumMod val="85000"/>
                  </a:schemeClr>
                </a:solidFill>
              </a:rPr>
              <a:t>Shifting International Trade Pattern</a:t>
            </a:r>
          </a:p>
          <a:p>
            <a:pPr marL="457200" indent="-457200">
              <a:lnSpc>
                <a:spcPct val="200000"/>
              </a:lnSpc>
              <a:buFont typeface="+mj-lt"/>
              <a:buAutoNum type="arabicPeriod"/>
            </a:pPr>
            <a:r>
              <a:rPr lang="en-IN" sz="2400" dirty="0" smtClean="0">
                <a:solidFill>
                  <a:schemeClr val="bg1">
                    <a:lumMod val="85000"/>
                  </a:schemeClr>
                </a:solidFill>
              </a:rPr>
              <a:t>India’s Strategy</a:t>
            </a:r>
          </a:p>
          <a:p>
            <a:pPr marL="457200" indent="-457200">
              <a:lnSpc>
                <a:spcPct val="200000"/>
              </a:lnSpc>
              <a:buFont typeface="+mj-lt"/>
              <a:buAutoNum type="arabicPeriod"/>
            </a:pPr>
            <a:endParaRPr lang="en-IN" sz="24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10</a:t>
            </a:fld>
            <a:endParaRPr lang="en-US"/>
          </a:p>
        </p:txBody>
      </p:sp>
    </p:spTree>
    <p:extLst>
      <p:ext uri="{BB962C8B-B14F-4D97-AF65-F5344CB8AC3E}">
        <p14:creationId xmlns:p14="http://schemas.microsoft.com/office/powerpoint/2010/main" val="2867824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11</a:t>
            </a:fld>
            <a:endParaRPr lang="en-US"/>
          </a:p>
        </p:txBody>
      </p:sp>
      <p:sp>
        <p:nvSpPr>
          <p:cNvPr id="6"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t>Comparison of GDP Per Capita</a:t>
            </a:r>
            <a:endParaRPr lang="en-IN" dirty="0"/>
          </a:p>
        </p:txBody>
      </p:sp>
      <p:graphicFrame>
        <p:nvGraphicFramePr>
          <p:cNvPr id="8" name="Chart 7"/>
          <p:cNvGraphicFramePr>
            <a:graphicFrameLocks/>
          </p:cNvGraphicFramePr>
          <p:nvPr>
            <p:extLst>
              <p:ext uri="{D42A27DB-BD31-4B8C-83A1-F6EECF244321}">
                <p14:modId xmlns:p14="http://schemas.microsoft.com/office/powerpoint/2010/main" val="3995309485"/>
              </p:ext>
            </p:extLst>
          </p:nvPr>
        </p:nvGraphicFramePr>
        <p:xfrm>
          <a:off x="287524" y="992673"/>
          <a:ext cx="8352927"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07504" y="5805264"/>
            <a:ext cx="8712968" cy="646331"/>
          </a:xfrm>
          <a:prstGeom prst="rect">
            <a:avLst/>
          </a:prstGeom>
        </p:spPr>
        <p:txBody>
          <a:bodyPr wrap="square">
            <a:spAutoFit/>
          </a:bodyPr>
          <a:lstStyle/>
          <a:p>
            <a:r>
              <a:rPr lang="en-IN" sz="1200" dirty="0">
                <a:latin typeface="+mn-lt"/>
              </a:rPr>
              <a:t>GDP per capita is gross domestic product divided by midyear population.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 Data are in current U.S. dollars.</a:t>
            </a:r>
          </a:p>
        </p:txBody>
      </p:sp>
      <p:sp>
        <p:nvSpPr>
          <p:cNvPr id="13" name="Rectangle 12"/>
          <p:cNvSpPr/>
          <p:nvPr/>
        </p:nvSpPr>
        <p:spPr>
          <a:xfrm>
            <a:off x="35496" y="6438528"/>
            <a:ext cx="1245854" cy="230832"/>
          </a:xfrm>
          <a:prstGeom prst="rect">
            <a:avLst/>
          </a:prstGeom>
        </p:spPr>
        <p:txBody>
          <a:bodyPr wrap="none">
            <a:spAutoFit/>
          </a:bodyPr>
          <a:lstStyle/>
          <a:p>
            <a:r>
              <a:rPr lang="en-IN" sz="900" dirty="0" smtClean="0">
                <a:latin typeface="+mn-lt"/>
              </a:rPr>
              <a:t>Source: worldbank.org</a:t>
            </a:r>
            <a:endParaRPr lang="en-IN" sz="900" dirty="0">
              <a:latin typeface="+mn-lt"/>
            </a:endParaRPr>
          </a:p>
        </p:txBody>
      </p:sp>
    </p:spTree>
    <p:extLst>
      <p:ext uri="{BB962C8B-B14F-4D97-AF65-F5344CB8AC3E}">
        <p14:creationId xmlns:p14="http://schemas.microsoft.com/office/powerpoint/2010/main" val="6918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4" dur="2000"/>
                                        <p:tgtEl>
                                          <p:spTgt spid="8">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China – 2005 to 2015</a:t>
            </a:r>
            <a:endParaRPr lang="en-IN" dirty="0"/>
          </a:p>
        </p:txBody>
      </p:sp>
      <p:sp>
        <p:nvSpPr>
          <p:cNvPr id="3" name="Text Placeholder 2"/>
          <p:cNvSpPr>
            <a:spLocks noGrp="1"/>
          </p:cNvSpPr>
          <p:nvPr>
            <p:ph type="body" sz="quarter" idx="11"/>
          </p:nvPr>
        </p:nvSpPr>
        <p:spPr>
          <a:xfrm>
            <a:off x="539552" y="1268760"/>
            <a:ext cx="8136904" cy="4752528"/>
          </a:xfrm>
        </p:spPr>
        <p:txBody>
          <a:bodyPr/>
          <a:lstStyle/>
          <a:p>
            <a:pPr algn="just">
              <a:lnSpc>
                <a:spcPct val="150000"/>
              </a:lnSpc>
              <a:buFont typeface="Arial" panose="020B0604020202020204" pitchFamily="34" charset="0"/>
              <a:buChar char="•"/>
            </a:pPr>
            <a:r>
              <a:rPr lang="en-IN" sz="1600" dirty="0" smtClean="0"/>
              <a:t>Global Hub for manufacturing</a:t>
            </a:r>
          </a:p>
          <a:p>
            <a:pPr algn="just">
              <a:lnSpc>
                <a:spcPct val="150000"/>
              </a:lnSpc>
              <a:buFont typeface="Arial" panose="020B0604020202020204" pitchFamily="34" charset="0"/>
              <a:buChar char="•"/>
            </a:pPr>
            <a:r>
              <a:rPr lang="en-IN" sz="1600" dirty="0" smtClean="0"/>
              <a:t>World’s largest manufacturing economy </a:t>
            </a:r>
          </a:p>
          <a:p>
            <a:pPr algn="just">
              <a:lnSpc>
                <a:spcPct val="150000"/>
              </a:lnSpc>
              <a:buFont typeface="Arial" panose="020B0604020202020204" pitchFamily="34" charset="0"/>
              <a:buChar char="•"/>
            </a:pPr>
            <a:r>
              <a:rPr lang="en-IN" sz="1600" dirty="0" smtClean="0"/>
              <a:t>World’s largest exporters of the goods [$</a:t>
            </a:r>
            <a:r>
              <a:rPr lang="en-IN" sz="1600" dirty="0"/>
              <a:t>2.34 trillion (</a:t>
            </a:r>
            <a:r>
              <a:rPr lang="en-IN" sz="1600" dirty="0" smtClean="0"/>
              <a:t>2014)]</a:t>
            </a:r>
          </a:p>
          <a:p>
            <a:pPr algn="just">
              <a:lnSpc>
                <a:spcPct val="150000"/>
              </a:lnSpc>
              <a:buFont typeface="Arial" panose="020B0604020202020204" pitchFamily="34" charset="0"/>
              <a:buChar char="•"/>
            </a:pPr>
            <a:r>
              <a:rPr lang="en-IN" sz="1600" dirty="0" smtClean="0"/>
              <a:t>World’s largest economy by purchasing power parity (PPP) [$</a:t>
            </a:r>
            <a:r>
              <a:rPr lang="en-IN" sz="1600" dirty="0"/>
              <a:t>19.230 trillion (PPP; </a:t>
            </a:r>
            <a:r>
              <a:rPr lang="en-IN" sz="1600" dirty="0" smtClean="0"/>
              <a:t>2014)]</a:t>
            </a:r>
          </a:p>
          <a:p>
            <a:pPr algn="just">
              <a:lnSpc>
                <a:spcPct val="150000"/>
              </a:lnSpc>
              <a:buFont typeface="Arial" panose="020B0604020202020204" pitchFamily="34" charset="0"/>
              <a:buChar char="•"/>
            </a:pPr>
            <a:r>
              <a:rPr lang="en-IN" sz="1600" dirty="0" smtClean="0"/>
              <a:t>Second largest importer in of goods [$1.96 </a:t>
            </a:r>
            <a:r>
              <a:rPr lang="en-IN" sz="1600" dirty="0"/>
              <a:t>trillion (</a:t>
            </a:r>
            <a:r>
              <a:rPr lang="en-IN" sz="1600" dirty="0" smtClean="0"/>
              <a:t>2014)]</a:t>
            </a:r>
          </a:p>
          <a:p>
            <a:pPr algn="just">
              <a:lnSpc>
                <a:spcPct val="150000"/>
              </a:lnSpc>
              <a:buFont typeface="Arial" panose="020B0604020202020204" pitchFamily="34" charset="0"/>
              <a:buChar char="•"/>
            </a:pPr>
            <a:r>
              <a:rPr lang="en-IN" sz="1600" dirty="0" smtClean="0"/>
              <a:t>GDP 				- </a:t>
            </a:r>
            <a:r>
              <a:rPr lang="fr-FR" sz="1600" dirty="0" smtClean="0"/>
              <a:t>$9.24027 trillion (</a:t>
            </a:r>
            <a:r>
              <a:rPr lang="fr-FR" sz="1600" dirty="0" err="1"/>
              <a:t>c</a:t>
            </a:r>
            <a:r>
              <a:rPr lang="fr-FR" sz="1600" dirty="0" err="1" smtClean="0"/>
              <a:t>urrent</a:t>
            </a:r>
            <a:r>
              <a:rPr lang="fr-FR" sz="1600" dirty="0" smtClean="0"/>
              <a:t> US$, 2013)</a:t>
            </a:r>
          </a:p>
          <a:p>
            <a:pPr algn="just">
              <a:lnSpc>
                <a:spcPct val="150000"/>
              </a:lnSpc>
              <a:buFont typeface="Arial" panose="020B0604020202020204" pitchFamily="34" charset="0"/>
              <a:buChar char="•"/>
            </a:pPr>
            <a:r>
              <a:rPr lang="fr-FR" sz="1600" dirty="0" smtClean="0"/>
              <a:t>GDP per Capita 			- </a:t>
            </a:r>
            <a:r>
              <a:rPr lang="en-IN" sz="1600" dirty="0" smtClean="0"/>
              <a:t>$6,807 (</a:t>
            </a:r>
            <a:r>
              <a:rPr lang="fr-FR" sz="1600" dirty="0" err="1" smtClean="0"/>
              <a:t>current</a:t>
            </a:r>
            <a:r>
              <a:rPr lang="fr-FR" sz="1600" dirty="0" smtClean="0"/>
              <a:t> </a:t>
            </a:r>
            <a:r>
              <a:rPr lang="fr-FR" sz="1600" dirty="0"/>
              <a:t>US</a:t>
            </a:r>
            <a:r>
              <a:rPr lang="fr-FR" sz="1600" dirty="0" smtClean="0"/>
              <a:t>$, </a:t>
            </a:r>
            <a:r>
              <a:rPr lang="en-IN" sz="1600" dirty="0" smtClean="0"/>
              <a:t>2013)</a:t>
            </a:r>
          </a:p>
          <a:p>
            <a:pPr algn="just">
              <a:lnSpc>
                <a:spcPct val="150000"/>
              </a:lnSpc>
              <a:buFont typeface="Arial" panose="020B0604020202020204" pitchFamily="34" charset="0"/>
              <a:buChar char="•"/>
            </a:pPr>
            <a:r>
              <a:rPr lang="en-IN" sz="1600" dirty="0" smtClean="0"/>
              <a:t>Average Growth Rate 		- 10% (over past 30 years)</a:t>
            </a:r>
          </a:p>
          <a:p>
            <a:pPr algn="just">
              <a:lnSpc>
                <a:spcPct val="150000"/>
              </a:lnSpc>
              <a:buFont typeface="Arial" panose="020B0604020202020204" pitchFamily="34" charset="0"/>
              <a:buChar char="•"/>
            </a:pPr>
            <a:r>
              <a:rPr lang="en-IN" sz="1600" dirty="0"/>
              <a:t>Population below poverty </a:t>
            </a:r>
            <a:r>
              <a:rPr lang="en-IN" sz="1600" dirty="0" smtClean="0"/>
              <a:t>line 	- 6.1% (2013)</a:t>
            </a:r>
          </a:p>
          <a:p>
            <a:pPr algn="just">
              <a:lnSpc>
                <a:spcPct val="150000"/>
              </a:lnSpc>
              <a:buFont typeface="Arial" panose="020B0604020202020204" pitchFamily="34" charset="0"/>
              <a:buChar char="•"/>
            </a:pPr>
            <a:r>
              <a:rPr lang="en-IN" sz="1600" dirty="0" smtClean="0"/>
              <a:t>Labour Force 			- 787.6 million (2012)</a:t>
            </a:r>
          </a:p>
          <a:p>
            <a:pPr algn="just">
              <a:lnSpc>
                <a:spcPct val="150000"/>
              </a:lnSpc>
              <a:buFont typeface="Arial" panose="020B0604020202020204" pitchFamily="34" charset="0"/>
              <a:buChar char="•"/>
            </a:pPr>
            <a:r>
              <a:rPr lang="en-IN" sz="1600" dirty="0" smtClean="0"/>
              <a:t>Unemployment 			- 4.1% (Q2, 2014)</a:t>
            </a:r>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12</a:t>
            </a:fld>
            <a:endParaRPr lang="en-US"/>
          </a:p>
        </p:txBody>
      </p:sp>
      <p:sp>
        <p:nvSpPr>
          <p:cNvPr id="6" name="Rectangle 5"/>
          <p:cNvSpPr/>
          <p:nvPr/>
        </p:nvSpPr>
        <p:spPr>
          <a:xfrm>
            <a:off x="35496" y="6438528"/>
            <a:ext cx="2209259" cy="230832"/>
          </a:xfrm>
          <a:prstGeom prst="rect">
            <a:avLst/>
          </a:prstGeom>
        </p:spPr>
        <p:txBody>
          <a:bodyPr wrap="none">
            <a:spAutoFit/>
          </a:bodyPr>
          <a:lstStyle/>
          <a:p>
            <a:r>
              <a:rPr lang="en-IN" sz="900" dirty="0" smtClean="0">
                <a:latin typeface="+mn-lt"/>
              </a:rPr>
              <a:t>Source: worldbank.org, www.wikipedia.org</a:t>
            </a:r>
            <a:endParaRPr lang="en-IN" sz="900" dirty="0">
              <a:latin typeface="+mn-lt"/>
            </a:endParaRPr>
          </a:p>
        </p:txBody>
      </p:sp>
    </p:spTree>
    <p:extLst>
      <p:ext uri="{BB962C8B-B14F-4D97-AF65-F5344CB8AC3E}">
        <p14:creationId xmlns:p14="http://schemas.microsoft.com/office/powerpoint/2010/main" val="20231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5500"/>
                            </p:stCondLst>
                            <p:childTnLst>
                              <p:par>
                                <p:cTn id="33" presetID="10" presetClass="entr" presetSubtype="0"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7544" y="1124744"/>
            <a:ext cx="8136904" cy="4680520"/>
          </a:xfrm>
        </p:spPr>
        <p:txBody>
          <a:bodyPr anchor="ctr"/>
          <a:lstStyle/>
          <a:p>
            <a:pPr algn="ctr">
              <a:lnSpc>
                <a:spcPct val="200000"/>
              </a:lnSpc>
            </a:pPr>
            <a:r>
              <a:rPr lang="en-IN" sz="2400" dirty="0" smtClean="0"/>
              <a:t>	To build-on the strength of the large population, a low skill industry to alleviate poverty and to build infrastructure for future value added high-tech manufacturing.</a:t>
            </a:r>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13</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t>China’s Game Plan</a:t>
            </a:r>
            <a:endParaRPr lang="en-IN" dirty="0"/>
          </a:p>
        </p:txBody>
      </p:sp>
    </p:spTree>
    <p:extLst>
      <p:ext uri="{BB962C8B-B14F-4D97-AF65-F5344CB8AC3E}">
        <p14:creationId xmlns:p14="http://schemas.microsoft.com/office/powerpoint/2010/main" val="43235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China’s Strategy</a:t>
            </a:r>
            <a:endParaRPr lang="en-IN" dirty="0"/>
          </a:p>
        </p:txBody>
      </p:sp>
      <p:sp>
        <p:nvSpPr>
          <p:cNvPr id="3" name="Text Placeholder 2"/>
          <p:cNvSpPr>
            <a:spLocks noGrp="1"/>
          </p:cNvSpPr>
          <p:nvPr>
            <p:ph type="body" sz="quarter" idx="11"/>
          </p:nvPr>
        </p:nvSpPr>
        <p:spPr>
          <a:xfrm>
            <a:off x="323528" y="980728"/>
            <a:ext cx="8352928" cy="5616624"/>
          </a:xfrm>
        </p:spPr>
        <p:txBody>
          <a:bodyPr/>
          <a:lstStyle/>
          <a:p>
            <a:pPr>
              <a:lnSpc>
                <a:spcPct val="150000"/>
              </a:lnSpc>
              <a:buFont typeface="Arial" panose="020B0604020202020204" pitchFamily="34" charset="0"/>
              <a:buChar char="•"/>
            </a:pPr>
            <a:r>
              <a:rPr lang="en-IN" sz="1600" b="1" dirty="0" smtClean="0"/>
              <a:t>Aggressively Adjusting  Industry </a:t>
            </a:r>
            <a:r>
              <a:rPr lang="en-IN" sz="1600" b="1" dirty="0"/>
              <a:t>Structure</a:t>
            </a:r>
          </a:p>
          <a:p>
            <a:pPr lvl="1">
              <a:lnSpc>
                <a:spcPct val="150000"/>
              </a:lnSpc>
              <a:buFont typeface="Courier New" panose="02070309020205020404" pitchFamily="49" charset="0"/>
              <a:buChar char="o"/>
            </a:pPr>
            <a:r>
              <a:rPr lang="en-IN" sz="1600" dirty="0"/>
              <a:t>China government made some aggressive decisions and executed them in disciplined way</a:t>
            </a:r>
            <a:r>
              <a:rPr lang="en-IN" sz="1600" dirty="0" smtClean="0"/>
              <a:t>.</a:t>
            </a:r>
            <a:endParaRPr lang="en-IN" sz="1600" dirty="0"/>
          </a:p>
          <a:p>
            <a:pPr>
              <a:lnSpc>
                <a:spcPct val="150000"/>
              </a:lnSpc>
              <a:buFont typeface="Arial" panose="020B0604020202020204" pitchFamily="34" charset="0"/>
              <a:buChar char="•"/>
            </a:pPr>
            <a:endParaRPr lang="en-IN" b="1" dirty="0" smtClean="0"/>
          </a:p>
          <a:p>
            <a:pPr algn="just">
              <a:buFont typeface="Arial" panose="020B0604020202020204" pitchFamily="34" charset="0"/>
              <a:buChar char="•"/>
            </a:pPr>
            <a:r>
              <a:rPr lang="en-IN" sz="1600" b="1" dirty="0"/>
              <a:t>Artificially </a:t>
            </a:r>
            <a:r>
              <a:rPr lang="en-IN" sz="1600" b="1" dirty="0" smtClean="0"/>
              <a:t>Undervalued </a:t>
            </a:r>
            <a:r>
              <a:rPr lang="en-IN" sz="1600" b="1" dirty="0"/>
              <a:t>Currency</a:t>
            </a:r>
          </a:p>
          <a:p>
            <a:pPr lvl="1" algn="just">
              <a:buFont typeface="Courier New" panose="02070309020205020404" pitchFamily="49" charset="0"/>
              <a:buChar char="o"/>
            </a:pPr>
            <a:r>
              <a:rPr lang="en-IN" sz="1600" dirty="0"/>
              <a:t>In 2005, China held </a:t>
            </a:r>
            <a:r>
              <a:rPr lang="en-IN" sz="1600" dirty="0" err="1"/>
              <a:t>Renminbi</a:t>
            </a:r>
            <a:r>
              <a:rPr lang="en-IN" sz="1600" dirty="0"/>
              <a:t> (Yuan) at undervalued rate by pegging it to USD.</a:t>
            </a:r>
          </a:p>
          <a:p>
            <a:pPr lvl="1" algn="just">
              <a:buFont typeface="Courier New" panose="02070309020205020404" pitchFamily="49" charset="0"/>
              <a:buChar char="o"/>
            </a:pPr>
            <a:r>
              <a:rPr lang="en-IN" sz="1600" dirty="0"/>
              <a:t>This led to improve competitiveness of Chinese textile </a:t>
            </a:r>
            <a:r>
              <a:rPr lang="en-IN" sz="1600" dirty="0" smtClean="0"/>
              <a:t>exporters. </a:t>
            </a:r>
          </a:p>
          <a:p>
            <a:pPr lvl="1" algn="just">
              <a:buFont typeface="Courier New" panose="02070309020205020404" pitchFamily="49" charset="0"/>
              <a:buChar char="o"/>
            </a:pPr>
            <a:endParaRPr lang="en-IN" sz="1600" dirty="0"/>
          </a:p>
          <a:p>
            <a:pPr algn="just">
              <a:buFont typeface="Arial" panose="020B0604020202020204" pitchFamily="34" charset="0"/>
              <a:buChar char="•"/>
            </a:pPr>
            <a:r>
              <a:rPr lang="en-IN" sz="1600" b="1" dirty="0"/>
              <a:t>FDI</a:t>
            </a:r>
          </a:p>
          <a:p>
            <a:pPr lvl="1" algn="just">
              <a:buFont typeface="Courier New" panose="02070309020205020404" pitchFamily="49" charset="0"/>
              <a:buChar char="o"/>
            </a:pPr>
            <a:r>
              <a:rPr lang="en-IN" sz="1600" dirty="0"/>
              <a:t>Increased flow of Foreign Direct Investment  by foreign companies established through Joint Ventures employed investments on machines, plant, technology and skills.</a:t>
            </a:r>
          </a:p>
          <a:p>
            <a:pPr>
              <a:lnSpc>
                <a:spcPct val="150000"/>
              </a:lnSpc>
              <a:buFont typeface="Arial" panose="020B0604020202020204" pitchFamily="34" charset="0"/>
              <a:buChar char="•"/>
            </a:pPr>
            <a:endParaRPr lang="en-IN" sz="1600" b="1" dirty="0" smtClean="0"/>
          </a:p>
          <a:p>
            <a:pPr>
              <a:lnSpc>
                <a:spcPct val="150000"/>
              </a:lnSpc>
              <a:buFont typeface="Wingdings" panose="05000000000000000000" pitchFamily="2" charset="2"/>
              <a:buChar char="ü"/>
            </a:pPr>
            <a:r>
              <a:rPr lang="en-IN" sz="1600" b="1" dirty="0" smtClean="0"/>
              <a:t>Location of parks near Coast Line</a:t>
            </a:r>
          </a:p>
          <a:p>
            <a:pPr lvl="1">
              <a:lnSpc>
                <a:spcPct val="150000"/>
              </a:lnSpc>
              <a:buFont typeface="Arial" panose="020B0604020202020204" pitchFamily="34" charset="0"/>
              <a:buChar char="•"/>
            </a:pPr>
            <a:r>
              <a:rPr lang="en-IN" sz="1600" dirty="0" smtClean="0"/>
              <a:t>Textile parks are located near coast line to strengthen supply chain</a:t>
            </a:r>
          </a:p>
          <a:p>
            <a:pPr lvl="1">
              <a:lnSpc>
                <a:spcPct val="150000"/>
              </a:lnSpc>
              <a:buFont typeface="Arial" panose="020B0604020202020204" pitchFamily="34" charset="0"/>
              <a:buChar char="•"/>
            </a:pPr>
            <a:endParaRPr lang="en-IN" sz="1600" dirty="0" smtClean="0"/>
          </a:p>
          <a:p>
            <a:pPr>
              <a:lnSpc>
                <a:spcPct val="150000"/>
              </a:lnSpc>
              <a:buFont typeface="Wingdings" panose="05000000000000000000" pitchFamily="2" charset="2"/>
              <a:buChar char="ü"/>
            </a:pPr>
            <a:r>
              <a:rPr lang="en-IN" sz="1600" b="1" dirty="0" smtClean="0"/>
              <a:t>Economies </a:t>
            </a:r>
            <a:r>
              <a:rPr lang="en-IN" sz="1600" b="1" dirty="0" smtClean="0"/>
              <a:t>of Scale</a:t>
            </a:r>
          </a:p>
          <a:p>
            <a:pPr lvl="1">
              <a:lnSpc>
                <a:spcPct val="150000"/>
              </a:lnSpc>
              <a:buFont typeface="Courier New" panose="02070309020205020404" pitchFamily="49" charset="0"/>
              <a:buChar char="o"/>
            </a:pPr>
            <a:r>
              <a:rPr lang="en-IN" sz="1600" dirty="0" smtClean="0"/>
              <a:t>Large scale manufacturing unit to gain economies of scale</a:t>
            </a:r>
          </a:p>
          <a:p>
            <a:pPr lvl="1">
              <a:lnSpc>
                <a:spcPct val="150000"/>
              </a:lnSpc>
              <a:buFont typeface="Arial" panose="020B0604020202020204" pitchFamily="34" charset="0"/>
              <a:buChar char="•"/>
            </a:pPr>
            <a:endParaRPr lang="en-IN" dirty="0"/>
          </a:p>
          <a:p>
            <a:pPr algn="just"/>
            <a:endParaRPr lang="en-IN" sz="16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14</a:t>
            </a:fld>
            <a:endParaRPr lang="en-US"/>
          </a:p>
        </p:txBody>
      </p:sp>
    </p:spTree>
    <p:extLst>
      <p:ext uri="{BB962C8B-B14F-4D97-AF65-F5344CB8AC3E}">
        <p14:creationId xmlns:p14="http://schemas.microsoft.com/office/powerpoint/2010/main" val="33036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China’s Strategy</a:t>
            </a:r>
            <a:endParaRPr lang="en-IN" dirty="0"/>
          </a:p>
        </p:txBody>
      </p:sp>
      <p:sp>
        <p:nvSpPr>
          <p:cNvPr id="3" name="Text Placeholder 2"/>
          <p:cNvSpPr>
            <a:spLocks noGrp="1"/>
          </p:cNvSpPr>
          <p:nvPr>
            <p:ph type="body" sz="quarter" idx="11"/>
          </p:nvPr>
        </p:nvSpPr>
        <p:spPr>
          <a:xfrm>
            <a:off x="323528" y="1052736"/>
            <a:ext cx="8496944" cy="5328592"/>
          </a:xfrm>
        </p:spPr>
        <p:txBody>
          <a:bodyPr/>
          <a:lstStyle/>
          <a:p>
            <a:pPr>
              <a:lnSpc>
                <a:spcPct val="150000"/>
              </a:lnSpc>
              <a:buFont typeface="Arial" panose="020B0604020202020204" pitchFamily="34" charset="0"/>
              <a:buChar char="•"/>
            </a:pPr>
            <a:r>
              <a:rPr lang="en-IN" sz="1600" b="1" dirty="0" smtClean="0"/>
              <a:t>Improve Competence </a:t>
            </a:r>
            <a:r>
              <a:rPr lang="en-IN" sz="1600" b="1" dirty="0"/>
              <a:t>by </a:t>
            </a:r>
            <a:r>
              <a:rPr lang="en-IN" sz="1600" b="1" dirty="0" smtClean="0"/>
              <a:t>Shifting Focus </a:t>
            </a:r>
            <a:r>
              <a:rPr lang="en-IN" sz="1600" b="1" dirty="0"/>
              <a:t>from </a:t>
            </a:r>
            <a:r>
              <a:rPr lang="en-IN" sz="1600" b="1" dirty="0" smtClean="0"/>
              <a:t>Pricing </a:t>
            </a:r>
            <a:r>
              <a:rPr lang="en-IN" sz="1600" b="1" dirty="0"/>
              <a:t>to </a:t>
            </a:r>
            <a:r>
              <a:rPr lang="en-IN" sz="1600" b="1" dirty="0" smtClean="0"/>
              <a:t>Costing </a:t>
            </a:r>
            <a:endParaRPr lang="en-IN" sz="1600" b="1" dirty="0"/>
          </a:p>
          <a:p>
            <a:pPr lvl="1">
              <a:lnSpc>
                <a:spcPct val="150000"/>
              </a:lnSpc>
              <a:buFont typeface="Courier New" panose="02070309020205020404" pitchFamily="49" charset="0"/>
              <a:buChar char="o"/>
            </a:pPr>
            <a:r>
              <a:rPr lang="en-IN" sz="1600" dirty="0"/>
              <a:t>Low price points to gain market share</a:t>
            </a:r>
          </a:p>
          <a:p>
            <a:pPr algn="just"/>
            <a:endParaRPr lang="en-IN" dirty="0"/>
          </a:p>
          <a:p>
            <a:pPr algn="just">
              <a:lnSpc>
                <a:spcPct val="150000"/>
              </a:lnSpc>
              <a:buFont typeface="Wingdings" panose="05000000000000000000" pitchFamily="2" charset="2"/>
              <a:buChar char="ü"/>
            </a:pPr>
            <a:r>
              <a:rPr lang="en-IN" sz="1600" b="1" dirty="0"/>
              <a:t>Focus on Total Costs Superiority</a:t>
            </a:r>
          </a:p>
          <a:p>
            <a:pPr lvl="1" algn="just">
              <a:lnSpc>
                <a:spcPct val="150000"/>
              </a:lnSpc>
              <a:buFont typeface="Courier New" panose="02070309020205020404" pitchFamily="49" charset="0"/>
              <a:buChar char="o"/>
            </a:pPr>
            <a:r>
              <a:rPr lang="en-IN" sz="1600" dirty="0"/>
              <a:t>Efforts was made to reduce all the cost </a:t>
            </a:r>
            <a:r>
              <a:rPr lang="en-IN" sz="1600" dirty="0" smtClean="0"/>
              <a:t>elements such as labour cost, cost of materials etc.</a:t>
            </a:r>
            <a:endParaRPr lang="en-IN" sz="1600" b="1" dirty="0">
              <a:solidFill>
                <a:srgbClr val="FF0000"/>
              </a:solidFill>
            </a:endParaRPr>
          </a:p>
          <a:p>
            <a:pPr algn="just"/>
            <a:endParaRPr lang="en-IN" dirty="0"/>
          </a:p>
          <a:p>
            <a:pPr>
              <a:lnSpc>
                <a:spcPct val="150000"/>
              </a:lnSpc>
              <a:buFont typeface="Wingdings" panose="05000000000000000000" pitchFamily="2" charset="2"/>
              <a:buChar char="ü"/>
            </a:pPr>
            <a:r>
              <a:rPr lang="en-IN" sz="1600" b="1" dirty="0"/>
              <a:t>Compliance of Social and Labour Standards</a:t>
            </a:r>
          </a:p>
          <a:p>
            <a:pPr lvl="1">
              <a:buFont typeface="Courier New" panose="02070309020205020404" pitchFamily="49" charset="0"/>
              <a:buChar char="o"/>
            </a:pPr>
            <a:r>
              <a:rPr lang="en-IN" sz="1600" dirty="0"/>
              <a:t>Adherence to compliances like social responsibility, child labour, health and safety,   </a:t>
            </a:r>
          </a:p>
          <a:p>
            <a:pPr marL="457200" lvl="1" indent="0">
              <a:tabLst>
                <a:tab pos="722313" algn="l"/>
              </a:tabLst>
            </a:pPr>
            <a:r>
              <a:rPr lang="en-IN" sz="1600" dirty="0"/>
              <a:t>	e.g. SA 8000 widely adopted by Industry.</a:t>
            </a:r>
          </a:p>
          <a:p>
            <a:pPr marL="0" indent="0" algn="just"/>
            <a:endParaRPr lang="en-IN" sz="1600" dirty="0"/>
          </a:p>
          <a:p>
            <a:pPr>
              <a:lnSpc>
                <a:spcPct val="150000"/>
              </a:lnSpc>
              <a:buFont typeface="Arial" panose="020B0604020202020204" pitchFamily="34" charset="0"/>
              <a:buChar char="•"/>
            </a:pPr>
            <a:r>
              <a:rPr lang="en-IN" sz="1600" b="1" dirty="0"/>
              <a:t>Strengthen Supply Chain</a:t>
            </a:r>
          </a:p>
          <a:p>
            <a:pPr lvl="1">
              <a:lnSpc>
                <a:spcPct val="150000"/>
              </a:lnSpc>
              <a:buFont typeface="Courier New" panose="02070309020205020404" pitchFamily="49" charset="0"/>
              <a:buChar char="o"/>
            </a:pPr>
            <a:r>
              <a:rPr lang="en-IN" sz="1600" dirty="0"/>
              <a:t>Focus on making an efficient system and optimum resource allocation</a:t>
            </a:r>
          </a:p>
          <a:p>
            <a:pPr lvl="1">
              <a:lnSpc>
                <a:spcPct val="150000"/>
              </a:lnSpc>
              <a:buFont typeface="Courier New" panose="02070309020205020404" pitchFamily="49" charset="0"/>
              <a:buChar char="o"/>
            </a:pPr>
            <a:r>
              <a:rPr lang="en-IN" sz="1600" dirty="0"/>
              <a:t>Enlarge market, build up more marketing channels and gain controlling right in global supply chain.</a:t>
            </a:r>
          </a:p>
          <a:p>
            <a:pPr lvl="1">
              <a:lnSpc>
                <a:spcPct val="150000"/>
              </a:lnSpc>
              <a:buFont typeface="Courier New" panose="02070309020205020404" pitchFamily="49" charset="0"/>
              <a:buChar char="o"/>
            </a:pPr>
            <a:r>
              <a:rPr lang="en-IN" sz="1600" dirty="0"/>
              <a:t>Development of Industrial Parks near coastal area.</a:t>
            </a:r>
          </a:p>
          <a:p>
            <a:pPr>
              <a:lnSpc>
                <a:spcPct val="150000"/>
              </a:lnSpc>
              <a:buFont typeface="Arial" panose="020B0604020202020204" pitchFamily="34" charset="0"/>
              <a:buChar char="•"/>
            </a:pPr>
            <a:endParaRPr lang="en-IN" sz="1600" dirty="0"/>
          </a:p>
          <a:p>
            <a:pPr>
              <a:lnSpc>
                <a:spcPct val="150000"/>
              </a:lnSpc>
              <a:buFont typeface="Courier New" panose="02070309020205020404" pitchFamily="49" charset="0"/>
              <a:buChar char="o"/>
            </a:pPr>
            <a:endParaRPr lang="en-IN" sz="1600" dirty="0"/>
          </a:p>
          <a:p>
            <a:pPr marL="0" indent="0">
              <a:lnSpc>
                <a:spcPct val="150000"/>
              </a:lnSpc>
            </a:pPr>
            <a:endParaRPr lang="en-IN" sz="1600" dirty="0" smtClean="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15</a:t>
            </a:fld>
            <a:endParaRPr lang="en-US"/>
          </a:p>
        </p:txBody>
      </p:sp>
    </p:spTree>
    <p:extLst>
      <p:ext uri="{BB962C8B-B14F-4D97-AF65-F5344CB8AC3E}">
        <p14:creationId xmlns:p14="http://schemas.microsoft.com/office/powerpoint/2010/main" val="2296766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5536" y="1302296"/>
            <a:ext cx="8352928" cy="4430960"/>
          </a:xfrm>
        </p:spPr>
        <p:txBody>
          <a:bodyPr/>
          <a:lstStyle/>
          <a:p>
            <a:pPr algn="just">
              <a:lnSpc>
                <a:spcPct val="150000"/>
              </a:lnSpc>
              <a:buFont typeface="Wingdings" panose="05000000000000000000" pitchFamily="2" charset="2"/>
              <a:buChar char="ü"/>
            </a:pPr>
            <a:r>
              <a:rPr lang="en-IN" sz="1600" b="1" dirty="0" smtClean="0"/>
              <a:t>Aggressive Skill Development Programme</a:t>
            </a:r>
          </a:p>
          <a:p>
            <a:pPr marL="685800" lvl="1" algn="just">
              <a:lnSpc>
                <a:spcPct val="150000"/>
              </a:lnSpc>
              <a:buFont typeface="Courier New" panose="02070309020205020404" pitchFamily="49" charset="0"/>
              <a:buChar char="o"/>
            </a:pPr>
            <a:r>
              <a:rPr lang="en-IN" sz="1600" dirty="0" smtClean="0"/>
              <a:t>Vocational and Education training  integration with Schooling.</a:t>
            </a:r>
          </a:p>
          <a:p>
            <a:pPr marL="685800" lvl="1" algn="just">
              <a:lnSpc>
                <a:spcPct val="150000"/>
              </a:lnSpc>
              <a:buFont typeface="Courier New" panose="02070309020205020404" pitchFamily="49" charset="0"/>
              <a:buChar char="o"/>
            </a:pPr>
            <a:r>
              <a:rPr lang="en-IN" sz="1600" dirty="0" smtClean="0"/>
              <a:t>Stipend programme for Secondary School Education in rural areas</a:t>
            </a:r>
          </a:p>
          <a:p>
            <a:pPr marL="685800" lvl="1" algn="just">
              <a:lnSpc>
                <a:spcPct val="150000"/>
              </a:lnSpc>
              <a:buFont typeface="Courier New" panose="02070309020205020404" pitchFamily="49" charset="0"/>
              <a:buChar char="o"/>
            </a:pPr>
            <a:r>
              <a:rPr lang="en-IN" sz="1600" dirty="0" smtClean="0"/>
              <a:t>Regulations in Law such as  “</a:t>
            </a:r>
            <a:r>
              <a:rPr lang="en-IN" sz="1600" i="1" dirty="0" smtClean="0"/>
              <a:t>Citizens </a:t>
            </a:r>
            <a:r>
              <a:rPr lang="en-IN" sz="1600" i="1" dirty="0"/>
              <a:t>shall have the right to receive vocational education</a:t>
            </a:r>
            <a:r>
              <a:rPr lang="en-IN" sz="1600" i="1" dirty="0" smtClean="0"/>
              <a:t>.”</a:t>
            </a:r>
          </a:p>
          <a:p>
            <a:pPr marL="685800" lvl="1" algn="just">
              <a:lnSpc>
                <a:spcPct val="150000"/>
              </a:lnSpc>
              <a:buFont typeface="Courier New" panose="02070309020205020404" pitchFamily="49" charset="0"/>
              <a:buChar char="o"/>
            </a:pPr>
            <a:endParaRPr lang="en-IN" sz="1600" dirty="0" smtClean="0"/>
          </a:p>
          <a:p>
            <a:pPr marL="0" indent="0" algn="just"/>
            <a:endParaRPr lang="en-IN" sz="1600" dirty="0" smtClean="0"/>
          </a:p>
          <a:p>
            <a:pPr marL="0" indent="0" algn="just"/>
            <a:endParaRPr lang="en-IN" sz="1600" dirty="0" smtClean="0"/>
          </a:p>
          <a:p>
            <a:pPr algn="just"/>
            <a:endParaRPr lang="en-IN" sz="16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16</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China’s Strategy</a:t>
            </a:r>
            <a:endParaRPr lang="en-IN" dirty="0"/>
          </a:p>
        </p:txBody>
      </p:sp>
    </p:spTree>
    <p:extLst>
      <p:ext uri="{BB962C8B-B14F-4D97-AF65-F5344CB8AC3E}">
        <p14:creationId xmlns:p14="http://schemas.microsoft.com/office/powerpoint/2010/main" val="365343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17</a:t>
            </a:fld>
            <a:endParaRPr lang="en-US"/>
          </a:p>
        </p:txBody>
      </p:sp>
      <p:graphicFrame>
        <p:nvGraphicFramePr>
          <p:cNvPr id="5" name="Diagram 4"/>
          <p:cNvGraphicFramePr/>
          <p:nvPr>
            <p:extLst>
              <p:ext uri="{D42A27DB-BD31-4B8C-83A1-F6EECF244321}">
                <p14:modId xmlns:p14="http://schemas.microsoft.com/office/powerpoint/2010/main" val="4052312422"/>
              </p:ext>
            </p:extLst>
          </p:nvPr>
        </p:nvGraphicFramePr>
        <p:xfrm>
          <a:off x="-108520" y="1268760"/>
          <a:ext cx="9560560" cy="502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1520" y="1074222"/>
            <a:ext cx="8712968" cy="369332"/>
          </a:xfrm>
          <a:prstGeom prst="rect">
            <a:avLst/>
          </a:prstGeom>
          <a:noFill/>
          <a:ln>
            <a:solidFill>
              <a:schemeClr val="tx1"/>
            </a:solidFill>
          </a:ln>
        </p:spPr>
        <p:txBody>
          <a:bodyPr wrap="square" rtlCol="0">
            <a:spAutoFit/>
          </a:bodyPr>
          <a:lstStyle/>
          <a:p>
            <a:pPr algn="ctr"/>
            <a:r>
              <a:rPr lang="en-IN" dirty="0" smtClean="0">
                <a:latin typeface="+mn-lt"/>
              </a:rPr>
              <a:t>VET System in China – School and Outside school system</a:t>
            </a:r>
            <a:endParaRPr lang="en-IN" dirty="0">
              <a:latin typeface="+mn-lt"/>
            </a:endParaRPr>
          </a:p>
        </p:txBody>
      </p:sp>
      <p:sp>
        <p:nvSpPr>
          <p:cNvPr id="7" name="TextBox 6"/>
          <p:cNvSpPr txBox="1"/>
          <p:nvPr/>
        </p:nvSpPr>
        <p:spPr>
          <a:xfrm>
            <a:off x="5292080" y="4149080"/>
            <a:ext cx="2880320" cy="646331"/>
          </a:xfrm>
          <a:prstGeom prst="rect">
            <a:avLst/>
          </a:prstGeom>
          <a:noFill/>
          <a:ln>
            <a:solidFill>
              <a:schemeClr val="tx1"/>
            </a:solidFill>
          </a:ln>
        </p:spPr>
        <p:txBody>
          <a:bodyPr wrap="square" rtlCol="0">
            <a:spAutoFit/>
          </a:bodyPr>
          <a:lstStyle>
            <a:defPPr>
              <a:defRPr lang="en-US"/>
            </a:defPPr>
            <a:lvl1pPr marL="285750" indent="-285750">
              <a:buFont typeface="Arial" panose="020B0604020202020204" pitchFamily="34" charset="0"/>
              <a:buChar char="•"/>
              <a:defRPr sz="1200">
                <a:latin typeface="+mn-lt"/>
                <a:cs typeface="Arial" panose="020B0604020202020204" pitchFamily="34" charset="0"/>
              </a:defRPr>
            </a:lvl1pPr>
          </a:lstStyle>
          <a:p>
            <a:pPr marL="173038" indent="-173038"/>
            <a:r>
              <a:rPr lang="en-IN" dirty="0"/>
              <a:t>Employment Training Centre</a:t>
            </a:r>
          </a:p>
          <a:p>
            <a:pPr marL="173038" indent="-173038"/>
            <a:r>
              <a:rPr lang="en-IN" dirty="0"/>
              <a:t>Private Training Centre</a:t>
            </a:r>
          </a:p>
          <a:p>
            <a:pPr marL="173038" indent="-173038"/>
            <a:r>
              <a:rPr lang="en-IN" dirty="0"/>
              <a:t>Enterprise sponsored Training Centre</a:t>
            </a:r>
          </a:p>
        </p:txBody>
      </p:sp>
      <p:sp>
        <p:nvSpPr>
          <p:cNvPr id="8" name="TextBox 7"/>
          <p:cNvSpPr txBox="1"/>
          <p:nvPr/>
        </p:nvSpPr>
        <p:spPr>
          <a:xfrm>
            <a:off x="4780781" y="4941168"/>
            <a:ext cx="2592348" cy="830997"/>
          </a:xfrm>
          <a:prstGeom prst="rect">
            <a:avLst/>
          </a:prstGeom>
          <a:noFill/>
          <a:ln>
            <a:solidFill>
              <a:schemeClr val="tx1"/>
            </a:solidFill>
          </a:ln>
        </p:spPr>
        <p:txBody>
          <a:bodyPr wrap="square" rtlCol="0">
            <a:spAutoFit/>
          </a:bodyPr>
          <a:lstStyle/>
          <a:p>
            <a:pPr marL="173038" indent="-173038">
              <a:buFont typeface="Arial" panose="020B0604020202020204" pitchFamily="34" charset="0"/>
              <a:buChar char="•"/>
            </a:pPr>
            <a:r>
              <a:rPr lang="en-IN" sz="1200" dirty="0" smtClean="0">
                <a:latin typeface="+mn-lt"/>
                <a:cs typeface="Arial" panose="020B0604020202020204" pitchFamily="34" charset="0"/>
              </a:rPr>
              <a:t>Vocational Senior Secondary</a:t>
            </a:r>
          </a:p>
          <a:p>
            <a:pPr marL="173038" indent="-173038">
              <a:buFont typeface="Arial" panose="020B0604020202020204" pitchFamily="34" charset="0"/>
              <a:buChar char="•"/>
            </a:pPr>
            <a:r>
              <a:rPr lang="en-IN" sz="1200" dirty="0" smtClean="0">
                <a:latin typeface="+mn-lt"/>
                <a:cs typeface="Arial" panose="020B0604020202020204" pitchFamily="34" charset="0"/>
              </a:rPr>
              <a:t>Regular Specialised Secondary</a:t>
            </a:r>
          </a:p>
          <a:p>
            <a:pPr marL="173038" indent="-173038">
              <a:buFont typeface="Arial" panose="020B0604020202020204" pitchFamily="34" charset="0"/>
              <a:buChar char="•"/>
            </a:pPr>
            <a:r>
              <a:rPr lang="en-IN" sz="1200" dirty="0" smtClean="0">
                <a:latin typeface="+mn-lt"/>
                <a:cs typeface="Arial" panose="020B0604020202020204" pitchFamily="34" charset="0"/>
              </a:rPr>
              <a:t>Adult Specialised Secondary</a:t>
            </a:r>
          </a:p>
          <a:p>
            <a:pPr marL="173038" indent="-173038">
              <a:buFont typeface="Arial" panose="020B0604020202020204" pitchFamily="34" charset="0"/>
              <a:buChar char="•"/>
            </a:pPr>
            <a:r>
              <a:rPr lang="en-IN" sz="1200" dirty="0" smtClean="0">
                <a:latin typeface="+mn-lt"/>
                <a:cs typeface="Arial" panose="020B0604020202020204" pitchFamily="34" charset="0"/>
              </a:rPr>
              <a:t>Skilled worker / Technical Schools</a:t>
            </a:r>
          </a:p>
        </p:txBody>
      </p:sp>
      <p:sp>
        <p:nvSpPr>
          <p:cNvPr id="9" name="TextBox 8"/>
          <p:cNvSpPr txBox="1"/>
          <p:nvPr/>
        </p:nvSpPr>
        <p:spPr>
          <a:xfrm>
            <a:off x="4829841" y="5869435"/>
            <a:ext cx="2894745" cy="646331"/>
          </a:xfrm>
          <a:prstGeom prst="rect">
            <a:avLst/>
          </a:prstGeom>
          <a:noFill/>
          <a:ln>
            <a:solidFill>
              <a:schemeClr val="tx1"/>
            </a:solidFill>
          </a:ln>
        </p:spPr>
        <p:txBody>
          <a:bodyPr wrap="square" rtlCol="0">
            <a:spAutoFit/>
          </a:bodyPr>
          <a:lstStyle>
            <a:defPPr>
              <a:defRPr lang="en-US"/>
            </a:defPPr>
            <a:lvl1pPr marL="285750" indent="-285750">
              <a:buFont typeface="Arial" panose="020B0604020202020204" pitchFamily="34" charset="0"/>
              <a:buChar char="•"/>
              <a:defRPr sz="1200">
                <a:latin typeface="+mn-lt"/>
                <a:cs typeface="Arial" panose="020B0604020202020204" pitchFamily="34" charset="0"/>
              </a:defRPr>
            </a:lvl1pPr>
          </a:lstStyle>
          <a:p>
            <a:pPr marL="173038" indent="-173038"/>
            <a:r>
              <a:rPr lang="en-IN" dirty="0"/>
              <a:t>Junior vocational/specialised colleges</a:t>
            </a:r>
          </a:p>
          <a:p>
            <a:pPr marL="173038" indent="-173038"/>
            <a:r>
              <a:rPr lang="en-IN" dirty="0"/>
              <a:t>Technician colleges</a:t>
            </a:r>
          </a:p>
          <a:p>
            <a:pPr marL="173038" indent="-173038"/>
            <a:r>
              <a:rPr lang="en-IN" dirty="0"/>
              <a:t>Polytechnic colleges</a:t>
            </a:r>
          </a:p>
        </p:txBody>
      </p:sp>
      <p:cxnSp>
        <p:nvCxnSpPr>
          <p:cNvPr id="11" name="Straight Connector 10"/>
          <p:cNvCxnSpPr/>
          <p:nvPr/>
        </p:nvCxnSpPr>
        <p:spPr>
          <a:xfrm>
            <a:off x="4483523" y="522920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53527" y="4998367"/>
            <a:ext cx="1310961" cy="646331"/>
          </a:xfrm>
          <a:prstGeom prst="rect">
            <a:avLst/>
          </a:prstGeom>
          <a:noFill/>
          <a:ln>
            <a:solidFill>
              <a:schemeClr val="tx1"/>
            </a:solidFill>
          </a:ln>
        </p:spPr>
        <p:txBody>
          <a:bodyPr wrap="square" rtlCol="0">
            <a:spAutoFit/>
          </a:bodyPr>
          <a:lstStyle>
            <a:defPPr>
              <a:defRPr lang="en-US"/>
            </a:defPPr>
            <a:lvl1pPr marL="285750" indent="-285750">
              <a:buFont typeface="Arial" panose="020B0604020202020204" pitchFamily="34" charset="0"/>
              <a:buChar char="•"/>
              <a:defRPr sz="1200">
                <a:latin typeface="+mn-lt"/>
                <a:cs typeface="Arial" panose="020B0604020202020204" pitchFamily="34" charset="0"/>
              </a:defRPr>
            </a:lvl1pPr>
          </a:lstStyle>
          <a:p>
            <a:pPr marL="173038" indent="-173038"/>
            <a:r>
              <a:rPr lang="en-IN" dirty="0"/>
              <a:t>Senior Skilled</a:t>
            </a:r>
          </a:p>
          <a:p>
            <a:pPr marL="173038" indent="-173038"/>
            <a:r>
              <a:rPr lang="en-IN" dirty="0"/>
              <a:t>Workers School</a:t>
            </a:r>
          </a:p>
        </p:txBody>
      </p:sp>
      <p:sp>
        <p:nvSpPr>
          <p:cNvPr id="13" name="TextBox 12"/>
          <p:cNvSpPr txBox="1"/>
          <p:nvPr/>
        </p:nvSpPr>
        <p:spPr>
          <a:xfrm>
            <a:off x="1691680" y="6377266"/>
            <a:ext cx="1656184" cy="276999"/>
          </a:xfrm>
          <a:prstGeom prst="rect">
            <a:avLst/>
          </a:prstGeom>
          <a:noFill/>
          <a:ln>
            <a:solidFill>
              <a:schemeClr val="tx1"/>
            </a:solidFill>
          </a:ln>
        </p:spPr>
        <p:txBody>
          <a:bodyPr wrap="square" rtlCol="0">
            <a:spAutoFit/>
          </a:bodyPr>
          <a:lstStyle>
            <a:defPPr>
              <a:defRPr lang="en-US"/>
            </a:defPPr>
            <a:lvl1pPr marL="173038" indent="-173038">
              <a:buFont typeface="Arial" panose="020B0604020202020204" pitchFamily="34" charset="0"/>
              <a:buChar char="•"/>
              <a:defRPr sz="1200">
                <a:latin typeface="+mn-lt"/>
                <a:cs typeface="Arial" panose="020B0604020202020204" pitchFamily="34" charset="0"/>
              </a:defRPr>
            </a:lvl1pPr>
          </a:lstStyle>
          <a:p>
            <a:pPr marL="0" indent="0" algn="ctr">
              <a:buNone/>
            </a:pPr>
            <a:r>
              <a:rPr lang="en-IN" dirty="0"/>
              <a:t>Employment</a:t>
            </a:r>
          </a:p>
        </p:txBody>
      </p:sp>
      <p:cxnSp>
        <p:nvCxnSpPr>
          <p:cNvPr id="14" name="Straight Connector 13"/>
          <p:cNvCxnSpPr/>
          <p:nvPr/>
        </p:nvCxnSpPr>
        <p:spPr>
          <a:xfrm>
            <a:off x="4509795" y="522920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09795" y="605335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73129" y="538160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179512" y="476672"/>
            <a:ext cx="7696200" cy="609600"/>
          </a:xfrm>
        </p:spPr>
        <p:txBody>
          <a:bodyPr/>
          <a:lstStyle/>
          <a:p>
            <a:r>
              <a:rPr lang="en-IN" dirty="0" smtClean="0"/>
              <a:t>Skill Development: The Chinese Model</a:t>
            </a:r>
            <a:endParaRPr lang="en-IN" dirty="0"/>
          </a:p>
        </p:txBody>
      </p:sp>
    </p:spTree>
    <p:extLst>
      <p:ext uri="{BB962C8B-B14F-4D97-AF65-F5344CB8AC3E}">
        <p14:creationId xmlns:p14="http://schemas.microsoft.com/office/powerpoint/2010/main" val="1647963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18</a:t>
            </a:fld>
            <a:endParaRPr lang="en-US"/>
          </a:p>
        </p:txBody>
      </p:sp>
      <p:sp>
        <p:nvSpPr>
          <p:cNvPr id="6" name="Title 1"/>
          <p:cNvSpPr>
            <a:spLocks noGrp="1"/>
          </p:cNvSpPr>
          <p:nvPr>
            <p:ph type="title"/>
          </p:nvPr>
        </p:nvSpPr>
        <p:spPr>
          <a:xfrm>
            <a:off x="179512" y="515144"/>
            <a:ext cx="8712968" cy="609600"/>
          </a:xfrm>
        </p:spPr>
        <p:txBody>
          <a:bodyPr/>
          <a:lstStyle/>
          <a:p>
            <a:r>
              <a:rPr lang="en-IN" sz="2400" dirty="0"/>
              <a:t>Number of Vocational Training Institutions and Trainees in 2006 </a:t>
            </a:r>
          </a:p>
        </p:txBody>
      </p:sp>
      <p:graphicFrame>
        <p:nvGraphicFramePr>
          <p:cNvPr id="5" name="Table 4"/>
          <p:cNvGraphicFramePr>
            <a:graphicFrameLocks noGrp="1"/>
          </p:cNvGraphicFramePr>
          <p:nvPr>
            <p:extLst>
              <p:ext uri="{D42A27DB-BD31-4B8C-83A1-F6EECF244321}">
                <p14:modId xmlns:p14="http://schemas.microsoft.com/office/powerpoint/2010/main" val="995231874"/>
              </p:ext>
            </p:extLst>
          </p:nvPr>
        </p:nvGraphicFramePr>
        <p:xfrm>
          <a:off x="395537" y="1412776"/>
          <a:ext cx="8424936" cy="3240360"/>
        </p:xfrm>
        <a:graphic>
          <a:graphicData uri="http://schemas.openxmlformats.org/drawingml/2006/table">
            <a:tbl>
              <a:tblPr firstRow="1">
                <a:tableStyleId>{7DF18680-E054-41AD-8BC1-D1AEF772440D}</a:tableStyleId>
              </a:tblPr>
              <a:tblGrid>
                <a:gridCol w="3982697"/>
                <a:gridCol w="1914758"/>
                <a:gridCol w="2527481"/>
              </a:tblGrid>
              <a:tr h="720080">
                <a:tc>
                  <a:txBody>
                    <a:bodyPr/>
                    <a:lstStyle/>
                    <a:p>
                      <a:pPr marL="173038" indent="0" algn="l" fontAlgn="ctr"/>
                      <a:r>
                        <a:rPr lang="en-IN" sz="1600" u="none" strike="noStrike" dirty="0">
                          <a:effectLst/>
                        </a:rPr>
                        <a:t>Type</a:t>
                      </a:r>
                      <a:endParaRPr lang="en-IN" sz="1600" b="1" i="0" u="none" strike="noStrike" dirty="0">
                        <a:solidFill>
                          <a:srgbClr val="000000"/>
                        </a:solidFill>
                        <a:effectLst/>
                        <a:latin typeface="Calibri"/>
                      </a:endParaRPr>
                    </a:p>
                  </a:txBody>
                  <a:tcPr marL="9525" marR="9525" marT="9525" marB="0" anchor="ctr"/>
                </a:tc>
                <a:tc>
                  <a:txBody>
                    <a:bodyPr/>
                    <a:lstStyle/>
                    <a:p>
                      <a:pPr algn="ctr" fontAlgn="ctr"/>
                      <a:r>
                        <a:rPr lang="en-IN" sz="1600" u="none" strike="noStrike" dirty="0">
                          <a:effectLst/>
                        </a:rPr>
                        <a:t>Number of Training Institutions</a:t>
                      </a:r>
                      <a:endParaRPr lang="en-IN" sz="1600" b="1" i="0" u="none" strike="noStrike" dirty="0">
                        <a:solidFill>
                          <a:srgbClr val="000000"/>
                        </a:solidFill>
                        <a:effectLst/>
                        <a:latin typeface="Calibri"/>
                      </a:endParaRPr>
                    </a:p>
                  </a:txBody>
                  <a:tcPr marL="9525" marR="9525" marT="9525" marB="0" anchor="ctr"/>
                </a:tc>
                <a:tc>
                  <a:txBody>
                    <a:bodyPr/>
                    <a:lstStyle/>
                    <a:p>
                      <a:pPr algn="ctr" fontAlgn="ctr"/>
                      <a:r>
                        <a:rPr lang="en-IN" sz="1600" u="none" strike="noStrike" dirty="0">
                          <a:effectLst/>
                        </a:rPr>
                        <a:t>Number of Trainees </a:t>
                      </a:r>
                      <a:endParaRPr lang="en-IN" sz="1600" b="1" i="0" u="none" strike="noStrike" dirty="0">
                        <a:solidFill>
                          <a:srgbClr val="000000"/>
                        </a:solidFill>
                        <a:effectLst/>
                        <a:latin typeface="Calibri"/>
                      </a:endParaRPr>
                    </a:p>
                  </a:txBody>
                  <a:tcPr marL="9525" marR="9525" marT="9525" marB="0" anchor="ctr"/>
                </a:tc>
              </a:tr>
              <a:tr h="630070">
                <a:tc>
                  <a:txBody>
                    <a:bodyPr/>
                    <a:lstStyle/>
                    <a:p>
                      <a:pPr marL="173038" indent="0" algn="l" defTabSz="914400" rtl="0" eaLnBrk="1" fontAlgn="ctr" latinLnBrk="0" hangingPunct="1"/>
                      <a:r>
                        <a:rPr lang="en-IN" sz="1600" u="none" strike="noStrike" kern="1200" dirty="0">
                          <a:effectLst/>
                        </a:rPr>
                        <a:t>Technical Schools</a:t>
                      </a:r>
                      <a:endParaRPr lang="en-IN" sz="1600" b="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en-IN" sz="1600" u="none" strike="noStrike" dirty="0" smtClean="0">
                          <a:effectLst/>
                        </a:rPr>
                        <a:t>2,855</a:t>
                      </a:r>
                      <a:endParaRPr lang="en-IN" sz="1600" b="0" i="0" u="none" strike="noStrike" dirty="0">
                        <a:solidFill>
                          <a:srgbClr val="000000"/>
                        </a:solidFill>
                        <a:effectLst/>
                        <a:latin typeface="Calibri"/>
                      </a:endParaRPr>
                    </a:p>
                  </a:txBody>
                  <a:tcPr marL="9525" marR="9525" marT="9525" marB="0" anchor="ctr"/>
                </a:tc>
                <a:tc>
                  <a:txBody>
                    <a:bodyPr/>
                    <a:lstStyle/>
                    <a:p>
                      <a:pPr marL="0" algn="ctr" defTabSz="914400" rtl="0" eaLnBrk="1" fontAlgn="ctr" latinLnBrk="0" hangingPunct="1"/>
                      <a:r>
                        <a:rPr lang="en-IN" sz="1600" u="none" strike="noStrike" kern="1200" dirty="0" smtClean="0">
                          <a:effectLst/>
                        </a:rPr>
                        <a:t>27,03,000</a:t>
                      </a:r>
                      <a:endParaRPr lang="en-IN" sz="1600" u="none" strike="noStrike" kern="1200" dirty="0">
                        <a:solidFill>
                          <a:schemeClr val="dk1"/>
                        </a:solidFill>
                        <a:effectLst/>
                        <a:latin typeface="+mn-lt"/>
                        <a:ea typeface="+mn-ea"/>
                        <a:cs typeface="+mn-cs"/>
                      </a:endParaRPr>
                    </a:p>
                  </a:txBody>
                  <a:tcPr marL="9525" marR="9525" marT="9525" marB="0" anchor="ctr"/>
                </a:tc>
              </a:tr>
              <a:tr h="630070">
                <a:tc>
                  <a:txBody>
                    <a:bodyPr/>
                    <a:lstStyle/>
                    <a:p>
                      <a:pPr marL="173038" indent="0" algn="l" defTabSz="914400" rtl="0" eaLnBrk="1" fontAlgn="ctr" latinLnBrk="0" hangingPunct="1"/>
                      <a:r>
                        <a:rPr lang="en-IN" sz="1600" u="none" strike="noStrike" kern="1200" dirty="0" smtClean="0">
                          <a:effectLst/>
                        </a:rPr>
                        <a:t>Employment </a:t>
                      </a:r>
                      <a:r>
                        <a:rPr lang="en-IN" sz="1600" u="none" strike="noStrike" kern="1200" dirty="0">
                          <a:effectLst/>
                        </a:rPr>
                        <a:t>Training Centres</a:t>
                      </a:r>
                      <a:endParaRPr lang="en-IN" sz="1600" b="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en-IN" sz="1600" u="none" strike="noStrike" dirty="0" smtClean="0">
                          <a:effectLst/>
                        </a:rPr>
                        <a:t>3,289</a:t>
                      </a:r>
                      <a:endParaRPr lang="en-IN" sz="1600" b="0" i="0" u="none" strike="noStrike" dirty="0">
                        <a:solidFill>
                          <a:srgbClr val="000000"/>
                        </a:solidFill>
                        <a:effectLst/>
                        <a:latin typeface="Calibri"/>
                      </a:endParaRPr>
                    </a:p>
                  </a:txBody>
                  <a:tcPr marL="9525" marR="9525" marT="9525" marB="0" anchor="ctr"/>
                </a:tc>
                <a:tc>
                  <a:txBody>
                    <a:bodyPr/>
                    <a:lstStyle/>
                    <a:p>
                      <a:pPr marL="0" algn="ctr" defTabSz="914400" rtl="0" eaLnBrk="1" fontAlgn="ctr" latinLnBrk="0" hangingPunct="1"/>
                      <a:r>
                        <a:rPr lang="en-IN" sz="1600" u="none" strike="noStrike" kern="1200" dirty="0" smtClean="0">
                          <a:effectLst/>
                        </a:rPr>
                        <a:t>79,72,000</a:t>
                      </a:r>
                      <a:endParaRPr lang="en-IN" sz="1600" u="none" strike="noStrike" kern="1200" dirty="0">
                        <a:solidFill>
                          <a:schemeClr val="dk1"/>
                        </a:solidFill>
                        <a:effectLst/>
                        <a:latin typeface="+mn-lt"/>
                        <a:ea typeface="+mn-ea"/>
                        <a:cs typeface="+mn-cs"/>
                      </a:endParaRPr>
                    </a:p>
                  </a:txBody>
                  <a:tcPr marL="9525" marR="9525" marT="9525" marB="0" anchor="ctr"/>
                </a:tc>
              </a:tr>
              <a:tr h="630070">
                <a:tc>
                  <a:txBody>
                    <a:bodyPr/>
                    <a:lstStyle/>
                    <a:p>
                      <a:pPr marL="173038" indent="0" algn="l" defTabSz="914400" rtl="0" eaLnBrk="1" fontAlgn="ctr" latinLnBrk="0" hangingPunct="1"/>
                      <a:r>
                        <a:rPr lang="en-IN" sz="1600" u="none" strike="noStrike" kern="1200" dirty="0">
                          <a:effectLst/>
                        </a:rPr>
                        <a:t>Private/Civilian-run training centres/NGOs</a:t>
                      </a:r>
                      <a:endParaRPr lang="en-IN" sz="1600" b="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en-IN" sz="1600" u="none" strike="noStrike" dirty="0" smtClean="0">
                          <a:effectLst/>
                        </a:rPr>
                        <a:t>21,425</a:t>
                      </a:r>
                      <a:endParaRPr lang="en-IN" sz="1600" b="0" i="0" u="none" strike="noStrike" dirty="0">
                        <a:solidFill>
                          <a:srgbClr val="000000"/>
                        </a:solidFill>
                        <a:effectLst/>
                        <a:latin typeface="Calibri"/>
                      </a:endParaRPr>
                    </a:p>
                  </a:txBody>
                  <a:tcPr marL="9525" marR="9525" marT="9525" marB="0" anchor="ctr"/>
                </a:tc>
                <a:tc>
                  <a:txBody>
                    <a:bodyPr/>
                    <a:lstStyle/>
                    <a:p>
                      <a:pPr marL="0" algn="ctr" defTabSz="914400" rtl="0" eaLnBrk="1" fontAlgn="ctr" latinLnBrk="0" hangingPunct="1"/>
                      <a:r>
                        <a:rPr lang="en-IN" sz="1600" u="none" strike="noStrike" kern="1200" dirty="0" smtClean="0">
                          <a:effectLst/>
                        </a:rPr>
                        <a:t>1,90,50,000</a:t>
                      </a:r>
                      <a:endParaRPr lang="en-IN" sz="1600" u="none" strike="noStrike" kern="1200" dirty="0">
                        <a:solidFill>
                          <a:schemeClr val="dk1"/>
                        </a:solidFill>
                        <a:effectLst/>
                        <a:latin typeface="+mn-lt"/>
                        <a:ea typeface="+mn-ea"/>
                        <a:cs typeface="+mn-cs"/>
                      </a:endParaRPr>
                    </a:p>
                  </a:txBody>
                  <a:tcPr marL="9525" marR="9525" marT="9525" marB="0" anchor="ctr"/>
                </a:tc>
              </a:tr>
              <a:tr h="630070">
                <a:tc>
                  <a:txBody>
                    <a:bodyPr/>
                    <a:lstStyle/>
                    <a:p>
                      <a:pPr marL="173038" indent="0" algn="l" defTabSz="914400" rtl="0" eaLnBrk="1" fontAlgn="ctr" latinLnBrk="0" hangingPunct="1"/>
                      <a:r>
                        <a:rPr lang="en-IN" sz="1600" u="none" strike="noStrike" kern="1200" dirty="0">
                          <a:effectLst/>
                        </a:rPr>
                        <a:t>Enterprise-sponsored training centres</a:t>
                      </a:r>
                      <a:endParaRPr lang="en-IN" sz="1600" b="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en-IN" sz="1600" u="none" strike="noStrike" dirty="0" smtClean="0">
                          <a:effectLst/>
                        </a:rPr>
                        <a:t>22,000</a:t>
                      </a:r>
                      <a:endParaRPr lang="en-IN" sz="1600" b="0" i="0" u="none" strike="noStrike" dirty="0">
                        <a:solidFill>
                          <a:srgbClr val="000000"/>
                        </a:solidFill>
                        <a:effectLst/>
                        <a:latin typeface="Calibri"/>
                      </a:endParaRPr>
                    </a:p>
                  </a:txBody>
                  <a:tcPr marL="9525" marR="9525" marT="9525" marB="0" anchor="ctr"/>
                </a:tc>
                <a:tc>
                  <a:txBody>
                    <a:bodyPr/>
                    <a:lstStyle/>
                    <a:p>
                      <a:pPr marL="0" algn="ctr" defTabSz="914400" rtl="0" eaLnBrk="1" fontAlgn="ctr" latinLnBrk="0" hangingPunct="1"/>
                      <a:r>
                        <a:rPr lang="en-IN" sz="1600" u="none" strike="noStrike" kern="1200" dirty="0" smtClean="0">
                          <a:effectLst/>
                        </a:rPr>
                        <a:t>3,00,00,000</a:t>
                      </a:r>
                      <a:endParaRPr lang="en-IN" sz="1600" u="none" strike="noStrike" kern="1200" dirty="0">
                        <a:solidFill>
                          <a:schemeClr val="dk1"/>
                        </a:solidFill>
                        <a:effectLst/>
                        <a:latin typeface="+mn-lt"/>
                        <a:ea typeface="+mn-ea"/>
                        <a:cs typeface="+mn-cs"/>
                      </a:endParaRPr>
                    </a:p>
                  </a:txBody>
                  <a:tcPr marL="9525" marR="9525" marT="9525" marB="0" anchor="ctr"/>
                </a:tc>
              </a:tr>
            </a:tbl>
          </a:graphicData>
        </a:graphic>
      </p:graphicFrame>
      <p:sp>
        <p:nvSpPr>
          <p:cNvPr id="7" name="TextBox 6"/>
          <p:cNvSpPr txBox="1"/>
          <p:nvPr/>
        </p:nvSpPr>
        <p:spPr>
          <a:xfrm>
            <a:off x="5860" y="6413227"/>
            <a:ext cx="8020133" cy="230832"/>
          </a:xfrm>
          <a:prstGeom prst="rect">
            <a:avLst/>
          </a:prstGeom>
          <a:noFill/>
        </p:spPr>
        <p:txBody>
          <a:bodyPr wrap="square" rtlCol="0">
            <a:spAutoFit/>
          </a:bodyPr>
          <a:lstStyle/>
          <a:p>
            <a:r>
              <a:rPr lang="en-IN" sz="900" dirty="0" smtClean="0">
                <a:latin typeface="+mn-lt"/>
              </a:rPr>
              <a:t>Source: </a:t>
            </a:r>
            <a:r>
              <a:rPr lang="en-IN" sz="900" dirty="0" smtClean="0">
                <a:latin typeface="+mn-lt"/>
              </a:rPr>
              <a:t>www.ccsenet.org</a:t>
            </a:r>
            <a:r>
              <a:rPr lang="en-IN" sz="900" dirty="0" smtClean="0">
                <a:latin typeface="+mn-lt"/>
              </a:rPr>
              <a:t>, International Business Research, Vol.1- No.3, 2008</a:t>
            </a:r>
            <a:endParaRPr lang="en-IN" sz="900" dirty="0">
              <a:latin typeface="+mn-lt"/>
            </a:endParaRPr>
          </a:p>
        </p:txBody>
      </p:sp>
    </p:spTree>
    <p:extLst>
      <p:ext uri="{BB962C8B-B14F-4D97-AF65-F5344CB8AC3E}">
        <p14:creationId xmlns:p14="http://schemas.microsoft.com/office/powerpoint/2010/main" val="2996326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34871390"/>
              </p:ext>
            </p:extLst>
          </p:nvPr>
        </p:nvGraphicFramePr>
        <p:xfrm>
          <a:off x="395536" y="1340768"/>
          <a:ext cx="5256584" cy="3525355"/>
        </p:xfrm>
        <a:graphic>
          <a:graphicData uri="http://schemas.openxmlformats.org/drawingml/2006/table">
            <a:tbl>
              <a:tblPr firstRow="1">
                <a:tableStyleId>{7DF18680-E054-41AD-8BC1-D1AEF772440D}</a:tableStyleId>
              </a:tblPr>
              <a:tblGrid>
                <a:gridCol w="3797761"/>
                <a:gridCol w="1458823"/>
              </a:tblGrid>
              <a:tr h="689473">
                <a:tc>
                  <a:txBody>
                    <a:bodyPr/>
                    <a:lstStyle/>
                    <a:p>
                      <a:pPr algn="ctr" fontAlgn="b"/>
                      <a:r>
                        <a:rPr lang="en-IN" sz="1600" u="none" strike="noStrike" dirty="0">
                          <a:effectLst/>
                        </a:rPr>
                        <a:t>Source</a:t>
                      </a:r>
                      <a:endParaRPr lang="en-IN" sz="1600" b="1" i="0" u="none" strike="noStrike" dirty="0">
                        <a:solidFill>
                          <a:schemeClr val="bg1"/>
                        </a:solidFill>
                        <a:effectLst/>
                        <a:latin typeface="Calibri"/>
                      </a:endParaRPr>
                    </a:p>
                  </a:txBody>
                  <a:tcPr marL="9525" marR="9525" marT="9525" marB="0" anchor="ctr"/>
                </a:tc>
                <a:tc>
                  <a:txBody>
                    <a:bodyPr/>
                    <a:lstStyle/>
                    <a:p>
                      <a:pPr algn="ctr" fontAlgn="b"/>
                      <a:r>
                        <a:rPr lang="en-IN" sz="1600" u="none" strike="noStrike" dirty="0">
                          <a:effectLst/>
                        </a:rPr>
                        <a:t>Amount </a:t>
                      </a:r>
                      <a:endParaRPr lang="en-IN" sz="1600" u="none" strike="noStrike" dirty="0" smtClean="0">
                        <a:effectLst/>
                      </a:endParaRPr>
                    </a:p>
                    <a:p>
                      <a:pPr algn="ctr" fontAlgn="b"/>
                      <a:r>
                        <a:rPr lang="en-IN" sz="1600" u="none" strike="noStrike" dirty="0" smtClean="0">
                          <a:effectLst/>
                        </a:rPr>
                        <a:t>(billion </a:t>
                      </a:r>
                      <a:r>
                        <a:rPr lang="en-IN" sz="1600" u="none" strike="noStrike" dirty="0">
                          <a:effectLst/>
                        </a:rPr>
                        <a:t>Yuan)</a:t>
                      </a:r>
                      <a:endParaRPr lang="en-IN" sz="1600" b="1" i="0" u="none" strike="noStrike" dirty="0">
                        <a:solidFill>
                          <a:schemeClr val="bg1"/>
                        </a:solidFill>
                        <a:effectLst/>
                        <a:latin typeface="Calibri"/>
                      </a:endParaRPr>
                    </a:p>
                  </a:txBody>
                  <a:tcPr marL="9525" marR="9525" marT="9525" marB="0" anchor="ctr"/>
                </a:tc>
              </a:tr>
              <a:tr h="351341">
                <a:tc>
                  <a:txBody>
                    <a:bodyPr/>
                    <a:lstStyle/>
                    <a:p>
                      <a:pPr marL="0" indent="0" algn="l" fontAlgn="b">
                        <a:buNone/>
                      </a:pPr>
                      <a:r>
                        <a:rPr lang="en-IN" sz="1600" u="none" strike="noStrike" dirty="0" smtClean="0">
                          <a:effectLst/>
                        </a:rPr>
                        <a:t>A. Government </a:t>
                      </a:r>
                      <a:r>
                        <a:rPr lang="en-IN" sz="1600" u="none" strike="noStrike" dirty="0">
                          <a:effectLst/>
                        </a:rPr>
                        <a:t>Appropriation for </a:t>
                      </a:r>
                      <a:r>
                        <a:rPr lang="en-IN" sz="1600" u="none" strike="noStrike" dirty="0" smtClean="0">
                          <a:effectLst/>
                        </a:rPr>
                        <a:t>Education </a:t>
                      </a:r>
                    </a:p>
                  </a:txBody>
                  <a:tcPr marL="9525" marR="9525" marT="9525" marB="0" anchor="ctr"/>
                </a:tc>
                <a:tc>
                  <a:txBody>
                    <a:bodyPr/>
                    <a:lstStyle/>
                    <a:p>
                      <a:pPr lvl="0" algn="r" fontAlgn="b"/>
                      <a:r>
                        <a:rPr lang="en-IN" sz="1600" u="none" strike="noStrike" dirty="0">
                          <a:effectLst/>
                        </a:rPr>
                        <a:t>1467.01</a:t>
                      </a:r>
                      <a:endParaRPr lang="en-IN" sz="1600" b="0" i="0" u="none" strike="noStrike" dirty="0">
                        <a:solidFill>
                          <a:srgbClr val="000000"/>
                        </a:solidFill>
                        <a:effectLst/>
                        <a:latin typeface="Calibri"/>
                      </a:endParaRPr>
                    </a:p>
                  </a:txBody>
                  <a:tcPr marL="9525" marR="9525" marT="9525" marB="0" anchor="ctr"/>
                </a:tc>
              </a:tr>
              <a:tr h="351341">
                <a:tc>
                  <a:txBody>
                    <a:bodyPr/>
                    <a:lstStyle/>
                    <a:p>
                      <a:pPr algn="l" fontAlgn="b"/>
                      <a:r>
                        <a:rPr lang="en-IN" sz="1600" u="none" strike="noStrike" dirty="0">
                          <a:effectLst/>
                        </a:rPr>
                        <a:t>B.  Funds from Private Schools</a:t>
                      </a:r>
                      <a:endParaRPr lang="en-IN" sz="1600" b="0" i="0" u="none" strike="noStrike" dirty="0">
                        <a:solidFill>
                          <a:srgbClr val="000000"/>
                        </a:solidFill>
                        <a:effectLst/>
                        <a:latin typeface="Calibri"/>
                      </a:endParaRPr>
                    </a:p>
                  </a:txBody>
                  <a:tcPr marL="9525" marR="9525" marT="9525" marB="0" anchor="ctr"/>
                </a:tc>
                <a:tc>
                  <a:txBody>
                    <a:bodyPr/>
                    <a:lstStyle/>
                    <a:p>
                      <a:pPr lvl="0" algn="r" fontAlgn="b"/>
                      <a:r>
                        <a:rPr lang="en-IN" sz="1600" u="none" strike="noStrike" dirty="0">
                          <a:effectLst/>
                        </a:rPr>
                        <a:t>10.54</a:t>
                      </a:r>
                      <a:endParaRPr lang="en-IN" sz="1600" b="0" i="0" u="none" strike="noStrike" dirty="0">
                        <a:solidFill>
                          <a:srgbClr val="000000"/>
                        </a:solidFill>
                        <a:effectLst/>
                        <a:latin typeface="Calibri"/>
                      </a:endParaRPr>
                    </a:p>
                  </a:txBody>
                  <a:tcPr marL="9525" marR="9525" marT="9525" marB="0" anchor="ctr"/>
                </a:tc>
              </a:tr>
              <a:tr h="689473">
                <a:tc>
                  <a:txBody>
                    <a:bodyPr/>
                    <a:lstStyle/>
                    <a:p>
                      <a:pPr marL="268288" indent="-268288" algn="l" fontAlgn="b"/>
                      <a:r>
                        <a:rPr lang="en-IN" sz="1600" u="none" strike="noStrike" dirty="0">
                          <a:effectLst/>
                        </a:rPr>
                        <a:t>C.  Donations and Fund raising for running schools</a:t>
                      </a:r>
                      <a:endParaRPr lang="en-IN" sz="1600" b="0" i="0" u="none" strike="noStrike" dirty="0">
                        <a:solidFill>
                          <a:srgbClr val="000000"/>
                        </a:solidFill>
                        <a:effectLst/>
                        <a:latin typeface="Calibri"/>
                      </a:endParaRPr>
                    </a:p>
                  </a:txBody>
                  <a:tcPr marL="9525" marR="9525" marT="9525" marB="0" anchor="ctr"/>
                </a:tc>
                <a:tc>
                  <a:txBody>
                    <a:bodyPr/>
                    <a:lstStyle/>
                    <a:p>
                      <a:pPr lvl="0" algn="r" fontAlgn="b"/>
                      <a:r>
                        <a:rPr lang="en-IN" sz="1600" u="none" strike="noStrike" dirty="0">
                          <a:effectLst/>
                        </a:rPr>
                        <a:t>10.79</a:t>
                      </a:r>
                      <a:endParaRPr lang="en-IN" sz="1600" b="0" i="0" u="none" strike="noStrike" dirty="0">
                        <a:solidFill>
                          <a:srgbClr val="000000"/>
                        </a:solidFill>
                        <a:effectLst/>
                        <a:latin typeface="Calibri"/>
                      </a:endParaRPr>
                    </a:p>
                  </a:txBody>
                  <a:tcPr marL="9525" marR="9525" marT="9525" marB="0" anchor="ctr"/>
                </a:tc>
              </a:tr>
              <a:tr h="689473">
                <a:tc>
                  <a:txBody>
                    <a:bodyPr/>
                    <a:lstStyle/>
                    <a:p>
                      <a:pPr marL="268288" indent="-268288" algn="l" fontAlgn="b"/>
                      <a:r>
                        <a:rPr lang="en-IN" sz="1600" u="none" strike="noStrike" dirty="0">
                          <a:effectLst/>
                        </a:rPr>
                        <a:t>D.  Income from Teaching, Research and other Auxiliary </a:t>
                      </a:r>
                      <a:r>
                        <a:rPr lang="en-IN" sz="1600" u="none" strike="noStrike" dirty="0" smtClean="0">
                          <a:effectLst/>
                        </a:rPr>
                        <a:t>Activities and Tuition &amp; Miscellaneous</a:t>
                      </a:r>
                      <a:r>
                        <a:rPr lang="en-IN" sz="1600" u="none" strike="noStrike" baseline="0" dirty="0" smtClean="0">
                          <a:effectLst/>
                        </a:rPr>
                        <a:t> Fees</a:t>
                      </a:r>
                      <a:endParaRPr lang="en-IN" sz="1600" b="0" i="0" u="none" strike="noStrike" dirty="0">
                        <a:solidFill>
                          <a:srgbClr val="000000"/>
                        </a:solidFill>
                        <a:effectLst/>
                        <a:latin typeface="Calibri"/>
                      </a:endParaRPr>
                    </a:p>
                  </a:txBody>
                  <a:tcPr marL="9525" marR="9525" marT="9525" marB="0" anchor="ctr"/>
                </a:tc>
                <a:tc>
                  <a:txBody>
                    <a:bodyPr/>
                    <a:lstStyle/>
                    <a:p>
                      <a:pPr lvl="0" algn="r" fontAlgn="b"/>
                      <a:r>
                        <a:rPr lang="en-IN" sz="1600" u="none" strike="noStrike" dirty="0">
                          <a:effectLst/>
                        </a:rPr>
                        <a:t>410.61</a:t>
                      </a:r>
                      <a:endParaRPr lang="en-IN" sz="1600" b="0" i="0" u="none" strike="noStrike" dirty="0">
                        <a:solidFill>
                          <a:srgbClr val="000000"/>
                        </a:solidFill>
                        <a:effectLst/>
                        <a:latin typeface="Calibri"/>
                      </a:endParaRPr>
                    </a:p>
                  </a:txBody>
                  <a:tcPr marL="9525" marR="9525" marT="9525" marB="0" anchor="ctr"/>
                </a:tc>
              </a:tr>
              <a:tr h="351341">
                <a:tc>
                  <a:txBody>
                    <a:bodyPr/>
                    <a:lstStyle/>
                    <a:p>
                      <a:pPr algn="l" fontAlgn="b"/>
                      <a:r>
                        <a:rPr lang="en-IN" sz="1600" u="none" strike="noStrike" dirty="0">
                          <a:effectLst/>
                        </a:rPr>
                        <a:t>E.  Other Educational Funds</a:t>
                      </a:r>
                      <a:endParaRPr lang="en-IN" sz="1600" b="0" i="0" u="none" strike="noStrike" dirty="0">
                        <a:solidFill>
                          <a:srgbClr val="000000"/>
                        </a:solidFill>
                        <a:effectLst/>
                        <a:latin typeface="Calibri"/>
                      </a:endParaRPr>
                    </a:p>
                  </a:txBody>
                  <a:tcPr marL="9525" marR="9525" marT="9525" marB="0" anchor="ctr"/>
                </a:tc>
                <a:tc>
                  <a:txBody>
                    <a:bodyPr/>
                    <a:lstStyle/>
                    <a:p>
                      <a:pPr lvl="0" algn="r" fontAlgn="b"/>
                      <a:r>
                        <a:rPr lang="en-IN" sz="1600" u="none" strike="noStrike" dirty="0">
                          <a:effectLst/>
                        </a:rPr>
                        <a:t>57.24</a:t>
                      </a:r>
                      <a:endParaRPr lang="en-IN" sz="1600" b="0" i="0" u="none" strike="noStrike" dirty="0">
                        <a:solidFill>
                          <a:srgbClr val="000000"/>
                        </a:solidFill>
                        <a:effectLst/>
                        <a:latin typeface="Calibri"/>
                      </a:endParaRPr>
                    </a:p>
                  </a:txBody>
                  <a:tcPr marL="9525" marR="9525" marT="9525" marB="0" anchor="ctr"/>
                </a:tc>
              </a:tr>
              <a:tr h="351341">
                <a:tc>
                  <a:txBody>
                    <a:bodyPr/>
                    <a:lstStyle/>
                    <a:p>
                      <a:pPr lvl="0" algn="r" fontAlgn="b"/>
                      <a:r>
                        <a:rPr lang="en-IN" sz="1600" b="1" u="none" strike="noStrike" dirty="0">
                          <a:effectLst/>
                        </a:rPr>
                        <a:t>Total Fund (A+B+C+D+E)</a:t>
                      </a:r>
                      <a:endParaRPr lang="en-IN" sz="1600" b="1" i="0" u="none" strike="noStrike" dirty="0">
                        <a:solidFill>
                          <a:srgbClr val="000000"/>
                        </a:solidFill>
                        <a:effectLst/>
                        <a:latin typeface="Calibri"/>
                      </a:endParaRPr>
                    </a:p>
                  </a:txBody>
                  <a:tcPr marL="9525" marR="9525" marT="9525" marB="0" anchor="ctr"/>
                </a:tc>
                <a:tc>
                  <a:txBody>
                    <a:bodyPr/>
                    <a:lstStyle/>
                    <a:p>
                      <a:pPr lvl="0" algn="r" fontAlgn="b"/>
                      <a:r>
                        <a:rPr lang="en-IN" sz="1600" b="1" u="none" strike="noStrike" dirty="0">
                          <a:effectLst/>
                        </a:rPr>
                        <a:t>1956.18</a:t>
                      </a:r>
                      <a:endParaRPr lang="en-IN" sz="1600" b="1" i="0" u="none" strike="noStrike" dirty="0">
                        <a:solidFill>
                          <a:srgbClr val="000000"/>
                        </a:solidFill>
                        <a:effectLst/>
                        <a:latin typeface="Calibri"/>
                      </a:endParaRPr>
                    </a:p>
                  </a:txBody>
                  <a:tcPr marL="9525" marR="9525" marT="9525" marB="0" anchor="ct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077868096"/>
              </p:ext>
            </p:extLst>
          </p:nvPr>
        </p:nvGraphicFramePr>
        <p:xfrm>
          <a:off x="5868144" y="1340768"/>
          <a:ext cx="3024336"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79512" y="515144"/>
            <a:ext cx="8712968" cy="609600"/>
          </a:xfrm>
        </p:spPr>
        <p:txBody>
          <a:bodyPr/>
          <a:lstStyle/>
          <a:p>
            <a:r>
              <a:rPr lang="en-IN" sz="2400" dirty="0" smtClean="0"/>
              <a:t>Sources of Educational Funds</a:t>
            </a:r>
            <a:endParaRPr lang="en-IN" sz="2400" dirty="0"/>
          </a:p>
        </p:txBody>
      </p:sp>
      <p:sp>
        <p:nvSpPr>
          <p:cNvPr id="2" name="TextBox 1"/>
          <p:cNvSpPr txBox="1"/>
          <p:nvPr/>
        </p:nvSpPr>
        <p:spPr>
          <a:xfrm>
            <a:off x="179512" y="5733256"/>
            <a:ext cx="4968552" cy="261610"/>
          </a:xfrm>
          <a:prstGeom prst="rect">
            <a:avLst/>
          </a:prstGeom>
          <a:noFill/>
        </p:spPr>
        <p:txBody>
          <a:bodyPr wrap="square" rtlCol="0">
            <a:spAutoFit/>
          </a:bodyPr>
          <a:lstStyle/>
          <a:p>
            <a:r>
              <a:rPr lang="en-IN" sz="1100" dirty="0" smtClean="0">
                <a:latin typeface="+mn-lt"/>
              </a:rPr>
              <a:t>1956.18 bn Yuan = INR 19,75,742 </a:t>
            </a:r>
            <a:r>
              <a:rPr lang="en-IN" sz="1100" dirty="0" err="1" smtClean="0">
                <a:latin typeface="+mn-lt"/>
              </a:rPr>
              <a:t>Crores</a:t>
            </a:r>
            <a:r>
              <a:rPr lang="en-IN" sz="1100" dirty="0">
                <a:latin typeface="+mn-lt"/>
              </a:rPr>
              <a:t> [</a:t>
            </a:r>
            <a:r>
              <a:rPr lang="en-IN" sz="1100" dirty="0" smtClean="0">
                <a:latin typeface="+mn-lt"/>
              </a:rPr>
              <a:t>@ Exchange rate – 1 CNY = 10.1 INR]</a:t>
            </a:r>
          </a:p>
        </p:txBody>
      </p:sp>
      <p:sp>
        <p:nvSpPr>
          <p:cNvPr id="8" name="TextBox 7"/>
          <p:cNvSpPr txBox="1"/>
          <p:nvPr/>
        </p:nvSpPr>
        <p:spPr>
          <a:xfrm>
            <a:off x="5860" y="6419538"/>
            <a:ext cx="8020133" cy="230832"/>
          </a:xfrm>
          <a:prstGeom prst="rect">
            <a:avLst/>
          </a:prstGeom>
          <a:noFill/>
        </p:spPr>
        <p:txBody>
          <a:bodyPr wrap="square" rtlCol="0">
            <a:spAutoFit/>
          </a:bodyPr>
          <a:lstStyle/>
          <a:p>
            <a:r>
              <a:rPr lang="en-IN" sz="900" dirty="0" smtClean="0">
                <a:latin typeface="+mn-lt"/>
              </a:rPr>
              <a:t>Source: </a:t>
            </a:r>
            <a:r>
              <a:rPr lang="en-IN" sz="900" dirty="0" smtClean="0">
                <a:latin typeface="+mn-lt"/>
              </a:rPr>
              <a:t>www.ccsenet.org</a:t>
            </a:r>
            <a:r>
              <a:rPr lang="en-IN" sz="900" dirty="0" smtClean="0">
                <a:latin typeface="+mn-lt"/>
              </a:rPr>
              <a:t>, International Business Research, Vol.1- No.3, 2008</a:t>
            </a:r>
            <a:endParaRPr lang="en-IN" sz="900" dirty="0">
              <a:latin typeface="+mn-lt"/>
            </a:endParaRPr>
          </a:p>
        </p:txBody>
      </p:sp>
      <p:sp>
        <p:nvSpPr>
          <p:cNvPr id="9" name="TextBox 8"/>
          <p:cNvSpPr txBox="1"/>
          <p:nvPr/>
        </p:nvSpPr>
        <p:spPr>
          <a:xfrm>
            <a:off x="611560" y="1052736"/>
            <a:ext cx="4968552" cy="261610"/>
          </a:xfrm>
          <a:prstGeom prst="rect">
            <a:avLst/>
          </a:prstGeom>
          <a:noFill/>
        </p:spPr>
        <p:txBody>
          <a:bodyPr wrap="square" rtlCol="0">
            <a:spAutoFit/>
          </a:bodyPr>
          <a:lstStyle/>
          <a:p>
            <a:pPr algn="r"/>
            <a:r>
              <a:rPr lang="en-IN" sz="1100" dirty="0" smtClean="0">
                <a:latin typeface="+mn-lt"/>
              </a:rPr>
              <a:t>Year 2010</a:t>
            </a:r>
          </a:p>
        </p:txBody>
      </p:sp>
    </p:spTree>
    <p:extLst>
      <p:ext uri="{BB962C8B-B14F-4D97-AF65-F5344CB8AC3E}">
        <p14:creationId xmlns:p14="http://schemas.microsoft.com/office/powerpoint/2010/main" val="4137289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Significance of 2015 for Global Textile Industry</a:t>
            </a:r>
            <a:endParaRPr lang="en-IN" dirty="0"/>
          </a:p>
        </p:txBody>
      </p:sp>
      <p:sp>
        <p:nvSpPr>
          <p:cNvPr id="3" name="Text Placeholder 2"/>
          <p:cNvSpPr>
            <a:spLocks noGrp="1"/>
          </p:cNvSpPr>
          <p:nvPr>
            <p:ph type="body" sz="quarter" idx="11"/>
          </p:nvPr>
        </p:nvSpPr>
        <p:spPr>
          <a:xfrm>
            <a:off x="539552" y="1484784"/>
            <a:ext cx="7696200" cy="1905000"/>
          </a:xfrm>
        </p:spPr>
        <p:txBody>
          <a:bodyPr/>
          <a:lstStyle/>
          <a:p>
            <a:pPr algn="ctr"/>
            <a:r>
              <a:rPr lang="en-IN" sz="2000" dirty="0"/>
              <a:t>Emergence of Quota Free World – 1</a:t>
            </a:r>
            <a:r>
              <a:rPr lang="en-IN" sz="2000" baseline="30000" dirty="0"/>
              <a:t>st</a:t>
            </a:r>
            <a:r>
              <a:rPr lang="en-IN" sz="2000" dirty="0"/>
              <a:t> January, </a:t>
            </a:r>
            <a:r>
              <a:rPr lang="en-IN" sz="2000" dirty="0" smtClean="0"/>
              <a:t>2005</a:t>
            </a:r>
          </a:p>
          <a:p>
            <a:pPr algn="ctr"/>
            <a:endParaRPr lang="en-IN" sz="2000" dirty="0" smtClean="0"/>
          </a:p>
          <a:p>
            <a:pPr algn="ctr"/>
            <a:r>
              <a:rPr lang="en-IN" sz="2000" dirty="0" smtClean="0"/>
              <a:t>It’s a decade of Quota Free World.</a:t>
            </a:r>
          </a:p>
          <a:p>
            <a:pPr algn="ctr"/>
            <a:endParaRPr lang="en-IN" sz="2000" dirty="0"/>
          </a:p>
          <a:p>
            <a:pPr algn="ctr"/>
            <a:endParaRPr lang="en-IN" sz="2000" dirty="0" smtClean="0"/>
          </a:p>
          <a:p>
            <a:pPr algn="ctr"/>
            <a:endParaRPr lang="en-IN" sz="2000" dirty="0"/>
          </a:p>
          <a:p>
            <a:pPr algn="ctr"/>
            <a:endParaRPr lang="en-IN" sz="2000" dirty="0" smtClean="0"/>
          </a:p>
          <a:p>
            <a:pPr algn="ctr"/>
            <a:endParaRPr lang="en-IN" sz="2000" dirty="0"/>
          </a:p>
          <a:p>
            <a:pPr algn="ctr"/>
            <a:endParaRPr lang="en-IN" sz="20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a:t>
            </a:fld>
            <a:endParaRPr lang="en-US"/>
          </a:p>
        </p:txBody>
      </p:sp>
      <p:pic>
        <p:nvPicPr>
          <p:cNvPr id="1026" name="Picture 2" descr="C:\Users\A7511941\Desktop\FICCI - 7th April\freedomfran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4968"/>
            <a:ext cx="3960440" cy="380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Agenda</a:t>
            </a:r>
            <a:endParaRPr lang="en-IN" dirty="0"/>
          </a:p>
        </p:txBody>
      </p:sp>
      <p:sp>
        <p:nvSpPr>
          <p:cNvPr id="3" name="Text Placeholder 2"/>
          <p:cNvSpPr>
            <a:spLocks noGrp="1"/>
          </p:cNvSpPr>
          <p:nvPr>
            <p:ph type="body" sz="quarter" idx="11"/>
          </p:nvPr>
        </p:nvSpPr>
        <p:spPr>
          <a:xfrm>
            <a:off x="371168" y="1668016"/>
            <a:ext cx="7696200" cy="1905000"/>
          </a:xfrm>
        </p:spPr>
        <p:txBody>
          <a:bodyPr anchor="t"/>
          <a:lstStyle/>
          <a:p>
            <a:pPr marL="457200" indent="-457200">
              <a:lnSpc>
                <a:spcPct val="200000"/>
              </a:lnSpc>
              <a:buFont typeface="+mj-lt"/>
              <a:buAutoNum type="arabicPeriod"/>
            </a:pPr>
            <a:r>
              <a:rPr lang="en-IN" sz="2400" dirty="0" smtClean="0">
                <a:solidFill>
                  <a:schemeClr val="bg1">
                    <a:lumMod val="85000"/>
                  </a:schemeClr>
                </a:solidFill>
              </a:rPr>
              <a:t>Learning from China’s Strategy</a:t>
            </a:r>
          </a:p>
          <a:p>
            <a:pPr marL="457200" indent="-457200">
              <a:lnSpc>
                <a:spcPct val="200000"/>
              </a:lnSpc>
              <a:buFont typeface="+mj-lt"/>
              <a:buAutoNum type="arabicPeriod"/>
            </a:pPr>
            <a:r>
              <a:rPr lang="en-IN" sz="2400" dirty="0" smtClean="0"/>
              <a:t>Shifting International Trade Pattern</a:t>
            </a:r>
          </a:p>
          <a:p>
            <a:pPr marL="457200" indent="-457200">
              <a:lnSpc>
                <a:spcPct val="200000"/>
              </a:lnSpc>
              <a:buFont typeface="+mj-lt"/>
              <a:buAutoNum type="arabicPeriod"/>
            </a:pPr>
            <a:r>
              <a:rPr lang="en-IN" sz="2400" dirty="0" smtClean="0">
                <a:solidFill>
                  <a:schemeClr val="bg1">
                    <a:lumMod val="85000"/>
                  </a:schemeClr>
                </a:solidFill>
              </a:rPr>
              <a:t>India’s Strategy</a:t>
            </a:r>
          </a:p>
          <a:p>
            <a:pPr marL="457200" indent="-457200">
              <a:lnSpc>
                <a:spcPct val="200000"/>
              </a:lnSpc>
              <a:buFont typeface="+mj-lt"/>
              <a:buAutoNum type="arabicPeriod"/>
            </a:pPr>
            <a:endParaRPr lang="en-IN" sz="24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20</a:t>
            </a:fld>
            <a:endParaRPr lang="en-US"/>
          </a:p>
        </p:txBody>
      </p:sp>
    </p:spTree>
    <p:extLst>
      <p:ext uri="{BB962C8B-B14F-4D97-AF65-F5344CB8AC3E}">
        <p14:creationId xmlns:p14="http://schemas.microsoft.com/office/powerpoint/2010/main" val="2244047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Shifting International Trade Pattern</a:t>
            </a:r>
            <a:endParaRPr lang="en-IN" dirty="0"/>
          </a:p>
        </p:txBody>
      </p:sp>
      <p:sp>
        <p:nvSpPr>
          <p:cNvPr id="3" name="Text Placeholder 2"/>
          <p:cNvSpPr>
            <a:spLocks noGrp="1"/>
          </p:cNvSpPr>
          <p:nvPr>
            <p:ph type="body" sz="quarter" idx="11"/>
          </p:nvPr>
        </p:nvSpPr>
        <p:spPr>
          <a:xfrm>
            <a:off x="539552" y="1268760"/>
            <a:ext cx="8064896" cy="4824536"/>
          </a:xfrm>
        </p:spPr>
        <p:txBody>
          <a:bodyPr/>
          <a:lstStyle/>
          <a:p>
            <a:pPr>
              <a:buFont typeface="Arial" panose="020B0604020202020204" pitchFamily="34" charset="0"/>
              <a:buChar char="•"/>
            </a:pPr>
            <a:r>
              <a:rPr lang="en-IN" sz="1600" dirty="0" smtClean="0"/>
              <a:t>After setting the trade free from quantitative (quota) restrictions, USA and EU have tried to influence the trade by creating trade blocks and preferential access by means import duties.</a:t>
            </a:r>
          </a:p>
          <a:p>
            <a:pPr>
              <a:buFont typeface="Arial" panose="020B0604020202020204" pitchFamily="34" charset="0"/>
              <a:buChar char="•"/>
            </a:pPr>
            <a:endParaRPr lang="en-IN" sz="1600" dirty="0"/>
          </a:p>
          <a:p>
            <a:pPr>
              <a:buFont typeface="Arial" panose="020B0604020202020204" pitchFamily="34" charset="0"/>
              <a:buChar char="•"/>
            </a:pPr>
            <a:r>
              <a:rPr lang="en-IN" sz="1600" dirty="0" smtClean="0"/>
              <a:t>USA, EU and Japan traditionally had threat perception about each other ……. For the first time these three are joining hands for trade.</a:t>
            </a:r>
          </a:p>
          <a:p>
            <a:endParaRPr lang="en-IN" sz="1600" dirty="0" smtClean="0"/>
          </a:p>
          <a:p>
            <a:r>
              <a:rPr lang="en-IN" sz="1600" dirty="0" smtClean="0"/>
              <a:t>	</a:t>
            </a:r>
            <a:r>
              <a:rPr lang="en-IN" sz="1600" b="1" u="sng" dirty="0" smtClean="0"/>
              <a:t>TPP (Trans Pacific Partnership) (12 Countries)</a:t>
            </a:r>
          </a:p>
          <a:p>
            <a:r>
              <a:rPr lang="en-IN" sz="1600" dirty="0" smtClean="0"/>
              <a:t>	</a:t>
            </a:r>
            <a:r>
              <a:rPr lang="en-IN" sz="1400" dirty="0" smtClean="0"/>
              <a:t>Australia, Brunei, Canada, Chile, Japan, Malaysia, Mexico, New Zealand, Peru, Singapore, USA and Vietnam</a:t>
            </a:r>
          </a:p>
          <a:p>
            <a:endParaRPr lang="en-IN" sz="1600" dirty="0"/>
          </a:p>
          <a:p>
            <a:pPr marL="355600" indent="0" algn="just">
              <a:lnSpc>
                <a:spcPct val="200000"/>
              </a:lnSpc>
            </a:pPr>
            <a:r>
              <a:rPr lang="en-IN" sz="1600" dirty="0" smtClean="0"/>
              <a:t>TPP </a:t>
            </a:r>
            <a:r>
              <a:rPr lang="en-IN" sz="1600" dirty="0"/>
              <a:t>covers product standards and …..</a:t>
            </a:r>
          </a:p>
          <a:p>
            <a:pPr marL="355600" indent="0" algn="just">
              <a:lnSpc>
                <a:spcPct val="200000"/>
              </a:lnSpc>
            </a:pPr>
            <a:r>
              <a:rPr lang="en-IN" sz="1600" dirty="0"/>
              <a:t>Intellectual Property rights, FDI, Competition policy, Environment, Labour, State </a:t>
            </a:r>
            <a:r>
              <a:rPr lang="en-IN" sz="1600" dirty="0" smtClean="0"/>
              <a:t>owned Enterprise </a:t>
            </a:r>
            <a:r>
              <a:rPr lang="en-IN" sz="1600" dirty="0"/>
              <a:t>policies, E-commerce, Govt. Procurement, Technical Barriers to </a:t>
            </a:r>
            <a:r>
              <a:rPr lang="en-IN" sz="1600" dirty="0" smtClean="0"/>
              <a:t>trade, transparency </a:t>
            </a:r>
            <a:r>
              <a:rPr lang="en-IN" sz="1600" dirty="0"/>
              <a:t>in Health care technologies and pharmaceuticals regulatory coherence.</a:t>
            </a:r>
          </a:p>
          <a:p>
            <a:endParaRPr lang="en-IN" sz="1600" u="sng"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21</a:t>
            </a:fld>
            <a:endParaRPr lang="en-US"/>
          </a:p>
        </p:txBody>
      </p:sp>
    </p:spTree>
    <p:extLst>
      <p:ext uri="{BB962C8B-B14F-4D97-AF65-F5344CB8AC3E}">
        <p14:creationId xmlns:p14="http://schemas.microsoft.com/office/powerpoint/2010/main" val="26230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22</a:t>
            </a:fld>
            <a:endParaRPr lang="en-US"/>
          </a:p>
        </p:txBody>
      </p:sp>
      <p:sp>
        <p:nvSpPr>
          <p:cNvPr id="5" name="Text Placeholder 2"/>
          <p:cNvSpPr txBox="1">
            <a:spLocks/>
          </p:cNvSpPr>
          <p:nvPr/>
        </p:nvSpPr>
        <p:spPr>
          <a:xfrm>
            <a:off x="352129" y="990600"/>
            <a:ext cx="8540352" cy="5390728"/>
          </a:xfrm>
          <a:prstGeom prst="rect">
            <a:avLst/>
          </a:prstGeom>
        </p:spPr>
        <p:txBody>
          <a:bodyPr vert="horz" lIns="91440" tIns="45720" rIns="91440" bIns="45720" rtlCol="0" anchor="t"/>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285750" indent="-285750" algn="just">
              <a:lnSpc>
                <a:spcPct val="150000"/>
              </a:lnSpc>
              <a:buFont typeface="Arial" panose="020B0604020202020204" pitchFamily="34" charset="0"/>
              <a:buChar char="•"/>
            </a:pPr>
            <a:endParaRPr lang="en-IN" sz="1600" dirty="0" smtClean="0">
              <a:solidFill>
                <a:schemeClr val="tx1"/>
              </a:solidFill>
            </a:endParaRPr>
          </a:p>
          <a:p>
            <a:pPr marL="285750" indent="-285750" algn="just">
              <a:lnSpc>
                <a:spcPct val="200000"/>
              </a:lnSpc>
              <a:buFont typeface="Arial" panose="020B0604020202020204" pitchFamily="34" charset="0"/>
              <a:buChar char="•"/>
            </a:pPr>
            <a:r>
              <a:rPr lang="en-IN" sz="1600" dirty="0" smtClean="0">
                <a:solidFill>
                  <a:schemeClr val="tx1"/>
                </a:solidFill>
              </a:rPr>
              <a:t>TPP controls over 35% of World Trade (Over 50% along with TIPP).</a:t>
            </a:r>
          </a:p>
          <a:p>
            <a:pPr marL="285750" indent="-285750" algn="just">
              <a:lnSpc>
                <a:spcPct val="200000"/>
              </a:lnSpc>
              <a:buFont typeface="Arial" panose="020B0604020202020204" pitchFamily="34" charset="0"/>
              <a:buChar char="•"/>
            </a:pPr>
            <a:r>
              <a:rPr lang="en-IN" sz="1600" dirty="0" smtClean="0">
                <a:solidFill>
                  <a:schemeClr val="tx1"/>
                </a:solidFill>
              </a:rPr>
              <a:t>The Countries outside TPP will suffer loss of market access due to non tariff measures.</a:t>
            </a:r>
          </a:p>
          <a:p>
            <a:pPr marL="285750" indent="-285750" algn="just">
              <a:lnSpc>
                <a:spcPct val="200000"/>
              </a:lnSpc>
              <a:buFont typeface="Arial" panose="020B0604020202020204" pitchFamily="34" charset="0"/>
              <a:buChar char="•"/>
            </a:pPr>
            <a:r>
              <a:rPr lang="en-IN" sz="1600" dirty="0" smtClean="0">
                <a:solidFill>
                  <a:schemeClr val="tx1"/>
                </a:solidFill>
              </a:rPr>
              <a:t>TPP is likely to be “Yarn Forward” ROO (Rules of Origin Agreement).</a:t>
            </a:r>
          </a:p>
          <a:p>
            <a:pPr marL="285750" indent="-285750" algn="just">
              <a:lnSpc>
                <a:spcPct val="200000"/>
              </a:lnSpc>
              <a:buFont typeface="Arial" panose="020B0604020202020204" pitchFamily="34" charset="0"/>
              <a:buChar char="•"/>
            </a:pPr>
            <a:r>
              <a:rPr lang="en-IN" sz="1600" dirty="0" smtClean="0">
                <a:solidFill>
                  <a:schemeClr val="tx1"/>
                </a:solidFill>
              </a:rPr>
              <a:t>The Chinese Textile Industry is shifting base to Vietnam.</a:t>
            </a:r>
          </a:p>
          <a:p>
            <a:pPr marL="285750" indent="-285750" algn="just">
              <a:lnSpc>
                <a:spcPct val="150000"/>
              </a:lnSpc>
              <a:buFont typeface="Arial" panose="020B0604020202020204" pitchFamily="34" charset="0"/>
              <a:buChar char="•"/>
            </a:pPr>
            <a:endParaRPr lang="en-IN" sz="1600" b="1" dirty="0" smtClean="0">
              <a:solidFill>
                <a:srgbClr val="FF0000"/>
              </a:solidFill>
            </a:endParaRPr>
          </a:p>
          <a:p>
            <a:pPr marL="342900" lvl="0" indent="-342900" algn="l" fontAlgn="base">
              <a:spcBef>
                <a:spcPct val="20000"/>
              </a:spcBef>
              <a:spcAft>
                <a:spcPct val="0"/>
              </a:spcAft>
            </a:pPr>
            <a:r>
              <a:rPr lang="en-IN" sz="1600" dirty="0">
                <a:solidFill>
                  <a:prstClr val="black"/>
                </a:solidFill>
              </a:rPr>
              <a:t>	</a:t>
            </a:r>
            <a:r>
              <a:rPr lang="en-IN" sz="1600" b="1" u="sng" dirty="0">
                <a:solidFill>
                  <a:prstClr val="black"/>
                </a:solidFill>
              </a:rPr>
              <a:t>TIPP (Trans Atlantic Trade and Investment Partnership)</a:t>
            </a:r>
          </a:p>
          <a:p>
            <a:pPr marL="342900" lvl="0" indent="-342900" algn="l" fontAlgn="base">
              <a:spcBef>
                <a:spcPct val="20000"/>
              </a:spcBef>
              <a:spcAft>
                <a:spcPct val="0"/>
              </a:spcAft>
            </a:pPr>
            <a:r>
              <a:rPr lang="en-IN" sz="1400" dirty="0">
                <a:solidFill>
                  <a:prstClr val="black"/>
                </a:solidFill>
              </a:rPr>
              <a:t>	USA and EU</a:t>
            </a:r>
          </a:p>
          <a:p>
            <a:pPr marL="342900" lvl="0" indent="12700" algn="l" fontAlgn="base">
              <a:spcBef>
                <a:spcPct val="20000"/>
              </a:spcBef>
              <a:spcAft>
                <a:spcPct val="0"/>
              </a:spcAft>
            </a:pPr>
            <a:endParaRPr lang="en-IN" sz="1600" b="1" u="sng" dirty="0">
              <a:solidFill>
                <a:prstClr val="black"/>
              </a:solidFill>
            </a:endParaRPr>
          </a:p>
          <a:p>
            <a:pPr marL="342900" lvl="0" indent="12700" algn="l" fontAlgn="base">
              <a:spcBef>
                <a:spcPct val="20000"/>
              </a:spcBef>
              <a:spcAft>
                <a:spcPct val="0"/>
              </a:spcAft>
            </a:pPr>
            <a:r>
              <a:rPr lang="en-IN" sz="1600" b="1" u="sng" dirty="0" smtClean="0">
                <a:solidFill>
                  <a:prstClr val="black"/>
                </a:solidFill>
              </a:rPr>
              <a:t>RCEP </a:t>
            </a:r>
            <a:r>
              <a:rPr lang="en-IN" sz="1600" b="1" u="sng" dirty="0">
                <a:solidFill>
                  <a:prstClr val="black"/>
                </a:solidFill>
              </a:rPr>
              <a:t>(Regional Comprehensive Economic Partnership) (16 Countries)</a:t>
            </a:r>
          </a:p>
          <a:p>
            <a:pPr marL="342900" lvl="0" indent="-342900" algn="l" fontAlgn="base">
              <a:spcBef>
                <a:spcPct val="20000"/>
              </a:spcBef>
              <a:spcAft>
                <a:spcPct val="0"/>
              </a:spcAft>
            </a:pPr>
            <a:r>
              <a:rPr lang="en-IN" sz="1400" dirty="0">
                <a:solidFill>
                  <a:prstClr val="black"/>
                </a:solidFill>
              </a:rPr>
              <a:t>	China, Japan, South Korea, Australia, New Zealand , India, Brunei, Myanmar, Cambodia, Indonesia, Laos, Malaysia, Philippines , Singapore, Thailand and Vietnam</a:t>
            </a:r>
          </a:p>
          <a:p>
            <a:pPr marL="342900" lvl="0" indent="-342900" algn="l" fontAlgn="base">
              <a:spcBef>
                <a:spcPct val="20000"/>
              </a:spcBef>
              <a:spcAft>
                <a:spcPct val="0"/>
              </a:spcAft>
            </a:pPr>
            <a:endParaRPr lang="en-IN" sz="1600" dirty="0">
              <a:solidFill>
                <a:prstClr val="black"/>
              </a:solidFill>
            </a:endParaRPr>
          </a:p>
          <a:p>
            <a:pPr marL="342900" lvl="0" indent="-342900" algn="l" fontAlgn="base">
              <a:spcBef>
                <a:spcPct val="20000"/>
              </a:spcBef>
              <a:spcAft>
                <a:spcPct val="0"/>
              </a:spcAft>
            </a:pPr>
            <a:r>
              <a:rPr lang="en-IN" sz="1600" b="1" dirty="0">
                <a:solidFill>
                  <a:prstClr val="black"/>
                </a:solidFill>
              </a:rPr>
              <a:t>	</a:t>
            </a:r>
            <a:r>
              <a:rPr lang="en-IN" sz="1600" b="1" u="sng" dirty="0">
                <a:solidFill>
                  <a:prstClr val="black"/>
                </a:solidFill>
              </a:rPr>
              <a:t>GSP+ by EU to </a:t>
            </a:r>
            <a:r>
              <a:rPr lang="en-IN" sz="1600" b="1" u="sng" dirty="0" smtClean="0">
                <a:solidFill>
                  <a:prstClr val="black"/>
                </a:solidFill>
              </a:rPr>
              <a:t>Pakistan</a:t>
            </a:r>
          </a:p>
          <a:p>
            <a:pPr marL="342900" lvl="0" indent="-342900" algn="l" fontAlgn="base">
              <a:spcBef>
                <a:spcPct val="20000"/>
              </a:spcBef>
              <a:spcAft>
                <a:spcPct val="0"/>
              </a:spcAft>
            </a:pPr>
            <a:r>
              <a:rPr lang="en-IN" sz="1600" dirty="0" smtClean="0">
                <a:solidFill>
                  <a:prstClr val="black"/>
                </a:solidFill>
              </a:rPr>
              <a:t>	Huge disadvantage for India as need to face loss of 9.6 to 10%</a:t>
            </a:r>
            <a:endParaRPr lang="en-IN" sz="1600" dirty="0">
              <a:solidFill>
                <a:prstClr val="black"/>
              </a:solidFill>
            </a:endParaRPr>
          </a:p>
          <a:p>
            <a:pPr lvl="2" algn="just">
              <a:lnSpc>
                <a:spcPct val="150000"/>
              </a:lnSpc>
            </a:pPr>
            <a:r>
              <a:rPr lang="en-IN" sz="1600" b="1" dirty="0" smtClean="0">
                <a:solidFill>
                  <a:srgbClr val="FF0000"/>
                </a:solidFill>
                <a:latin typeface="+mn-lt"/>
              </a:rPr>
              <a:t>	</a:t>
            </a:r>
            <a:endParaRPr lang="en-IN" sz="1600" dirty="0" smtClean="0">
              <a:solidFill>
                <a:schemeClr val="tx1"/>
              </a:solidFill>
              <a:latin typeface="+mn-lt"/>
            </a:endParaRPr>
          </a:p>
        </p:txBody>
      </p:sp>
      <p:sp>
        <p:nvSpPr>
          <p:cNvPr id="7" name="Oval 6"/>
          <p:cNvSpPr/>
          <p:nvPr/>
        </p:nvSpPr>
        <p:spPr>
          <a:xfrm>
            <a:off x="4477694" y="4797152"/>
            <a:ext cx="504056"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1"/>
          <p:cNvSpPr>
            <a:spLocks noGrp="1"/>
          </p:cNvSpPr>
          <p:nvPr>
            <p:ph type="title"/>
          </p:nvPr>
        </p:nvSpPr>
        <p:spPr>
          <a:xfrm>
            <a:off x="179512" y="476672"/>
            <a:ext cx="7696200" cy="609600"/>
          </a:xfrm>
        </p:spPr>
        <p:txBody>
          <a:bodyPr/>
          <a:lstStyle/>
          <a:p>
            <a:r>
              <a:rPr lang="en-IN" dirty="0" smtClean="0"/>
              <a:t>Shifting International Trade Pattern</a:t>
            </a:r>
            <a:endParaRPr lang="en-IN" dirty="0"/>
          </a:p>
        </p:txBody>
      </p:sp>
    </p:spTree>
    <p:extLst>
      <p:ext uri="{BB962C8B-B14F-4D97-AF65-F5344CB8AC3E}">
        <p14:creationId xmlns:p14="http://schemas.microsoft.com/office/powerpoint/2010/main" val="31260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23</a:t>
            </a:fld>
            <a:endParaRPr lang="en-US"/>
          </a:p>
        </p:txBody>
      </p:sp>
      <p:sp>
        <p:nvSpPr>
          <p:cNvPr id="6" name="Subtitle 2"/>
          <p:cNvSpPr txBox="1">
            <a:spLocks/>
          </p:cNvSpPr>
          <p:nvPr/>
        </p:nvSpPr>
        <p:spPr bwMode="auto">
          <a:xfrm>
            <a:off x="107950" y="1073150"/>
            <a:ext cx="8640514" cy="1419746"/>
          </a:xfrm>
          <a:prstGeom prst="rect">
            <a:avLst/>
          </a:prstGeom>
          <a:noFill/>
          <a:ln>
            <a:noFill/>
          </a:ln>
          <a:extLst/>
        </p:spPr>
        <p:txBody>
          <a:bodyPr/>
          <a:lstStyle>
            <a:lvl1pPr marL="285750" indent="-285750"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defRPr/>
            </a:pPr>
            <a:r>
              <a:rPr lang="en-US" altLang="en-US" sz="1600" dirty="0" smtClean="0"/>
              <a:t>EU- India FTA </a:t>
            </a:r>
            <a:r>
              <a:rPr lang="en-US" altLang="en-US" sz="1600" dirty="0"/>
              <a:t> </a:t>
            </a:r>
            <a:r>
              <a:rPr lang="en-US" altLang="en-US" sz="1600" dirty="0" smtClean="0"/>
              <a:t>being discussed for a long time.</a:t>
            </a:r>
          </a:p>
          <a:p>
            <a:pPr>
              <a:defRPr/>
            </a:pPr>
            <a:r>
              <a:rPr lang="en-US" altLang="en-US" sz="1600" dirty="0" smtClean="0"/>
              <a:t>Major beneficiary is going to Textiles &amp; Apparels sector.</a:t>
            </a:r>
          </a:p>
          <a:p>
            <a:pPr>
              <a:defRPr/>
            </a:pPr>
            <a:r>
              <a:rPr lang="en-US" altLang="en-US" sz="1600" dirty="0" smtClean="0"/>
              <a:t>It will help Indian Textile Products become cost competitive w.r.t. other competing countries like Pakistan, Bangladesh &amp; Vietnam </a:t>
            </a:r>
          </a:p>
          <a:p>
            <a:pPr>
              <a:defRPr/>
            </a:pPr>
            <a:endParaRPr lang="en-US" altLang="en-US" sz="1600" dirty="0" smtClean="0"/>
          </a:p>
          <a:p>
            <a:pPr marL="0" indent="0" algn="ctr">
              <a:buFont typeface="Arial" charset="0"/>
              <a:buNone/>
              <a:defRPr/>
            </a:pPr>
            <a:endParaRPr lang="en-US" altLang="en-US" sz="1600" i="1" dirty="0" smtClean="0"/>
          </a:p>
        </p:txBody>
      </p:sp>
      <p:pic>
        <p:nvPicPr>
          <p:cNvPr id="7" name="Picture 2" descr="C:\Users\h2244\Desktop\in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00" y="3140573"/>
            <a:ext cx="1728867" cy="11525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h2244\Desktop\E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382" y="3140573"/>
            <a:ext cx="1729722" cy="11525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2937517" y="3831054"/>
            <a:ext cx="476088" cy="31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009526" y="3182983"/>
            <a:ext cx="476088" cy="31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084168" y="2545144"/>
            <a:ext cx="1728192" cy="379800"/>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Job Creation</a:t>
            </a:r>
            <a:endParaRPr lang="en-US" sz="1400" dirty="0">
              <a:solidFill>
                <a:schemeClr val="tx1"/>
              </a:solidFill>
            </a:endParaRPr>
          </a:p>
        </p:txBody>
      </p:sp>
      <p:sp>
        <p:nvSpPr>
          <p:cNvPr id="12" name="Rounded Rectangle 11"/>
          <p:cNvSpPr/>
          <p:nvPr/>
        </p:nvSpPr>
        <p:spPr>
          <a:xfrm>
            <a:off x="6084168" y="3193216"/>
            <a:ext cx="1728192" cy="379800"/>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Rise in Trade</a:t>
            </a:r>
            <a:endParaRPr lang="en-US" sz="1400" dirty="0">
              <a:solidFill>
                <a:schemeClr val="tx1"/>
              </a:solidFill>
            </a:endParaRPr>
          </a:p>
        </p:txBody>
      </p:sp>
      <p:sp>
        <p:nvSpPr>
          <p:cNvPr id="13" name="Rounded Rectangle 12"/>
          <p:cNvSpPr/>
          <p:nvPr/>
        </p:nvSpPr>
        <p:spPr>
          <a:xfrm>
            <a:off x="6084168" y="3841288"/>
            <a:ext cx="1728192" cy="379800"/>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Purchasing Power</a:t>
            </a:r>
            <a:endParaRPr lang="en-US" sz="1400" dirty="0">
              <a:solidFill>
                <a:schemeClr val="tx1"/>
              </a:solidFill>
            </a:endParaRPr>
          </a:p>
        </p:txBody>
      </p:sp>
      <p:sp>
        <p:nvSpPr>
          <p:cNvPr id="14" name="Rounded Rectangle 13"/>
          <p:cNvSpPr/>
          <p:nvPr/>
        </p:nvSpPr>
        <p:spPr>
          <a:xfrm>
            <a:off x="6084168" y="4489360"/>
            <a:ext cx="1728192" cy="379800"/>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New Investment</a:t>
            </a:r>
            <a:endParaRPr lang="en-US" sz="1400" dirty="0">
              <a:solidFill>
                <a:schemeClr val="tx1"/>
              </a:solidFill>
            </a:endParaRPr>
          </a:p>
        </p:txBody>
      </p:sp>
      <p:sp>
        <p:nvSpPr>
          <p:cNvPr id="15" name="Subtitle 2"/>
          <p:cNvSpPr txBox="1">
            <a:spLocks/>
          </p:cNvSpPr>
          <p:nvPr/>
        </p:nvSpPr>
        <p:spPr bwMode="auto">
          <a:xfrm>
            <a:off x="260350" y="5537646"/>
            <a:ext cx="8488114" cy="699666"/>
          </a:xfrm>
          <a:prstGeom prst="rect">
            <a:avLst/>
          </a:prstGeom>
          <a:noFill/>
          <a:ln>
            <a:solidFill>
              <a:schemeClr val="tx1"/>
            </a:solidFill>
          </a:ln>
          <a:extLst/>
        </p:spPr>
        <p:txBody>
          <a:bodyPr/>
          <a:lstStyle>
            <a:lvl1pPr marL="285750" indent="-285750"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marL="0" indent="0" algn="ctr">
              <a:buNone/>
              <a:defRPr/>
            </a:pPr>
            <a:r>
              <a:rPr lang="en-US" altLang="en-US" sz="1600" b="1" dirty="0" smtClean="0">
                <a:latin typeface="+mn-lt"/>
              </a:rPr>
              <a:t>It is projected that once the FTA is signed, Indian Textiles &amp; Apparels exports are set to increase by US $ 5 Bn.</a:t>
            </a:r>
            <a:endParaRPr lang="en-US" altLang="en-US" sz="1600" b="1" i="1" dirty="0" smtClean="0">
              <a:latin typeface="+mn-lt"/>
            </a:endParaRPr>
          </a:p>
        </p:txBody>
      </p:sp>
      <p:sp>
        <p:nvSpPr>
          <p:cNvPr id="16" name="Rectangle 15"/>
          <p:cNvSpPr/>
          <p:nvPr/>
        </p:nvSpPr>
        <p:spPr>
          <a:xfrm>
            <a:off x="2339752" y="4509120"/>
            <a:ext cx="156360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Free Trade Agreement</a:t>
            </a:r>
            <a:endParaRPr lang="en-US" b="1" dirty="0">
              <a:solidFill>
                <a:schemeClr val="tx1"/>
              </a:solidFill>
            </a:endParaRPr>
          </a:p>
        </p:txBody>
      </p:sp>
      <p:sp>
        <p:nvSpPr>
          <p:cNvPr id="17" name="Title 1"/>
          <p:cNvSpPr txBox="1">
            <a:spLocks/>
          </p:cNvSpPr>
          <p:nvPr/>
        </p:nvSpPr>
        <p:spPr bwMode="auto">
          <a:xfrm>
            <a:off x="404192" y="443136"/>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EU-India FTA</a:t>
            </a:r>
            <a:endParaRPr lang="en-US" dirty="0"/>
          </a:p>
        </p:txBody>
      </p:sp>
    </p:spTree>
    <p:extLst>
      <p:ext uri="{BB962C8B-B14F-4D97-AF65-F5344CB8AC3E}">
        <p14:creationId xmlns:p14="http://schemas.microsoft.com/office/powerpoint/2010/main" val="3539893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71200561"/>
              </p:ext>
            </p:extLst>
          </p:nvPr>
        </p:nvGraphicFramePr>
        <p:xfrm>
          <a:off x="-828600" y="1072464"/>
          <a:ext cx="86409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55776" y="3771037"/>
            <a:ext cx="1944216" cy="954107"/>
          </a:xfrm>
          <a:prstGeom prst="rect">
            <a:avLst/>
          </a:prstGeom>
          <a:noFill/>
        </p:spPr>
        <p:txBody>
          <a:bodyPr wrap="square" rtlCol="0">
            <a:spAutoFit/>
          </a:bodyPr>
          <a:lstStyle/>
          <a:p>
            <a:pPr algn="ctr"/>
            <a:r>
              <a:rPr lang="en-IN" sz="1400" dirty="0" smtClean="0">
                <a:latin typeface="+mn-lt"/>
              </a:rPr>
              <a:t>Brunei</a:t>
            </a:r>
            <a:endParaRPr lang="en-IN" sz="1400" dirty="0">
              <a:latin typeface="+mn-lt"/>
            </a:endParaRPr>
          </a:p>
          <a:p>
            <a:pPr algn="ctr"/>
            <a:r>
              <a:rPr lang="en-IN" sz="1400" dirty="0" smtClean="0">
                <a:latin typeface="+mn-lt"/>
              </a:rPr>
              <a:t>Malaysia</a:t>
            </a:r>
          </a:p>
          <a:p>
            <a:pPr algn="ctr"/>
            <a:r>
              <a:rPr lang="en-IN" sz="1400" dirty="0" smtClean="0">
                <a:latin typeface="+mn-lt"/>
              </a:rPr>
              <a:t>Singapore</a:t>
            </a:r>
            <a:endParaRPr lang="en-IN" sz="1400" dirty="0">
              <a:latin typeface="+mn-lt"/>
            </a:endParaRPr>
          </a:p>
          <a:p>
            <a:pPr algn="ctr"/>
            <a:r>
              <a:rPr lang="en-IN" sz="1400" dirty="0" smtClean="0">
                <a:latin typeface="+mn-lt"/>
              </a:rPr>
              <a:t>Vietnam</a:t>
            </a:r>
            <a:endParaRPr lang="en-IN" sz="1400" dirty="0">
              <a:latin typeface="+mn-lt"/>
            </a:endParaRPr>
          </a:p>
        </p:txBody>
      </p:sp>
      <p:sp>
        <p:nvSpPr>
          <p:cNvPr id="8" name="Rectangle 7"/>
          <p:cNvSpPr/>
          <p:nvPr/>
        </p:nvSpPr>
        <p:spPr>
          <a:xfrm>
            <a:off x="2714540" y="4985412"/>
            <a:ext cx="2304256" cy="1169551"/>
          </a:xfrm>
          <a:prstGeom prst="rect">
            <a:avLst/>
          </a:prstGeom>
        </p:spPr>
        <p:txBody>
          <a:bodyPr wrap="square">
            <a:spAutoFit/>
          </a:bodyPr>
          <a:lstStyle/>
          <a:p>
            <a:r>
              <a:rPr lang="en-IN" sz="1400" dirty="0" smtClean="0">
                <a:latin typeface="+mn-lt"/>
              </a:rPr>
              <a:t>Indonesia, </a:t>
            </a:r>
            <a:endParaRPr lang="en-IN" sz="1400" dirty="0">
              <a:latin typeface="+mn-lt"/>
            </a:endParaRPr>
          </a:p>
          <a:p>
            <a:r>
              <a:rPr lang="en-IN" sz="1400" dirty="0" smtClean="0">
                <a:latin typeface="+mn-lt"/>
              </a:rPr>
              <a:t>Philippines, India</a:t>
            </a:r>
            <a:endParaRPr lang="en-IN" sz="1400" dirty="0">
              <a:latin typeface="+mn-lt"/>
            </a:endParaRPr>
          </a:p>
          <a:p>
            <a:pPr indent="95250"/>
            <a:r>
              <a:rPr lang="en-IN" sz="1400" dirty="0" smtClean="0">
                <a:latin typeface="+mn-lt"/>
              </a:rPr>
              <a:t>Thailand,  Laos</a:t>
            </a:r>
            <a:endParaRPr lang="en-IN" sz="1400" dirty="0">
              <a:latin typeface="+mn-lt"/>
            </a:endParaRPr>
          </a:p>
          <a:p>
            <a:pPr indent="265113"/>
            <a:r>
              <a:rPr lang="en-IN" sz="1400" dirty="0" smtClean="0">
                <a:latin typeface="+mn-lt"/>
              </a:rPr>
              <a:t>Myanmar</a:t>
            </a:r>
            <a:endParaRPr lang="en-IN" sz="1400" dirty="0">
              <a:latin typeface="+mn-lt"/>
            </a:endParaRPr>
          </a:p>
          <a:p>
            <a:pPr indent="361950"/>
            <a:r>
              <a:rPr lang="en-IN" sz="1400" dirty="0" smtClean="0">
                <a:latin typeface="+mn-lt"/>
              </a:rPr>
              <a:t>Cambodia</a:t>
            </a:r>
            <a:endParaRPr lang="en-IN" sz="1400" dirty="0">
              <a:latin typeface="+mn-lt"/>
            </a:endParaRPr>
          </a:p>
        </p:txBody>
      </p:sp>
      <p:grpSp>
        <p:nvGrpSpPr>
          <p:cNvPr id="9" name="Group 8"/>
          <p:cNvGrpSpPr/>
          <p:nvPr/>
        </p:nvGrpSpPr>
        <p:grpSpPr>
          <a:xfrm>
            <a:off x="4724347" y="980728"/>
            <a:ext cx="1828170" cy="1717541"/>
            <a:chOff x="0" y="451356"/>
            <a:chExt cx="2790873" cy="2790873"/>
          </a:xfrm>
        </p:grpSpPr>
        <p:sp>
          <p:nvSpPr>
            <p:cNvPr id="10" name="Oval 9"/>
            <p:cNvSpPr/>
            <p:nvPr/>
          </p:nvSpPr>
          <p:spPr>
            <a:xfrm>
              <a:off x="0" y="451356"/>
              <a:ext cx="2790873" cy="2790873"/>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11" name="Oval 4"/>
            <p:cNvSpPr/>
            <p:nvPr/>
          </p:nvSpPr>
          <p:spPr>
            <a:xfrm>
              <a:off x="1166747" y="820865"/>
              <a:ext cx="1073412" cy="21468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lvl="0" algn="l" defTabSz="889000">
                <a:lnSpc>
                  <a:spcPct val="90000"/>
                </a:lnSpc>
                <a:spcBef>
                  <a:spcPct val="0"/>
                </a:spcBef>
                <a:spcAft>
                  <a:spcPct val="35000"/>
                </a:spcAft>
              </a:pPr>
              <a:r>
                <a:rPr lang="en-IN" sz="2000" u="sng" kern="1200" dirty="0" smtClean="0"/>
                <a:t>TIPP </a:t>
              </a:r>
              <a:r>
                <a:rPr lang="en-IN" sz="1400" kern="1200" dirty="0" smtClean="0"/>
                <a:t>EU</a:t>
              </a:r>
              <a:endParaRPr lang="en-IN" sz="1400" kern="1200" dirty="0"/>
            </a:p>
          </p:txBody>
        </p:sp>
      </p:grpSp>
      <p:sp>
        <p:nvSpPr>
          <p:cNvPr id="12" name="Oval 4"/>
          <p:cNvSpPr/>
          <p:nvPr/>
        </p:nvSpPr>
        <p:spPr>
          <a:xfrm>
            <a:off x="2267744" y="980728"/>
            <a:ext cx="1620477" cy="20162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lvl="0" algn="l" defTabSz="889000">
              <a:lnSpc>
                <a:spcPct val="90000"/>
              </a:lnSpc>
              <a:spcBef>
                <a:spcPct val="0"/>
              </a:spcBef>
              <a:spcAft>
                <a:spcPct val="35000"/>
              </a:spcAft>
            </a:pPr>
            <a:r>
              <a:rPr lang="en-IN" sz="2000" u="sng" kern="1200" dirty="0" smtClean="0"/>
              <a:t>TPP</a:t>
            </a:r>
            <a:endParaRPr lang="en-IN" sz="2000" u="sng" kern="1200" dirty="0"/>
          </a:p>
          <a:p>
            <a:pPr marL="0" lvl="1" algn="l" defTabSz="622300">
              <a:lnSpc>
                <a:spcPct val="90000"/>
              </a:lnSpc>
              <a:spcBef>
                <a:spcPct val="0"/>
              </a:spcBef>
              <a:spcAft>
                <a:spcPct val="15000"/>
              </a:spcAft>
            </a:pPr>
            <a:r>
              <a:rPr lang="en-IN" sz="1400" dirty="0" smtClean="0"/>
              <a:t>Canada</a:t>
            </a:r>
          </a:p>
          <a:p>
            <a:pPr marL="0" lvl="1" algn="l" defTabSz="622300">
              <a:lnSpc>
                <a:spcPct val="90000"/>
              </a:lnSpc>
              <a:spcBef>
                <a:spcPct val="0"/>
              </a:spcBef>
              <a:spcAft>
                <a:spcPct val="15000"/>
              </a:spcAft>
            </a:pPr>
            <a:r>
              <a:rPr lang="en-IN" sz="1400" kern="1200" dirty="0" smtClean="0"/>
              <a:t>Chile</a:t>
            </a:r>
          </a:p>
          <a:p>
            <a:pPr marL="0" lvl="1" algn="l" defTabSz="622300">
              <a:lnSpc>
                <a:spcPct val="90000"/>
              </a:lnSpc>
              <a:spcBef>
                <a:spcPct val="0"/>
              </a:spcBef>
              <a:spcAft>
                <a:spcPct val="15000"/>
              </a:spcAft>
            </a:pPr>
            <a:r>
              <a:rPr lang="en-IN" sz="1400" dirty="0" smtClean="0"/>
              <a:t>Mexico</a:t>
            </a:r>
          </a:p>
          <a:p>
            <a:pPr marL="0" lvl="1" algn="l" defTabSz="622300">
              <a:lnSpc>
                <a:spcPct val="90000"/>
              </a:lnSpc>
              <a:spcBef>
                <a:spcPct val="0"/>
              </a:spcBef>
              <a:spcAft>
                <a:spcPct val="15000"/>
              </a:spcAft>
            </a:pPr>
            <a:r>
              <a:rPr lang="en-IN" sz="1400" kern="1200" dirty="0" smtClean="0"/>
              <a:t>Peru</a:t>
            </a:r>
          </a:p>
        </p:txBody>
      </p:sp>
      <p:sp>
        <p:nvSpPr>
          <p:cNvPr id="13" name="Oval 4"/>
          <p:cNvSpPr/>
          <p:nvPr/>
        </p:nvSpPr>
        <p:spPr>
          <a:xfrm>
            <a:off x="4572000" y="4005064"/>
            <a:ext cx="1620477" cy="20162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lvl="0" algn="l" defTabSz="889000">
              <a:lnSpc>
                <a:spcPct val="90000"/>
              </a:lnSpc>
              <a:spcBef>
                <a:spcPct val="0"/>
              </a:spcBef>
              <a:spcAft>
                <a:spcPct val="35000"/>
              </a:spcAft>
            </a:pPr>
            <a:r>
              <a:rPr lang="en-IN" sz="2000" u="sng" kern="1200" dirty="0" smtClean="0"/>
              <a:t>RCEP</a:t>
            </a:r>
            <a:endParaRPr lang="en-IN" sz="2000" u="sng" kern="1200" dirty="0"/>
          </a:p>
          <a:p>
            <a:pPr marL="0" lvl="1" algn="l" defTabSz="622300">
              <a:lnSpc>
                <a:spcPct val="90000"/>
              </a:lnSpc>
              <a:spcBef>
                <a:spcPct val="0"/>
              </a:spcBef>
              <a:spcAft>
                <a:spcPct val="15000"/>
              </a:spcAft>
            </a:pPr>
            <a:r>
              <a:rPr lang="en-IN" sz="1400" dirty="0" smtClean="0"/>
              <a:t>China</a:t>
            </a:r>
          </a:p>
        </p:txBody>
      </p:sp>
      <p:sp>
        <p:nvSpPr>
          <p:cNvPr id="14" name="Rectangle 13"/>
          <p:cNvSpPr/>
          <p:nvPr/>
        </p:nvSpPr>
        <p:spPr>
          <a:xfrm>
            <a:off x="4860032" y="1868721"/>
            <a:ext cx="847086" cy="307777"/>
          </a:xfrm>
          <a:prstGeom prst="rect">
            <a:avLst/>
          </a:prstGeom>
        </p:spPr>
        <p:txBody>
          <a:bodyPr wrap="square">
            <a:spAutoFit/>
          </a:bodyPr>
          <a:lstStyle/>
          <a:p>
            <a:r>
              <a:rPr lang="en-IN" sz="1400" dirty="0" smtClean="0">
                <a:latin typeface="+mn-lt"/>
              </a:rPr>
              <a:t>USA</a:t>
            </a:r>
            <a:endParaRPr lang="en-IN" sz="1400" dirty="0">
              <a:latin typeface="+mn-lt"/>
            </a:endParaRPr>
          </a:p>
        </p:txBody>
      </p:sp>
      <p:sp>
        <p:nvSpPr>
          <p:cNvPr id="26" name="Title 1"/>
          <p:cNvSpPr txBox="1">
            <a:spLocks/>
          </p:cNvSpPr>
          <p:nvPr/>
        </p:nvSpPr>
        <p:spPr bwMode="auto">
          <a:xfrm>
            <a:off x="404192" y="443136"/>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Various FTAs</a:t>
            </a:r>
            <a:endParaRPr lang="en-US" dirty="0"/>
          </a:p>
        </p:txBody>
      </p:sp>
      <p:sp>
        <p:nvSpPr>
          <p:cNvPr id="27" name="TextBox 26"/>
          <p:cNvSpPr txBox="1"/>
          <p:nvPr/>
        </p:nvSpPr>
        <p:spPr>
          <a:xfrm>
            <a:off x="6516216" y="1122547"/>
            <a:ext cx="2655790" cy="1815882"/>
          </a:xfrm>
          <a:prstGeom prst="rect">
            <a:avLst/>
          </a:prstGeom>
          <a:noFill/>
        </p:spPr>
        <p:txBody>
          <a:bodyPr wrap="square" rtlCol="0">
            <a:spAutoFit/>
          </a:bodyPr>
          <a:lstStyle/>
          <a:p>
            <a:pPr marL="95250" indent="-95250" algn="just">
              <a:buFont typeface="Arial" panose="020B0604020202020204" pitchFamily="34" charset="0"/>
              <a:buChar char="•"/>
            </a:pPr>
            <a:r>
              <a:rPr lang="en-IN" sz="1400" dirty="0" smtClean="0">
                <a:latin typeface="+mn-lt"/>
              </a:rPr>
              <a:t>Vietnam is the only Garment Producing country. </a:t>
            </a:r>
          </a:p>
          <a:p>
            <a:pPr marL="95250" indent="-95250" algn="just">
              <a:buFont typeface="Arial" panose="020B0604020202020204" pitchFamily="34" charset="0"/>
              <a:buChar char="•"/>
            </a:pPr>
            <a:r>
              <a:rPr lang="en-IN" sz="1400" dirty="0" smtClean="0">
                <a:latin typeface="+mn-lt"/>
              </a:rPr>
              <a:t>If TPP comes into force then Vietnam will have a preferred access to US market. </a:t>
            </a:r>
          </a:p>
          <a:p>
            <a:pPr marL="95250" indent="-95250" algn="just">
              <a:buFont typeface="Arial" panose="020B0604020202020204" pitchFamily="34" charset="0"/>
              <a:buChar char="•"/>
            </a:pPr>
            <a:r>
              <a:rPr lang="en-IN" sz="1400" dirty="0" smtClean="0">
                <a:latin typeface="+mn-lt"/>
              </a:rPr>
              <a:t>China is likely to use this opportunity by migrating </a:t>
            </a:r>
          </a:p>
          <a:p>
            <a:pPr marL="95250" algn="just"/>
            <a:r>
              <a:rPr lang="en-IN" sz="1400" dirty="0" smtClean="0">
                <a:latin typeface="+mn-lt"/>
              </a:rPr>
              <a:t>textile industry to Vietnam</a:t>
            </a:r>
            <a:endParaRPr lang="en-IN" sz="1400" dirty="0">
              <a:latin typeface="+mn-lt"/>
            </a:endParaRPr>
          </a:p>
        </p:txBody>
      </p:sp>
      <p:sp>
        <p:nvSpPr>
          <p:cNvPr id="29" name="Oval 28"/>
          <p:cNvSpPr/>
          <p:nvPr/>
        </p:nvSpPr>
        <p:spPr>
          <a:xfrm>
            <a:off x="3051146" y="4407616"/>
            <a:ext cx="90054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p:cNvSpPr txBox="1"/>
          <p:nvPr/>
        </p:nvSpPr>
        <p:spPr>
          <a:xfrm>
            <a:off x="179512" y="1897087"/>
            <a:ext cx="864096" cy="307777"/>
          </a:xfrm>
          <a:prstGeom prst="rect">
            <a:avLst/>
          </a:prstGeom>
          <a:noFill/>
        </p:spPr>
        <p:txBody>
          <a:bodyPr wrap="square" rtlCol="0">
            <a:spAutoFit/>
          </a:bodyPr>
          <a:lstStyle/>
          <a:p>
            <a:pPr algn="just"/>
            <a:r>
              <a:rPr lang="en-IN" sz="1400" dirty="0" smtClean="0">
                <a:latin typeface="+mn-lt"/>
              </a:rPr>
              <a:t>Vietnam</a:t>
            </a:r>
            <a:endParaRPr lang="en-IN" sz="1400" dirty="0">
              <a:latin typeface="+mn-lt"/>
            </a:endParaRPr>
          </a:p>
        </p:txBody>
      </p:sp>
      <p:sp>
        <p:nvSpPr>
          <p:cNvPr id="31" name="TextBox 30"/>
          <p:cNvSpPr txBox="1"/>
          <p:nvPr/>
        </p:nvSpPr>
        <p:spPr>
          <a:xfrm>
            <a:off x="323528" y="2185119"/>
            <a:ext cx="864096" cy="307777"/>
          </a:xfrm>
          <a:prstGeom prst="rect">
            <a:avLst/>
          </a:prstGeom>
          <a:noFill/>
        </p:spPr>
        <p:txBody>
          <a:bodyPr wrap="square" rtlCol="0">
            <a:spAutoFit/>
          </a:bodyPr>
          <a:lstStyle/>
          <a:p>
            <a:pPr algn="just"/>
            <a:r>
              <a:rPr lang="en-IN" sz="1400" dirty="0" smtClean="0">
                <a:latin typeface="+mn-lt"/>
              </a:rPr>
              <a:t>India</a:t>
            </a:r>
            <a:endParaRPr lang="en-IN" sz="1400" dirty="0">
              <a:latin typeface="+mn-lt"/>
            </a:endParaRPr>
          </a:p>
        </p:txBody>
      </p:sp>
      <p:sp>
        <p:nvSpPr>
          <p:cNvPr id="32" name="Up Arrow 31"/>
          <p:cNvSpPr/>
          <p:nvPr/>
        </p:nvSpPr>
        <p:spPr>
          <a:xfrm>
            <a:off x="229500" y="1268760"/>
            <a:ext cx="704314" cy="64807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Up Arrow 33"/>
          <p:cNvSpPr/>
          <p:nvPr/>
        </p:nvSpPr>
        <p:spPr>
          <a:xfrm rot="10800000">
            <a:off x="251521" y="2492896"/>
            <a:ext cx="704314" cy="64807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4374232" y="3194973"/>
            <a:ext cx="1565920" cy="954107"/>
          </a:xfrm>
          <a:prstGeom prst="rect">
            <a:avLst/>
          </a:prstGeom>
        </p:spPr>
        <p:txBody>
          <a:bodyPr wrap="square">
            <a:spAutoFit/>
          </a:bodyPr>
          <a:lstStyle/>
          <a:p>
            <a:r>
              <a:rPr lang="nn-NO" sz="1400" dirty="0">
                <a:latin typeface="+mn-lt"/>
              </a:rPr>
              <a:t>Australia</a:t>
            </a:r>
          </a:p>
          <a:p>
            <a:r>
              <a:rPr lang="nn-NO" sz="1400" dirty="0">
                <a:latin typeface="+mn-lt"/>
              </a:rPr>
              <a:t>Japan</a:t>
            </a:r>
          </a:p>
          <a:p>
            <a:r>
              <a:rPr lang="nn-NO" sz="1400" dirty="0">
                <a:latin typeface="+mn-lt"/>
              </a:rPr>
              <a:t>New Zealand</a:t>
            </a:r>
          </a:p>
          <a:p>
            <a:pPr indent="176213"/>
            <a:r>
              <a:rPr lang="nn-NO" sz="1400" dirty="0" smtClean="0">
                <a:latin typeface="+mn-lt"/>
              </a:rPr>
              <a:t>Malaysia</a:t>
            </a:r>
            <a:endParaRPr lang="nn-NO" sz="1400" dirty="0">
              <a:latin typeface="+mn-lt"/>
            </a:endParaRPr>
          </a:p>
        </p:txBody>
      </p:sp>
      <p:sp>
        <p:nvSpPr>
          <p:cNvPr id="41" name="Rectangle 40"/>
          <p:cNvSpPr/>
          <p:nvPr/>
        </p:nvSpPr>
        <p:spPr>
          <a:xfrm>
            <a:off x="6401696" y="4780890"/>
            <a:ext cx="2706808" cy="1600438"/>
          </a:xfrm>
          <a:prstGeom prst="rect">
            <a:avLst/>
          </a:prstGeom>
        </p:spPr>
        <p:txBody>
          <a:bodyPr wrap="square">
            <a:spAutoFit/>
          </a:bodyPr>
          <a:lstStyle/>
          <a:p>
            <a:pPr algn="just"/>
            <a:r>
              <a:rPr lang="nn-NO" sz="1400" b="1" dirty="0" smtClean="0">
                <a:latin typeface="+mn-lt"/>
              </a:rPr>
              <a:t>TPP</a:t>
            </a:r>
            <a:r>
              <a:rPr lang="nn-NO" sz="1400" dirty="0" smtClean="0">
                <a:latin typeface="+mn-lt"/>
              </a:rPr>
              <a:t> – Trans Pacific Agreement </a:t>
            </a:r>
          </a:p>
          <a:p>
            <a:pPr algn="just"/>
            <a:r>
              <a:rPr lang="nn-NO" sz="1400" b="1" dirty="0" smtClean="0">
                <a:latin typeface="+mn-lt"/>
              </a:rPr>
              <a:t>TIPP</a:t>
            </a:r>
            <a:r>
              <a:rPr lang="nn-NO" sz="1400" dirty="0" smtClean="0">
                <a:latin typeface="+mn-lt"/>
              </a:rPr>
              <a:t> – </a:t>
            </a:r>
            <a:r>
              <a:rPr lang="en-IN" sz="1400" dirty="0">
                <a:solidFill>
                  <a:prstClr val="black"/>
                </a:solidFill>
                <a:latin typeface="+mn-lt"/>
              </a:rPr>
              <a:t>Trans Atlantic Trade and Investment Partnership</a:t>
            </a:r>
            <a:endParaRPr lang="nn-NO" sz="1400" dirty="0" smtClean="0">
              <a:latin typeface="+mn-lt"/>
            </a:endParaRPr>
          </a:p>
          <a:p>
            <a:pPr algn="just"/>
            <a:r>
              <a:rPr lang="nn-NO" sz="1400" b="1" dirty="0" smtClean="0">
                <a:latin typeface="+mn-lt"/>
              </a:rPr>
              <a:t>RCEP</a:t>
            </a:r>
            <a:r>
              <a:rPr lang="nn-NO" sz="1400" dirty="0" smtClean="0">
                <a:latin typeface="+mn-lt"/>
              </a:rPr>
              <a:t> - </a:t>
            </a:r>
            <a:r>
              <a:rPr lang="en-IN" sz="1400" dirty="0">
                <a:solidFill>
                  <a:prstClr val="black"/>
                </a:solidFill>
                <a:latin typeface="+mn-lt"/>
              </a:rPr>
              <a:t>Regional Comprehensive Economic Partnership </a:t>
            </a:r>
            <a:endParaRPr lang="en-IN" sz="1400" dirty="0" smtClean="0">
              <a:solidFill>
                <a:prstClr val="black"/>
              </a:solidFill>
              <a:latin typeface="+mn-lt"/>
            </a:endParaRPr>
          </a:p>
          <a:p>
            <a:pPr algn="just"/>
            <a:r>
              <a:rPr lang="nn-NO" sz="1400" b="1" dirty="0" smtClean="0">
                <a:latin typeface="+mn-lt"/>
              </a:rPr>
              <a:t>AIFTA</a:t>
            </a:r>
            <a:r>
              <a:rPr lang="nn-NO" sz="1400" dirty="0" smtClean="0">
                <a:latin typeface="+mn-lt"/>
              </a:rPr>
              <a:t> – ASEAN – India Free Trade Area</a:t>
            </a:r>
          </a:p>
        </p:txBody>
      </p:sp>
      <p:sp>
        <p:nvSpPr>
          <p:cNvPr id="43" name="Oval 42"/>
          <p:cNvSpPr/>
          <p:nvPr/>
        </p:nvSpPr>
        <p:spPr>
          <a:xfrm>
            <a:off x="3581636" y="5172955"/>
            <a:ext cx="846348" cy="344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6181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2.77778E-7 -0.00046 L -2.77778E-7 -0.13495 " pathEditMode="fixed" rAng="0" ptsTypes="AA">
                                      <p:cBhvr>
                                        <p:cTn id="16" dur="1000" fill="hold"/>
                                        <p:tgtEl>
                                          <p:spTgt spid="30"/>
                                        </p:tgtEl>
                                        <p:attrNameLst>
                                          <p:attrName>ppt_x</p:attrName>
                                          <p:attrName>ppt_y</p:attrName>
                                        </p:attrNameLst>
                                      </p:cBhvr>
                                      <p:rCtr x="0" y="-6736"/>
                                    </p:animMotion>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125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1.11111E-6 0.00232 L 1.11111E-6 0.14028 " pathEditMode="relative" rAng="0" ptsTypes="AA">
                                      <p:cBhvr>
                                        <p:cTn id="23" dur="1000" fill="hold"/>
                                        <p:tgtEl>
                                          <p:spTgt spid="31"/>
                                        </p:tgtEl>
                                        <p:attrNameLst>
                                          <p:attrName>ppt_x</p:attrName>
                                          <p:attrName>ppt_y</p:attrName>
                                        </p:attrNameLst>
                                      </p:cBhvr>
                                      <p:rCtr x="0" y="6898"/>
                                    </p:animMotion>
                                  </p:childTnLst>
                                </p:cTn>
                              </p:par>
                              <p:par>
                                <p:cTn id="24" presetID="22" presetClass="entr" presetSubtype="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0" grpId="1"/>
      <p:bldP spid="31" grpId="0"/>
      <p:bldP spid="31" grpId="1"/>
      <p:bldP spid="32" grpId="0" animBg="1"/>
      <p:bldP spid="34"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9552" y="1340768"/>
            <a:ext cx="8147248" cy="4896544"/>
          </a:xfrm>
        </p:spPr>
        <p:txBody>
          <a:bodyPr/>
          <a:lstStyle/>
          <a:p>
            <a:pPr marL="0" indent="0"/>
            <a:endParaRPr lang="en-IN" sz="1600" dirty="0" smtClean="0"/>
          </a:p>
          <a:p>
            <a:pPr lvl="1">
              <a:buFont typeface="Courier New" panose="02070309020205020404" pitchFamily="49" charset="0"/>
              <a:buChar char="o"/>
            </a:pPr>
            <a:endParaRPr lang="en-IN" sz="16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25</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India’s Position in Global Market</a:t>
            </a:r>
            <a:endParaRPr lang="en-IN" dirty="0"/>
          </a:p>
        </p:txBody>
      </p:sp>
      <p:pic>
        <p:nvPicPr>
          <p:cNvPr id="6" name="Picture 6" descr="C:\Users\h2244\Documents\Assignments\Textile Manu Practises\Images\team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38216"/>
            <a:ext cx="1524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962025" y="1872588"/>
            <a:ext cx="3249613" cy="574675"/>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altLang="en-US" sz="1800" b="1" dirty="0" smtClean="0">
                <a:solidFill>
                  <a:srgbClr val="00B050"/>
                </a:solidFill>
              </a:rPr>
              <a:t>2</a:t>
            </a:r>
            <a:r>
              <a:rPr lang="en-US" altLang="en-US" sz="1800" b="1" baseline="30000" dirty="0" smtClean="0">
                <a:solidFill>
                  <a:srgbClr val="00B050"/>
                </a:solidFill>
              </a:rPr>
              <a:t>nd</a:t>
            </a:r>
            <a:r>
              <a:rPr lang="en-US" altLang="en-US" sz="1800" b="1" dirty="0" smtClean="0">
                <a:solidFill>
                  <a:srgbClr val="00B050"/>
                </a:solidFill>
              </a:rPr>
              <a:t> </a:t>
            </a:r>
          </a:p>
          <a:p>
            <a:pPr marL="0" indent="0">
              <a:buFont typeface="Arial" charset="0"/>
              <a:buNone/>
              <a:defRPr/>
            </a:pPr>
            <a:r>
              <a:rPr lang="en-US" altLang="en-US" sz="1400" b="1" i="1" dirty="0" smtClean="0"/>
              <a:t>Largest  Employer in India. Employs around 35 </a:t>
            </a:r>
            <a:r>
              <a:rPr lang="en-US" altLang="en-US" sz="1400" b="1" i="1" dirty="0" err="1" smtClean="0"/>
              <a:t>Mn</a:t>
            </a:r>
            <a:r>
              <a:rPr lang="en-US" altLang="en-US" sz="1400" b="1" i="1" dirty="0" smtClean="0"/>
              <a:t> workforce</a:t>
            </a:r>
            <a:endParaRPr lang="en-US" altLang="en-US" sz="1400" b="1" i="1" dirty="0"/>
          </a:p>
          <a:p>
            <a:pPr marL="285750" indent="-285750">
              <a:defRPr/>
            </a:pPr>
            <a:endParaRPr lang="en-US" altLang="en-US" sz="700" i="1" dirty="0" smtClean="0"/>
          </a:p>
          <a:p>
            <a:pPr marL="285750" indent="-285750">
              <a:defRPr/>
            </a:pPr>
            <a:endParaRPr lang="en-US" altLang="en-US" sz="700" i="1" dirty="0" smtClean="0"/>
          </a:p>
          <a:p>
            <a:pPr>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p:txBody>
      </p:sp>
      <p:sp>
        <p:nvSpPr>
          <p:cNvPr id="8" name="Subtitle 2"/>
          <p:cNvSpPr txBox="1">
            <a:spLocks/>
          </p:cNvSpPr>
          <p:nvPr/>
        </p:nvSpPr>
        <p:spPr>
          <a:xfrm>
            <a:off x="4833938" y="1844675"/>
            <a:ext cx="3249612" cy="576263"/>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altLang="en-US" sz="1800" b="1" dirty="0" smtClean="0">
                <a:solidFill>
                  <a:schemeClr val="accent5">
                    <a:lumMod val="50000"/>
                  </a:schemeClr>
                </a:solidFill>
              </a:rPr>
              <a:t>14.1%</a:t>
            </a:r>
          </a:p>
          <a:p>
            <a:pPr marL="0" indent="0">
              <a:buFont typeface="Arial" charset="0"/>
              <a:buNone/>
              <a:defRPr/>
            </a:pPr>
            <a:r>
              <a:rPr lang="en-US" altLang="en-US" sz="1400" b="1" i="1" dirty="0" smtClean="0"/>
              <a:t>Contribution to Industrial Production of country.</a:t>
            </a:r>
          </a:p>
          <a:p>
            <a:pPr marL="285750" indent="-285750">
              <a:defRPr/>
            </a:pPr>
            <a:endParaRPr lang="en-US" altLang="en-US" sz="1100" dirty="0" smtClean="0"/>
          </a:p>
          <a:p>
            <a:pPr marL="285750" indent="-285750">
              <a:defRPr/>
            </a:pPr>
            <a:endParaRPr lang="en-US" altLang="en-US" sz="1100" dirty="0" smtClean="0"/>
          </a:p>
          <a:p>
            <a:pPr>
              <a:defRPr/>
            </a:pPr>
            <a:endParaRPr lang="en-US" altLang="en-US" sz="1100" dirty="0" smtClean="0"/>
          </a:p>
          <a:p>
            <a:pPr marL="285750" indent="-285750">
              <a:defRPr/>
            </a:pPr>
            <a:endParaRPr lang="en-US" altLang="en-US" sz="1100" dirty="0" smtClean="0"/>
          </a:p>
          <a:p>
            <a:pPr marL="285750" indent="-285750">
              <a:defRPr/>
            </a:pPr>
            <a:endParaRPr lang="en-US" altLang="en-US" sz="1100" dirty="0" smtClean="0"/>
          </a:p>
          <a:p>
            <a:pPr marL="285750" indent="-285750">
              <a:defRPr/>
            </a:pPr>
            <a:endParaRPr lang="en-US" altLang="en-US" sz="1100" dirty="0" smtClean="0"/>
          </a:p>
          <a:p>
            <a:pPr marL="285750" indent="-285750">
              <a:defRPr/>
            </a:pPr>
            <a:endParaRPr lang="en-US" altLang="en-US" sz="1100" dirty="0" smtClean="0"/>
          </a:p>
          <a:p>
            <a:pPr marL="285750" indent="-285750">
              <a:defRPr/>
            </a:pPr>
            <a:endParaRPr lang="en-US" altLang="en-US" sz="1100" dirty="0" smtClean="0"/>
          </a:p>
          <a:p>
            <a:pPr marL="285750" indent="-285750">
              <a:defRPr/>
            </a:pPr>
            <a:endParaRPr lang="en-US" altLang="en-US" sz="1100" dirty="0" smtClean="0"/>
          </a:p>
        </p:txBody>
      </p:sp>
      <p:pic>
        <p:nvPicPr>
          <p:cNvPr id="9" name="Picture 2" descr="C:\Users\h2244\Documents\Assignments\Textile Manu Practises\Images\Ind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488" y="2824163"/>
            <a:ext cx="863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p:nvSpPr>
        <p:spPr>
          <a:xfrm>
            <a:off x="962025" y="3903663"/>
            <a:ext cx="3249613" cy="576262"/>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altLang="en-US" sz="1800" b="1" dirty="0" smtClean="0">
                <a:solidFill>
                  <a:schemeClr val="accent6">
                    <a:lumMod val="75000"/>
                  </a:schemeClr>
                </a:solidFill>
              </a:rPr>
              <a:t>4%</a:t>
            </a:r>
          </a:p>
          <a:p>
            <a:pPr marL="0" indent="0">
              <a:buFont typeface="Arial" charset="0"/>
              <a:buNone/>
              <a:defRPr/>
            </a:pPr>
            <a:r>
              <a:rPr lang="en-US" altLang="en-US" sz="1400" b="1" i="1" dirty="0" smtClean="0"/>
              <a:t>Contribution to India’s GDP</a:t>
            </a:r>
            <a:endParaRPr lang="en-US" altLang="en-US" sz="1400" b="1" i="1" dirty="0"/>
          </a:p>
          <a:p>
            <a:pPr marL="285750" indent="-285750">
              <a:defRPr/>
            </a:pPr>
            <a:endParaRPr lang="en-US" altLang="en-US" sz="700" i="1" dirty="0" smtClean="0"/>
          </a:p>
          <a:p>
            <a:pPr marL="285750" indent="-285750">
              <a:defRPr/>
            </a:pPr>
            <a:endParaRPr lang="en-US" altLang="en-US" sz="700" i="1" dirty="0" smtClean="0"/>
          </a:p>
          <a:p>
            <a:pPr>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p:txBody>
      </p:sp>
      <p:pic>
        <p:nvPicPr>
          <p:cNvPr id="11" name="Picture 3" descr="C:\Users\h2244\Documents\Assignments\Textile Manu Practises\Images\export ear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713" y="2781300"/>
            <a:ext cx="14493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5167313" y="4135438"/>
            <a:ext cx="3249612" cy="574675"/>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altLang="en-US" sz="1400" b="1" i="1" dirty="0"/>
          </a:p>
          <a:p>
            <a:pPr marL="285750" indent="-285750">
              <a:defRPr/>
            </a:pPr>
            <a:endParaRPr lang="en-US" altLang="en-US" sz="700" i="1" dirty="0" smtClean="0"/>
          </a:p>
          <a:p>
            <a:pPr marL="285750" indent="-285750">
              <a:defRPr/>
            </a:pPr>
            <a:endParaRPr lang="en-US" altLang="en-US" sz="700" i="1" dirty="0" smtClean="0"/>
          </a:p>
          <a:p>
            <a:pPr>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p:txBody>
      </p:sp>
      <p:sp>
        <p:nvSpPr>
          <p:cNvPr id="13" name="Subtitle 2"/>
          <p:cNvSpPr txBox="1">
            <a:spLocks/>
          </p:cNvSpPr>
          <p:nvPr/>
        </p:nvSpPr>
        <p:spPr>
          <a:xfrm>
            <a:off x="4851400" y="3903663"/>
            <a:ext cx="3249613" cy="576262"/>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altLang="en-US" sz="1800" b="1" dirty="0" smtClean="0">
                <a:solidFill>
                  <a:schemeClr val="accent5">
                    <a:lumMod val="75000"/>
                  </a:schemeClr>
                </a:solidFill>
              </a:rPr>
              <a:t>17%</a:t>
            </a:r>
          </a:p>
          <a:p>
            <a:pPr marL="0" indent="0">
              <a:buFont typeface="Arial" charset="0"/>
              <a:buNone/>
              <a:defRPr/>
            </a:pPr>
            <a:r>
              <a:rPr lang="en-US" altLang="en-US" sz="1400" b="1" i="1" dirty="0" smtClean="0"/>
              <a:t>Contribution to Exports Earnings FY12-13</a:t>
            </a:r>
            <a:endParaRPr lang="en-US" altLang="en-US" sz="1400" b="1" i="1" dirty="0"/>
          </a:p>
          <a:p>
            <a:pPr marL="285750" indent="-285750">
              <a:defRPr/>
            </a:pPr>
            <a:endParaRPr lang="en-US" altLang="en-US" sz="700" i="1" dirty="0" smtClean="0"/>
          </a:p>
          <a:p>
            <a:pPr marL="285750" indent="-285750">
              <a:defRPr/>
            </a:pPr>
            <a:endParaRPr lang="en-US" altLang="en-US" sz="700" i="1" dirty="0" smtClean="0"/>
          </a:p>
          <a:p>
            <a:pPr>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a:p>
            <a:pPr marL="285750" indent="-285750">
              <a:defRPr/>
            </a:pPr>
            <a:endParaRPr lang="en-US" altLang="en-US" sz="700" i="1" dirty="0" smtClean="0"/>
          </a:p>
        </p:txBody>
      </p:sp>
      <p:pic>
        <p:nvPicPr>
          <p:cNvPr id="14" name="Picture 5" descr="C:\Users\h2244\Documents\Assignments\Textile Manu Practises\Images\Spind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5149850"/>
            <a:ext cx="1233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C:\Users\h2244\Documents\Assignments\Textile Manu Practises\Images\Indust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971550"/>
            <a:ext cx="11795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361950" y="4778375"/>
            <a:ext cx="8386763" cy="0"/>
          </a:xfrm>
          <a:prstGeom prst="straightConnector1">
            <a:avLst/>
          </a:prstGeom>
          <a:ln w="15875">
            <a:headEnd type="arrow"/>
            <a:tailEnd type="arrow"/>
          </a:ln>
        </p:spPr>
        <p:style>
          <a:lnRef idx="1">
            <a:schemeClr val="accent3"/>
          </a:lnRef>
          <a:fillRef idx="0">
            <a:schemeClr val="accent3"/>
          </a:fillRef>
          <a:effectRef idx="0">
            <a:schemeClr val="accent3"/>
          </a:effectRef>
          <a:fontRef idx="minor">
            <a:schemeClr val="tx1"/>
          </a:fontRef>
        </p:style>
      </p:cxnSp>
      <p:pic>
        <p:nvPicPr>
          <p:cNvPr id="17" name="Picture 7" descr="C:\Users\h2244\Documents\Assignments\Textile Manu Practises\Images\loom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5149850"/>
            <a:ext cx="129698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C:\Users\h2244\Documents\Assignments\Textile Manu Practises\Images\Jut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775" y="5149850"/>
            <a:ext cx="127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C:\Users\h2244\Documents\Assignments\Textile Manu Practises\Images\Sil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525" y="5149850"/>
            <a:ext cx="12334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C:\Users\h2244\Documents\Assignments\Textile Manu Practises\Images\Cott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288" y="5149850"/>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ubtitle 2"/>
          <p:cNvSpPr txBox="1">
            <a:spLocks/>
          </p:cNvSpPr>
          <p:nvPr/>
        </p:nvSpPr>
        <p:spPr>
          <a:xfrm>
            <a:off x="293688" y="6056313"/>
            <a:ext cx="1470025" cy="576262"/>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altLang="en-US" sz="1400" b="1" i="1" dirty="0" smtClean="0"/>
              <a:t>22% of World Spindles Capacity</a:t>
            </a:r>
            <a:endParaRPr lang="en-US" altLang="en-US" sz="1400" b="1" i="1" dirty="0"/>
          </a:p>
          <a:p>
            <a:pPr marL="285750" indent="-285750" algn="ctr">
              <a:defRPr/>
            </a:pPr>
            <a:endParaRPr lang="en-US" altLang="en-US" sz="700" i="1" dirty="0" smtClean="0"/>
          </a:p>
          <a:p>
            <a:pPr marL="285750" indent="-285750" algn="ctr">
              <a:defRPr/>
            </a:pPr>
            <a:endParaRPr lang="en-US" altLang="en-US" sz="700" i="1" dirty="0" smtClean="0"/>
          </a:p>
          <a:p>
            <a:pPr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p:txBody>
      </p:sp>
      <p:sp>
        <p:nvSpPr>
          <p:cNvPr id="22" name="Subtitle 2"/>
          <p:cNvSpPr txBox="1">
            <a:spLocks/>
          </p:cNvSpPr>
          <p:nvPr/>
        </p:nvSpPr>
        <p:spPr>
          <a:xfrm>
            <a:off x="2122488" y="6062663"/>
            <a:ext cx="1470025" cy="576262"/>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altLang="en-US" sz="1400" b="1" i="1" dirty="0" smtClean="0"/>
              <a:t>Highest # looms in World</a:t>
            </a:r>
            <a:endParaRPr lang="en-US" altLang="en-US" sz="1400" b="1" i="1" dirty="0"/>
          </a:p>
          <a:p>
            <a:pPr marL="285750" indent="-285750" algn="ctr">
              <a:defRPr/>
            </a:pPr>
            <a:endParaRPr lang="en-US" altLang="en-US" sz="700" i="1" dirty="0" smtClean="0"/>
          </a:p>
          <a:p>
            <a:pPr marL="285750" indent="-285750" algn="ctr">
              <a:defRPr/>
            </a:pPr>
            <a:endParaRPr lang="en-US" altLang="en-US" sz="700" i="1" dirty="0" smtClean="0"/>
          </a:p>
          <a:p>
            <a:pPr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p:txBody>
      </p:sp>
      <p:sp>
        <p:nvSpPr>
          <p:cNvPr id="23" name="Subtitle 2"/>
          <p:cNvSpPr txBox="1">
            <a:spLocks/>
          </p:cNvSpPr>
          <p:nvPr/>
        </p:nvSpPr>
        <p:spPr>
          <a:xfrm>
            <a:off x="3892550" y="6076950"/>
            <a:ext cx="1470025" cy="576263"/>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altLang="en-US" sz="1400" b="1" i="1" dirty="0" smtClean="0"/>
              <a:t>World’s # 1</a:t>
            </a:r>
            <a:r>
              <a:rPr lang="en-US" altLang="en-US" sz="1400" b="1" i="1" baseline="30000" dirty="0"/>
              <a:t> </a:t>
            </a:r>
            <a:r>
              <a:rPr lang="en-US" altLang="en-US" sz="1400" b="1" i="1" dirty="0" smtClean="0"/>
              <a:t> </a:t>
            </a:r>
            <a:r>
              <a:rPr lang="en-US" altLang="en-US" sz="1400" b="1" i="1" dirty="0"/>
              <a:t>P</a:t>
            </a:r>
            <a:r>
              <a:rPr lang="en-US" altLang="en-US" sz="1400" b="1" i="1" dirty="0" smtClean="0"/>
              <a:t>roducer of Jute</a:t>
            </a:r>
            <a:endParaRPr lang="en-US" altLang="en-US" sz="1400" b="1" i="1" dirty="0"/>
          </a:p>
          <a:p>
            <a:pPr marL="285750" indent="-285750" algn="ctr">
              <a:defRPr/>
            </a:pPr>
            <a:endParaRPr lang="en-US" altLang="en-US" sz="700" i="1" dirty="0" smtClean="0"/>
          </a:p>
          <a:p>
            <a:pPr marL="285750" indent="-285750" algn="ctr">
              <a:defRPr/>
            </a:pPr>
            <a:endParaRPr lang="en-US" altLang="en-US" sz="700" i="1" dirty="0" smtClean="0"/>
          </a:p>
          <a:p>
            <a:pPr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p:txBody>
      </p:sp>
      <p:sp>
        <p:nvSpPr>
          <p:cNvPr id="24" name="Subtitle 2"/>
          <p:cNvSpPr txBox="1">
            <a:spLocks/>
          </p:cNvSpPr>
          <p:nvPr/>
        </p:nvSpPr>
        <p:spPr>
          <a:xfrm>
            <a:off x="5629275" y="6092825"/>
            <a:ext cx="1470025" cy="576263"/>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altLang="en-US" sz="1400" b="1" i="1" dirty="0" smtClean="0"/>
              <a:t>World’s # 2</a:t>
            </a:r>
            <a:r>
              <a:rPr lang="en-US" altLang="en-US" sz="1400" b="1" i="1" baseline="30000" dirty="0" smtClean="0"/>
              <a:t> </a:t>
            </a:r>
            <a:r>
              <a:rPr lang="en-US" altLang="en-US" sz="1400" b="1" i="1" dirty="0" smtClean="0"/>
              <a:t> </a:t>
            </a:r>
            <a:r>
              <a:rPr lang="en-US" altLang="en-US" sz="1400" b="1" i="1" dirty="0"/>
              <a:t>P</a:t>
            </a:r>
            <a:r>
              <a:rPr lang="en-US" altLang="en-US" sz="1400" b="1" i="1" dirty="0" smtClean="0"/>
              <a:t>roducer of Silk</a:t>
            </a:r>
            <a:endParaRPr lang="en-US" altLang="en-US" sz="1400" b="1" i="1" dirty="0"/>
          </a:p>
          <a:p>
            <a:pPr marL="285750" indent="-285750" algn="ctr">
              <a:defRPr/>
            </a:pPr>
            <a:endParaRPr lang="en-US" altLang="en-US" sz="700" i="1" dirty="0" smtClean="0"/>
          </a:p>
          <a:p>
            <a:pPr marL="285750" indent="-285750" algn="ctr">
              <a:defRPr/>
            </a:pPr>
            <a:endParaRPr lang="en-US" altLang="en-US" sz="700" i="1" dirty="0" smtClean="0"/>
          </a:p>
          <a:p>
            <a:pPr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p:txBody>
      </p:sp>
      <p:sp>
        <p:nvSpPr>
          <p:cNvPr id="25" name="Subtitle 2"/>
          <p:cNvSpPr txBox="1">
            <a:spLocks/>
          </p:cNvSpPr>
          <p:nvPr/>
        </p:nvSpPr>
        <p:spPr>
          <a:xfrm>
            <a:off x="7235825" y="6092825"/>
            <a:ext cx="1657350" cy="576263"/>
          </a:xfrm>
          <a:prstGeom prst="rect">
            <a:avLst/>
          </a:prstGeom>
        </p:spPr>
        <p:txBody>
          <a:bodyPr/>
          <a:lst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altLang="en-US" sz="1400" b="1" i="1" dirty="0" smtClean="0"/>
              <a:t>World’s # 1</a:t>
            </a:r>
            <a:r>
              <a:rPr lang="en-US" altLang="en-US" sz="1400" b="1" i="1" baseline="30000" dirty="0" smtClean="0"/>
              <a:t> </a:t>
            </a:r>
            <a:r>
              <a:rPr lang="en-US" altLang="en-US" sz="1400" b="1" i="1" dirty="0" smtClean="0"/>
              <a:t> </a:t>
            </a:r>
            <a:r>
              <a:rPr lang="en-US" altLang="en-US" sz="1400" b="1" i="1" dirty="0"/>
              <a:t>P</a:t>
            </a:r>
            <a:r>
              <a:rPr lang="en-US" altLang="en-US" sz="1400" b="1" i="1" dirty="0" smtClean="0"/>
              <a:t>roducer of Cotton</a:t>
            </a:r>
            <a:endParaRPr lang="en-US" altLang="en-US" sz="1400" b="1" i="1" dirty="0"/>
          </a:p>
          <a:p>
            <a:pPr marL="285750" indent="-285750" algn="ctr">
              <a:defRPr/>
            </a:pPr>
            <a:endParaRPr lang="en-US" altLang="en-US" sz="700" i="1" dirty="0" smtClean="0"/>
          </a:p>
          <a:p>
            <a:pPr marL="285750" indent="-285750" algn="ctr">
              <a:defRPr/>
            </a:pPr>
            <a:endParaRPr lang="en-US" altLang="en-US" sz="700" i="1" dirty="0" smtClean="0"/>
          </a:p>
          <a:p>
            <a:pPr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a:p>
            <a:pPr marL="285750" indent="-285750" algn="ctr">
              <a:defRPr/>
            </a:pPr>
            <a:endParaRPr lang="en-US" altLang="en-US" sz="700" i="1" dirty="0" smtClean="0"/>
          </a:p>
        </p:txBody>
      </p:sp>
      <p:sp>
        <p:nvSpPr>
          <p:cNvPr id="26" name="Slide Number Placeholder 1"/>
          <p:cNvSpPr txBox="1">
            <a:spLocks/>
          </p:cNvSpPr>
          <p:nvPr/>
        </p:nvSpPr>
        <p:spPr>
          <a:xfrm>
            <a:off x="5967413" y="6492875"/>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32B2B2E-1012-48EC-8E26-048CA3FA77D1}" type="slidenum">
              <a:rPr lang="en-US" smtClean="0"/>
              <a:pPr>
                <a:defRPr/>
              </a:pPr>
              <a:t>25</a:t>
            </a:fld>
            <a:endParaRPr lang="en-US"/>
          </a:p>
        </p:txBody>
      </p:sp>
    </p:spTree>
    <p:extLst>
      <p:ext uri="{BB962C8B-B14F-4D97-AF65-F5344CB8AC3E}">
        <p14:creationId xmlns:p14="http://schemas.microsoft.com/office/powerpoint/2010/main" val="4160115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866530027"/>
              </p:ext>
            </p:extLst>
          </p:nvPr>
        </p:nvGraphicFramePr>
        <p:xfrm>
          <a:off x="683568" y="1196752"/>
          <a:ext cx="806489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eaLnBrk="1" hangingPunct="1">
              <a:defRPr sz="2500" b="1">
                <a:latin typeface="+mn-lt"/>
                <a:ea typeface="+mj-ea"/>
                <a:cs typeface="+mj-cs"/>
              </a:defRPr>
            </a:lvl1pPr>
            <a:lvl2pPr eaLnBrk="1" hangingPunct="1">
              <a:defRPr sz="2500" b="1">
                <a:latin typeface="Calibri" pitchFamily="34" charset="0"/>
              </a:defRPr>
            </a:lvl2pPr>
            <a:lvl3pPr eaLnBrk="1" hangingPunct="1">
              <a:defRPr sz="2500" b="1">
                <a:latin typeface="Calibri" pitchFamily="34" charset="0"/>
              </a:defRPr>
            </a:lvl3pPr>
            <a:lvl4pPr eaLnBrk="1" hangingPunct="1">
              <a:defRPr sz="2500" b="1">
                <a:latin typeface="Calibri" pitchFamily="34" charset="0"/>
              </a:defRPr>
            </a:lvl4pPr>
            <a:lvl5pPr eaLnBrk="1" hangingPunct="1">
              <a:defRPr sz="2500" b="1">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IN" dirty="0"/>
              <a:t>India's Textile &amp; Apparel Exports 2013-14 (%)</a:t>
            </a:r>
          </a:p>
        </p:txBody>
      </p:sp>
      <p:sp>
        <p:nvSpPr>
          <p:cNvPr id="7" name="TextBox 6"/>
          <p:cNvSpPr txBox="1"/>
          <p:nvPr/>
        </p:nvSpPr>
        <p:spPr>
          <a:xfrm>
            <a:off x="179512" y="6309320"/>
            <a:ext cx="7336160" cy="261610"/>
          </a:xfrm>
          <a:prstGeom prst="rect">
            <a:avLst/>
          </a:prstGeom>
          <a:noFill/>
        </p:spPr>
        <p:txBody>
          <a:bodyPr wrap="square" rtlCol="0">
            <a:spAutoFit/>
          </a:bodyPr>
          <a:lstStyle/>
          <a:p>
            <a:r>
              <a:rPr lang="en-IN" sz="1100" dirty="0">
                <a:latin typeface="+mn-lt"/>
              </a:rPr>
              <a:t>Source: Office of Textile Commissioner</a:t>
            </a:r>
          </a:p>
        </p:txBody>
      </p:sp>
      <p:sp>
        <p:nvSpPr>
          <p:cNvPr id="8" name="TextBox 7"/>
          <p:cNvSpPr txBox="1"/>
          <p:nvPr/>
        </p:nvSpPr>
        <p:spPr>
          <a:xfrm>
            <a:off x="208989" y="5805264"/>
            <a:ext cx="8640960" cy="369332"/>
          </a:xfrm>
          <a:prstGeom prst="rect">
            <a:avLst/>
          </a:prstGeom>
          <a:noFill/>
        </p:spPr>
        <p:txBody>
          <a:bodyPr wrap="square" rtlCol="0">
            <a:spAutoFit/>
          </a:bodyPr>
          <a:lstStyle/>
          <a:p>
            <a:r>
              <a:rPr lang="en-IN" dirty="0">
                <a:latin typeface="+mn-lt"/>
              </a:rPr>
              <a:t>Apparel constitutes about 40% of India’s textile exports, </a:t>
            </a:r>
            <a:r>
              <a:rPr lang="en-IN" dirty="0" smtClean="0">
                <a:latin typeface="+mn-lt"/>
              </a:rPr>
              <a:t>whereas Made Ups at 12%</a:t>
            </a:r>
            <a:endParaRPr lang="en-IN" dirty="0">
              <a:latin typeface="+mn-lt"/>
            </a:endParaRPr>
          </a:p>
        </p:txBody>
      </p:sp>
    </p:spTree>
    <p:extLst>
      <p:ext uri="{BB962C8B-B14F-4D97-AF65-F5344CB8AC3E}">
        <p14:creationId xmlns:p14="http://schemas.microsoft.com/office/powerpoint/2010/main" val="885911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Individual Product Cost</a:t>
            </a:r>
            <a:endParaRPr lang="en-IN" dirty="0"/>
          </a:p>
        </p:txBody>
      </p:sp>
      <p:graphicFrame>
        <p:nvGraphicFramePr>
          <p:cNvPr id="7" name="Chart 6"/>
          <p:cNvGraphicFramePr>
            <a:graphicFrameLocks/>
          </p:cNvGraphicFramePr>
          <p:nvPr>
            <p:extLst>
              <p:ext uri="{D42A27DB-BD31-4B8C-83A1-F6EECF244321}">
                <p14:modId xmlns:p14="http://schemas.microsoft.com/office/powerpoint/2010/main" val="2436295810"/>
              </p:ext>
            </p:extLst>
          </p:nvPr>
        </p:nvGraphicFramePr>
        <p:xfrm>
          <a:off x="395536" y="1090612"/>
          <a:ext cx="8352928" cy="471465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39552" y="5949280"/>
            <a:ext cx="7776864" cy="584775"/>
          </a:xfrm>
          <a:prstGeom prst="rect">
            <a:avLst/>
          </a:prstGeom>
          <a:noFill/>
        </p:spPr>
        <p:txBody>
          <a:bodyPr wrap="square" rtlCol="0">
            <a:spAutoFit/>
          </a:bodyPr>
          <a:lstStyle/>
          <a:p>
            <a:r>
              <a:rPr lang="en-IN" sz="1600" dirty="0" smtClean="0">
                <a:latin typeface="+mn-lt"/>
              </a:rPr>
              <a:t>Key elements such as Raw material, Labour, Power , waster and Steam cost contributes </a:t>
            </a:r>
            <a:r>
              <a:rPr lang="en-IN" sz="1600" b="1" dirty="0">
                <a:latin typeface="+mn-lt"/>
              </a:rPr>
              <a:t>m</a:t>
            </a:r>
            <a:r>
              <a:rPr lang="en-IN" sz="1600" b="1" dirty="0" smtClean="0">
                <a:latin typeface="+mn-lt"/>
              </a:rPr>
              <a:t>ore than 74% </a:t>
            </a:r>
            <a:r>
              <a:rPr lang="en-IN" sz="1600" dirty="0" smtClean="0">
                <a:latin typeface="+mn-lt"/>
              </a:rPr>
              <a:t>of cost of the product.</a:t>
            </a:r>
            <a:endParaRPr lang="en-IN" sz="1600" dirty="0">
              <a:latin typeface="+mn-lt"/>
            </a:endParaRPr>
          </a:p>
        </p:txBody>
      </p:sp>
    </p:spTree>
    <p:extLst>
      <p:ext uri="{BB962C8B-B14F-4D97-AF65-F5344CB8AC3E}">
        <p14:creationId xmlns:p14="http://schemas.microsoft.com/office/powerpoint/2010/main" val="412848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58891853"/>
              </p:ext>
            </p:extLst>
          </p:nvPr>
        </p:nvGraphicFramePr>
        <p:xfrm>
          <a:off x="251519" y="1792906"/>
          <a:ext cx="8496944" cy="3292278"/>
        </p:xfrm>
        <a:graphic>
          <a:graphicData uri="http://schemas.openxmlformats.org/drawingml/2006/table">
            <a:tbl>
              <a:tblPr firstRow="1" firstCol="1">
                <a:tableStyleId>{7DF18680-E054-41AD-8BC1-D1AEF772440D}</a:tableStyleId>
              </a:tblPr>
              <a:tblGrid>
                <a:gridCol w="2448273"/>
                <a:gridCol w="720080"/>
                <a:gridCol w="1008112"/>
                <a:gridCol w="936104"/>
                <a:gridCol w="657744"/>
                <a:gridCol w="908877"/>
                <a:gridCol w="908877"/>
                <a:gridCol w="908877"/>
              </a:tblGrid>
              <a:tr h="548713">
                <a:tc>
                  <a:txBody>
                    <a:bodyPr/>
                    <a:lstStyle/>
                    <a:p>
                      <a:pPr marL="0" indent="88900" algn="l" fontAlgn="ctr"/>
                      <a:r>
                        <a:rPr lang="en-IN" sz="1400" u="none" strike="noStrike" dirty="0">
                          <a:effectLst/>
                        </a:rPr>
                        <a:t>Parameters</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India</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Bangladesh</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Indonesia</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Egypt</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China</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Pakistan</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Turkey</a:t>
                      </a:r>
                      <a:endParaRPr lang="en-IN" sz="1400" b="1"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Labour wages (US $ / month)</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dirty="0">
                          <a:effectLst/>
                        </a:rPr>
                        <a:t>135</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smtClean="0">
                          <a:effectLst/>
                        </a:rPr>
                        <a:t>87</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226</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226</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328</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127</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a:effectLst/>
                        </a:rPr>
                        <a:t>839</a:t>
                      </a:r>
                      <a:endParaRPr lang="en-IN" sz="1400" b="0" i="0" u="none" strike="noStrike">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Power Rate (US cents / Kwh)</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11.29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8.13</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8.51</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a:effectLst/>
                        </a:rPr>
                        <a:t>3.49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12.29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10.62</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10.24</a:t>
                      </a:r>
                      <a:endParaRPr lang="en-IN" sz="1400" b="0"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Raw Water Cost (US cents / m3)</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39.57</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29.26</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49.19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10.48</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53.26</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25.67</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30.73</a:t>
                      </a:r>
                      <a:endParaRPr lang="en-IN" sz="1400" b="0"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Steam (US cents / kg)</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1.44</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1.3</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1.16</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1.75</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1.64</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1.24</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2.1</a:t>
                      </a:r>
                      <a:endParaRPr lang="en-IN" sz="1400" b="0"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Capital Interest Rates (%)</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8</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13</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11.5</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5 to 6</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7</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10</a:t>
                      </a:r>
                      <a:endParaRPr lang="en-IN" sz="1400" b="0" i="0" u="none" strike="noStrike" dirty="0">
                        <a:solidFill>
                          <a:srgbClr val="000000"/>
                        </a:solidFill>
                        <a:effectLst/>
                        <a:latin typeface="Calibri"/>
                      </a:endParaRPr>
                    </a:p>
                  </a:txBody>
                  <a:tcPr marL="6741" marR="6741" marT="6741" marB="0" anchor="ctr"/>
                </a:tc>
              </a:tr>
            </a:tbl>
          </a:graphicData>
        </a:graphic>
      </p:graphicFrame>
      <p:sp>
        <p:nvSpPr>
          <p:cNvPr id="14" name="Rectangle 13"/>
          <p:cNvSpPr/>
          <p:nvPr/>
        </p:nvSpPr>
        <p:spPr>
          <a:xfrm>
            <a:off x="0" y="6423139"/>
            <a:ext cx="4572000" cy="246221"/>
          </a:xfrm>
          <a:prstGeom prst="rect">
            <a:avLst/>
          </a:prstGeom>
        </p:spPr>
        <p:txBody>
          <a:bodyPr>
            <a:spAutoFit/>
          </a:bodyPr>
          <a:lstStyle/>
          <a:p>
            <a:r>
              <a:rPr lang="en-IN" sz="1000" dirty="0">
                <a:latin typeface="+mn-lt"/>
              </a:rPr>
              <a:t>Source: </a:t>
            </a:r>
            <a:r>
              <a:rPr lang="en-IN" sz="1000" dirty="0" err="1">
                <a:latin typeface="+mn-lt"/>
              </a:rPr>
              <a:t>Texprocil</a:t>
            </a:r>
            <a:r>
              <a:rPr lang="en-IN" sz="1000" dirty="0">
                <a:latin typeface="+mn-lt"/>
              </a:rPr>
              <a:t> Benchmarking Report</a:t>
            </a:r>
          </a:p>
        </p:txBody>
      </p:sp>
      <p:sp>
        <p:nvSpPr>
          <p:cNvPr id="15" name="Title 1"/>
          <p:cNvSpPr>
            <a:spLocks noGrp="1"/>
          </p:cNvSpPr>
          <p:nvPr>
            <p:ph type="title"/>
          </p:nvPr>
        </p:nvSpPr>
        <p:spPr>
          <a:xfrm>
            <a:off x="251520" y="476672"/>
            <a:ext cx="8496944" cy="609600"/>
          </a:xfrm>
        </p:spPr>
        <p:txBody>
          <a:bodyPr/>
          <a:lstStyle/>
          <a:p>
            <a:r>
              <a:rPr lang="en-IN" dirty="0" smtClean="0"/>
              <a:t>Utility cost comparison</a:t>
            </a:r>
            <a:endParaRPr lang="en-IN" dirty="0"/>
          </a:p>
        </p:txBody>
      </p:sp>
      <p:sp>
        <p:nvSpPr>
          <p:cNvPr id="2" name="TextBox 1"/>
          <p:cNvSpPr txBox="1"/>
          <p:nvPr/>
        </p:nvSpPr>
        <p:spPr>
          <a:xfrm>
            <a:off x="2228740" y="1237402"/>
            <a:ext cx="5511612" cy="369332"/>
          </a:xfrm>
          <a:prstGeom prst="rect">
            <a:avLst/>
          </a:prstGeom>
          <a:noFill/>
        </p:spPr>
        <p:txBody>
          <a:bodyPr wrap="square" rtlCol="0">
            <a:spAutoFit/>
          </a:bodyPr>
          <a:lstStyle/>
          <a:p>
            <a:r>
              <a:rPr lang="en-IN" b="1" dirty="0">
                <a:latin typeface="+mn-lt"/>
              </a:rPr>
              <a:t>Comparison with Competitors in </a:t>
            </a:r>
            <a:r>
              <a:rPr lang="en-IN" b="1" dirty="0" smtClean="0">
                <a:latin typeface="+mn-lt"/>
              </a:rPr>
              <a:t>2012</a:t>
            </a:r>
            <a:endParaRPr lang="en-IN" dirty="0">
              <a:latin typeface="+mn-lt"/>
            </a:endParaRPr>
          </a:p>
        </p:txBody>
      </p:sp>
    </p:spTree>
    <p:extLst>
      <p:ext uri="{BB962C8B-B14F-4D97-AF65-F5344CB8AC3E}">
        <p14:creationId xmlns:p14="http://schemas.microsoft.com/office/powerpoint/2010/main" val="1522899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47995815"/>
              </p:ext>
            </p:extLst>
          </p:nvPr>
        </p:nvGraphicFramePr>
        <p:xfrm>
          <a:off x="251519" y="1792906"/>
          <a:ext cx="8496944" cy="3292278"/>
        </p:xfrm>
        <a:graphic>
          <a:graphicData uri="http://schemas.openxmlformats.org/drawingml/2006/table">
            <a:tbl>
              <a:tblPr firstRow="1" firstCol="1">
                <a:tableStyleId>{7DF18680-E054-41AD-8BC1-D1AEF772440D}</a:tableStyleId>
              </a:tblPr>
              <a:tblGrid>
                <a:gridCol w="2448273"/>
                <a:gridCol w="720080"/>
                <a:gridCol w="1008112"/>
                <a:gridCol w="936104"/>
                <a:gridCol w="657744"/>
                <a:gridCol w="908877"/>
                <a:gridCol w="908877"/>
                <a:gridCol w="908877"/>
              </a:tblGrid>
              <a:tr h="548713">
                <a:tc>
                  <a:txBody>
                    <a:bodyPr/>
                    <a:lstStyle/>
                    <a:p>
                      <a:pPr marL="0" indent="88900" algn="l" fontAlgn="ctr"/>
                      <a:r>
                        <a:rPr lang="en-IN" sz="1400" u="none" strike="noStrike" dirty="0">
                          <a:effectLst/>
                        </a:rPr>
                        <a:t>Parameters</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India</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Bangladesh</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Indonesia</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Egypt</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China</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Pakistan</a:t>
                      </a:r>
                      <a:endParaRPr lang="en-IN" sz="1400" b="1"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Turkey</a:t>
                      </a:r>
                      <a:endParaRPr lang="en-IN" sz="1400" b="1"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Labour wages (US $ / month)</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dirty="0">
                          <a:effectLst/>
                        </a:rPr>
                        <a:t>135</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smtClean="0">
                          <a:effectLst/>
                        </a:rPr>
                        <a:t>87</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226</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226</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328</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127</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a:effectLst/>
                        </a:rPr>
                        <a:t>839</a:t>
                      </a:r>
                      <a:endParaRPr lang="en-IN" sz="1400" b="0" i="0" u="none" strike="noStrike">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Power Rate (US cents / Kwh)</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11.29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8.13</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8.51</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a:effectLst/>
                        </a:rPr>
                        <a:t>3.49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12.29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10.62</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10.24</a:t>
                      </a:r>
                      <a:endParaRPr lang="en-IN" sz="1400" b="0"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Raw Water Cost (US cents / m3)</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39.57</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29.26</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49.19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10.48</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53.26</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25.67</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30.73</a:t>
                      </a:r>
                      <a:endParaRPr lang="en-IN" sz="1400" b="0"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Steam (US cents / kg)</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1.44</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1.3</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1.16</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1.75</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1.64</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1.24</a:t>
                      </a:r>
                      <a:endParaRPr lang="en-IN" sz="1400" b="0" i="0" u="none" strike="noStrike" dirty="0">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2.1</a:t>
                      </a:r>
                      <a:endParaRPr lang="en-IN" sz="1400" b="0" i="0" u="none" strike="noStrike" dirty="0">
                        <a:solidFill>
                          <a:srgbClr val="000000"/>
                        </a:solidFill>
                        <a:effectLst/>
                        <a:latin typeface="Calibri"/>
                      </a:endParaRPr>
                    </a:p>
                  </a:txBody>
                  <a:tcPr marL="6741" marR="6741" marT="6741" marB="0" anchor="ctr"/>
                </a:tc>
              </a:tr>
              <a:tr h="548713">
                <a:tc>
                  <a:txBody>
                    <a:bodyPr/>
                    <a:lstStyle/>
                    <a:p>
                      <a:pPr marL="0" indent="88900" algn="l" defTabSz="914400" rtl="0" eaLnBrk="1" fontAlgn="ctr" latinLnBrk="0" hangingPunct="1"/>
                      <a:r>
                        <a:rPr lang="en-IN" sz="1400" u="none" strike="noStrike" kern="1200" dirty="0">
                          <a:effectLst/>
                        </a:rPr>
                        <a:t>Capital Interest Rates (%)</a:t>
                      </a:r>
                      <a:endParaRPr lang="en-IN" sz="1400" b="1" u="none" strike="noStrike" kern="1200" dirty="0">
                        <a:solidFill>
                          <a:schemeClr val="dk1"/>
                        </a:solidFill>
                        <a:effectLst/>
                        <a:latin typeface="+mn-lt"/>
                        <a:ea typeface="+mn-ea"/>
                        <a:cs typeface="+mn-cs"/>
                      </a:endParaRPr>
                    </a:p>
                  </a:txBody>
                  <a:tcPr marL="6741" marR="6741" marT="6741" marB="0" anchor="ctr"/>
                </a:tc>
                <a:tc>
                  <a:txBody>
                    <a:bodyPr/>
                    <a:lstStyle/>
                    <a:p>
                      <a:pPr algn="ctr" fontAlgn="ctr"/>
                      <a:r>
                        <a:rPr lang="en-IN" sz="1400" u="none" strike="noStrike">
                          <a:effectLst/>
                        </a:rPr>
                        <a:t>8</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13</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9</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11.5</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5 to 6</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a:effectLst/>
                        </a:rPr>
                        <a:t>7</a:t>
                      </a:r>
                      <a:endParaRPr lang="en-IN" sz="1400" b="0" i="0" u="none" strike="noStrike">
                        <a:solidFill>
                          <a:srgbClr val="000000"/>
                        </a:solidFill>
                        <a:effectLst/>
                        <a:latin typeface="Calibri"/>
                      </a:endParaRPr>
                    </a:p>
                  </a:txBody>
                  <a:tcPr marL="6741" marR="6741" marT="6741" marB="0" anchor="ctr"/>
                </a:tc>
                <a:tc>
                  <a:txBody>
                    <a:bodyPr/>
                    <a:lstStyle/>
                    <a:p>
                      <a:pPr algn="ctr" fontAlgn="ctr"/>
                      <a:r>
                        <a:rPr lang="en-IN" sz="1400" u="none" strike="noStrike" dirty="0">
                          <a:effectLst/>
                        </a:rPr>
                        <a:t>10</a:t>
                      </a:r>
                      <a:endParaRPr lang="en-IN" sz="1400" b="0" i="0" u="none" strike="noStrike" dirty="0">
                        <a:solidFill>
                          <a:srgbClr val="000000"/>
                        </a:solidFill>
                        <a:effectLst/>
                        <a:latin typeface="Calibri"/>
                      </a:endParaRPr>
                    </a:p>
                  </a:txBody>
                  <a:tcPr marL="6741" marR="6741" marT="6741" marB="0" anchor="ctr"/>
                </a:tc>
              </a:tr>
            </a:tbl>
          </a:graphicData>
        </a:graphic>
      </p:graphicFrame>
      <p:sp>
        <p:nvSpPr>
          <p:cNvPr id="7" name="Oval 6"/>
          <p:cNvSpPr/>
          <p:nvPr/>
        </p:nvSpPr>
        <p:spPr>
          <a:xfrm>
            <a:off x="3521376" y="2348880"/>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
            </a:r>
            <a:endParaRPr lang="en-IN" dirty="0"/>
          </a:p>
        </p:txBody>
      </p:sp>
      <p:sp>
        <p:nvSpPr>
          <p:cNvPr id="8" name="Oval 7"/>
          <p:cNvSpPr/>
          <p:nvPr/>
        </p:nvSpPr>
        <p:spPr>
          <a:xfrm>
            <a:off x="4480612" y="3990316"/>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
            </a:r>
            <a:endParaRPr lang="en-IN" dirty="0"/>
          </a:p>
        </p:txBody>
      </p:sp>
      <p:sp>
        <p:nvSpPr>
          <p:cNvPr id="9" name="Oval 8"/>
          <p:cNvSpPr/>
          <p:nvPr/>
        </p:nvSpPr>
        <p:spPr>
          <a:xfrm>
            <a:off x="6084168" y="4547459"/>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
            </a:r>
            <a:endParaRPr lang="en-IN" dirty="0"/>
          </a:p>
        </p:txBody>
      </p:sp>
      <p:sp>
        <p:nvSpPr>
          <p:cNvPr id="10" name="Oval 9"/>
          <p:cNvSpPr/>
          <p:nvPr/>
        </p:nvSpPr>
        <p:spPr>
          <a:xfrm>
            <a:off x="5302196" y="2873231"/>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
            </a:r>
            <a:endParaRPr lang="en-IN" dirty="0"/>
          </a:p>
        </p:txBody>
      </p:sp>
      <p:sp>
        <p:nvSpPr>
          <p:cNvPr id="11" name="Oval 10"/>
          <p:cNvSpPr/>
          <p:nvPr/>
        </p:nvSpPr>
        <p:spPr>
          <a:xfrm>
            <a:off x="7005524" y="3443748"/>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
            </a:r>
            <a:endParaRPr lang="en-IN" dirty="0"/>
          </a:p>
        </p:txBody>
      </p:sp>
      <p:sp>
        <p:nvSpPr>
          <p:cNvPr id="14" name="Rectangle 13"/>
          <p:cNvSpPr/>
          <p:nvPr/>
        </p:nvSpPr>
        <p:spPr>
          <a:xfrm>
            <a:off x="0" y="6423139"/>
            <a:ext cx="4572000" cy="246221"/>
          </a:xfrm>
          <a:prstGeom prst="rect">
            <a:avLst/>
          </a:prstGeom>
        </p:spPr>
        <p:txBody>
          <a:bodyPr>
            <a:spAutoFit/>
          </a:bodyPr>
          <a:lstStyle/>
          <a:p>
            <a:r>
              <a:rPr lang="en-IN" sz="1000" dirty="0">
                <a:latin typeface="+mn-lt"/>
              </a:rPr>
              <a:t>Source: </a:t>
            </a:r>
            <a:r>
              <a:rPr lang="en-IN" sz="1000" dirty="0" err="1">
                <a:latin typeface="+mn-lt"/>
              </a:rPr>
              <a:t>Texprocil</a:t>
            </a:r>
            <a:r>
              <a:rPr lang="en-IN" sz="1000" dirty="0">
                <a:latin typeface="+mn-lt"/>
              </a:rPr>
              <a:t> Benchmarking Report</a:t>
            </a:r>
          </a:p>
        </p:txBody>
      </p:sp>
      <p:sp>
        <p:nvSpPr>
          <p:cNvPr id="18" name="TextBox 17"/>
          <p:cNvSpPr txBox="1"/>
          <p:nvPr/>
        </p:nvSpPr>
        <p:spPr>
          <a:xfrm>
            <a:off x="251520" y="5580529"/>
            <a:ext cx="8784976" cy="584775"/>
          </a:xfrm>
          <a:prstGeom prst="rect">
            <a:avLst/>
          </a:prstGeom>
          <a:noFill/>
        </p:spPr>
        <p:txBody>
          <a:bodyPr wrap="square" rtlCol="0">
            <a:spAutoFit/>
          </a:bodyPr>
          <a:lstStyle/>
          <a:p>
            <a:r>
              <a:rPr lang="en-IN" sz="1600" dirty="0" smtClean="0">
                <a:latin typeface="+mn-lt"/>
              </a:rPr>
              <a:t>As India is not competitive in utilities, need to concentrate on improvement of these areas through Skill </a:t>
            </a:r>
            <a:r>
              <a:rPr lang="en-IN" sz="1600" dirty="0">
                <a:latin typeface="+mn-lt"/>
              </a:rPr>
              <a:t>D</a:t>
            </a:r>
            <a:r>
              <a:rPr lang="en-IN" sz="1600" dirty="0" smtClean="0">
                <a:latin typeface="+mn-lt"/>
              </a:rPr>
              <a:t>evelopment, Labour Reforms, </a:t>
            </a:r>
            <a:r>
              <a:rPr lang="en-IN" sz="1600" dirty="0">
                <a:latin typeface="+mn-lt"/>
              </a:rPr>
              <a:t>G</a:t>
            </a:r>
            <a:r>
              <a:rPr lang="en-IN" sz="1600" dirty="0" smtClean="0">
                <a:latin typeface="+mn-lt"/>
              </a:rPr>
              <a:t>overnment support.</a:t>
            </a:r>
            <a:endParaRPr lang="en-IN" sz="1600" dirty="0">
              <a:latin typeface="+mn-lt"/>
            </a:endParaRPr>
          </a:p>
        </p:txBody>
      </p:sp>
      <p:sp>
        <p:nvSpPr>
          <p:cNvPr id="15" name="Title 1"/>
          <p:cNvSpPr>
            <a:spLocks noGrp="1"/>
          </p:cNvSpPr>
          <p:nvPr>
            <p:ph type="title"/>
          </p:nvPr>
        </p:nvSpPr>
        <p:spPr>
          <a:xfrm>
            <a:off x="251520" y="476672"/>
            <a:ext cx="8496944" cy="609600"/>
          </a:xfrm>
        </p:spPr>
        <p:txBody>
          <a:bodyPr/>
          <a:lstStyle/>
          <a:p>
            <a:r>
              <a:rPr lang="en-IN" dirty="0" smtClean="0"/>
              <a:t>Utility cost comparison</a:t>
            </a:r>
            <a:endParaRPr lang="en-IN" dirty="0"/>
          </a:p>
        </p:txBody>
      </p:sp>
      <p:sp>
        <p:nvSpPr>
          <p:cNvPr id="2" name="TextBox 1"/>
          <p:cNvSpPr txBox="1"/>
          <p:nvPr/>
        </p:nvSpPr>
        <p:spPr>
          <a:xfrm>
            <a:off x="2228740" y="1237402"/>
            <a:ext cx="5511612" cy="369332"/>
          </a:xfrm>
          <a:prstGeom prst="rect">
            <a:avLst/>
          </a:prstGeom>
          <a:noFill/>
        </p:spPr>
        <p:txBody>
          <a:bodyPr wrap="square" rtlCol="0">
            <a:spAutoFit/>
          </a:bodyPr>
          <a:lstStyle/>
          <a:p>
            <a:r>
              <a:rPr lang="en-IN" b="1" dirty="0">
                <a:latin typeface="+mn-lt"/>
              </a:rPr>
              <a:t>Comparison with Competitors in </a:t>
            </a:r>
            <a:r>
              <a:rPr lang="en-IN" b="1" dirty="0" smtClean="0">
                <a:latin typeface="+mn-lt"/>
              </a:rPr>
              <a:t>2012</a:t>
            </a:r>
            <a:endParaRPr lang="en-IN" dirty="0">
              <a:latin typeface="+mn-lt"/>
            </a:endParaRPr>
          </a:p>
        </p:txBody>
      </p:sp>
    </p:spTree>
    <p:extLst>
      <p:ext uri="{BB962C8B-B14F-4D97-AF65-F5344CB8AC3E}">
        <p14:creationId xmlns:p14="http://schemas.microsoft.com/office/powerpoint/2010/main" val="110816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a:t>Consuming World and Producing World</a:t>
            </a:r>
            <a:endParaRPr lang="en-IN" dirty="0"/>
          </a:p>
        </p:txBody>
      </p:sp>
      <p:grpSp>
        <p:nvGrpSpPr>
          <p:cNvPr id="6" name="Group 7"/>
          <p:cNvGrpSpPr>
            <a:grpSpLocks/>
          </p:cNvGrpSpPr>
          <p:nvPr/>
        </p:nvGrpSpPr>
        <p:grpSpPr bwMode="auto">
          <a:xfrm>
            <a:off x="-109091" y="1086273"/>
            <a:ext cx="9361611" cy="5582816"/>
            <a:chOff x="0" y="1214438"/>
            <a:chExt cx="9144000" cy="5022850"/>
          </a:xfrm>
        </p:grpSpPr>
        <p:sp>
          <p:nvSpPr>
            <p:cNvPr id="7" name="AutoShape 2506"/>
            <p:cNvSpPr>
              <a:spLocks noChangeAspect="1" noChangeArrowheads="1" noTextEdit="1"/>
            </p:cNvSpPr>
            <p:nvPr/>
          </p:nvSpPr>
          <p:spPr bwMode="auto">
            <a:xfrm>
              <a:off x="179388" y="1214438"/>
              <a:ext cx="878522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9"/>
            <p:cNvSpPr>
              <a:spLocks noChangeAspect="1" noChangeArrowheads="1"/>
            </p:cNvSpPr>
            <p:nvPr/>
          </p:nvSpPr>
          <p:spPr bwMode="auto">
            <a:xfrm>
              <a:off x="0" y="1217613"/>
              <a:ext cx="9144000" cy="5013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grpSp>
          <p:nvGrpSpPr>
            <p:cNvPr id="9" name="Group 10"/>
            <p:cNvGrpSpPr>
              <a:grpSpLocks/>
            </p:cNvGrpSpPr>
            <p:nvPr/>
          </p:nvGrpSpPr>
          <p:grpSpPr bwMode="auto">
            <a:xfrm>
              <a:off x="314325" y="1368431"/>
              <a:ext cx="8542351" cy="4498984"/>
              <a:chOff x="198" y="862"/>
              <a:chExt cx="5381" cy="2834"/>
            </a:xfrm>
          </p:grpSpPr>
          <p:sp>
            <p:nvSpPr>
              <p:cNvPr id="10" name="Freeform 11"/>
              <p:cNvSpPr>
                <a:spLocks noChangeAspect="1"/>
              </p:cNvSpPr>
              <p:nvPr/>
            </p:nvSpPr>
            <p:spPr bwMode="auto">
              <a:xfrm>
                <a:off x="4851" y="2649"/>
                <a:ext cx="152" cy="154"/>
              </a:xfrm>
              <a:custGeom>
                <a:avLst/>
                <a:gdLst>
                  <a:gd name="T0" fmla="*/ 1461 w 127"/>
                  <a:gd name="T1" fmla="*/ 1618 h 128"/>
                  <a:gd name="T2" fmla="*/ 1254 w 127"/>
                  <a:gd name="T3" fmla="*/ 1534 h 128"/>
                  <a:gd name="T4" fmla="*/ 1254 w 127"/>
                  <a:gd name="T5" fmla="*/ 1434 h 128"/>
                  <a:gd name="T6" fmla="*/ 1191 w 127"/>
                  <a:gd name="T7" fmla="*/ 1323 h 128"/>
                  <a:gd name="T8" fmla="*/ 1212 w 127"/>
                  <a:gd name="T9" fmla="*/ 1252 h 128"/>
                  <a:gd name="T10" fmla="*/ 1148 w 127"/>
                  <a:gd name="T11" fmla="*/ 1100 h 128"/>
                  <a:gd name="T12" fmla="*/ 1048 w 127"/>
                  <a:gd name="T13" fmla="*/ 935 h 128"/>
                  <a:gd name="T14" fmla="*/ 748 w 127"/>
                  <a:gd name="T15" fmla="*/ 805 h 128"/>
                  <a:gd name="T16" fmla="*/ 580 w 127"/>
                  <a:gd name="T17" fmla="*/ 748 h 128"/>
                  <a:gd name="T18" fmla="*/ 522 w 127"/>
                  <a:gd name="T19" fmla="*/ 712 h 128"/>
                  <a:gd name="T20" fmla="*/ 434 w 127"/>
                  <a:gd name="T21" fmla="*/ 598 h 128"/>
                  <a:gd name="T22" fmla="*/ 434 w 127"/>
                  <a:gd name="T23" fmla="*/ 501 h 128"/>
                  <a:gd name="T24" fmla="*/ 377 w 127"/>
                  <a:gd name="T25" fmla="*/ 669 h 128"/>
                  <a:gd name="T26" fmla="*/ 303 w 127"/>
                  <a:gd name="T27" fmla="*/ 712 h 128"/>
                  <a:gd name="T28" fmla="*/ 303 w 127"/>
                  <a:gd name="T29" fmla="*/ 632 h 128"/>
                  <a:gd name="T30" fmla="*/ 175 w 127"/>
                  <a:gd name="T31" fmla="*/ 497 h 128"/>
                  <a:gd name="T32" fmla="*/ 304 w 127"/>
                  <a:gd name="T33" fmla="*/ 466 h 128"/>
                  <a:gd name="T34" fmla="*/ 390 w 127"/>
                  <a:gd name="T35" fmla="*/ 448 h 128"/>
                  <a:gd name="T36" fmla="*/ 451 w 127"/>
                  <a:gd name="T37" fmla="*/ 343 h 128"/>
                  <a:gd name="T38" fmla="*/ 211 w 127"/>
                  <a:gd name="T39" fmla="*/ 372 h 128"/>
                  <a:gd name="T40" fmla="*/ 122 w 127"/>
                  <a:gd name="T41" fmla="*/ 223 h 128"/>
                  <a:gd name="T42" fmla="*/ 50 w 127"/>
                  <a:gd name="T43" fmla="*/ 154 h 128"/>
                  <a:gd name="T44" fmla="*/ 209 w 127"/>
                  <a:gd name="T45" fmla="*/ 42 h 128"/>
                  <a:gd name="T46" fmla="*/ 405 w 127"/>
                  <a:gd name="T47" fmla="*/ 73 h 128"/>
                  <a:gd name="T48" fmla="*/ 522 w 127"/>
                  <a:gd name="T49" fmla="*/ 185 h 128"/>
                  <a:gd name="T50" fmla="*/ 559 w 127"/>
                  <a:gd name="T51" fmla="*/ 497 h 128"/>
                  <a:gd name="T52" fmla="*/ 580 w 127"/>
                  <a:gd name="T53" fmla="*/ 448 h 128"/>
                  <a:gd name="T54" fmla="*/ 686 w 127"/>
                  <a:gd name="T55" fmla="*/ 598 h 128"/>
                  <a:gd name="T56" fmla="*/ 837 w 127"/>
                  <a:gd name="T57" fmla="*/ 372 h 128"/>
                  <a:gd name="T58" fmla="*/ 983 w 127"/>
                  <a:gd name="T59" fmla="*/ 276 h 128"/>
                  <a:gd name="T60" fmla="*/ 1174 w 127"/>
                  <a:gd name="T61" fmla="*/ 237 h 128"/>
                  <a:gd name="T62" fmla="*/ 1435 w 127"/>
                  <a:gd name="T63" fmla="*/ 399 h 128"/>
                  <a:gd name="T64" fmla="*/ 1570 w 127"/>
                  <a:gd name="T65" fmla="*/ 1166 h 128"/>
                  <a:gd name="T66" fmla="*/ 1567 w 127"/>
                  <a:gd name="T67" fmla="*/ 127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chemeClr val="bg1"/>
              </a:solidFill>
              <a:ln w="3175" cap="rnd">
                <a:solidFill>
                  <a:srgbClr val="B38768"/>
                </a:solidFill>
                <a:round/>
                <a:headEnd/>
                <a:tailEnd/>
              </a:ln>
            </p:spPr>
            <p:txBody>
              <a:bodyPr/>
              <a:lstStyle/>
              <a:p>
                <a:endParaRPr lang="en-US"/>
              </a:p>
            </p:txBody>
          </p:sp>
          <p:sp>
            <p:nvSpPr>
              <p:cNvPr id="11" name="Freeform 12"/>
              <p:cNvSpPr>
                <a:spLocks noChangeAspect="1"/>
              </p:cNvSpPr>
              <p:nvPr/>
            </p:nvSpPr>
            <p:spPr bwMode="auto">
              <a:xfrm>
                <a:off x="4732" y="2800"/>
                <a:ext cx="27" cy="27"/>
              </a:xfrm>
              <a:custGeom>
                <a:avLst/>
                <a:gdLst>
                  <a:gd name="T0" fmla="*/ 193 w 23"/>
                  <a:gd name="T1" fmla="*/ 0 h 23"/>
                  <a:gd name="T2" fmla="*/ 151 w 23"/>
                  <a:gd name="T3" fmla="*/ 40 h 23"/>
                  <a:gd name="T4" fmla="*/ 89 w 23"/>
                  <a:gd name="T5" fmla="*/ 55 h 23"/>
                  <a:gd name="T6" fmla="*/ 40 w 23"/>
                  <a:gd name="T7" fmla="*/ 94 h 23"/>
                  <a:gd name="T8" fmla="*/ 34 w 23"/>
                  <a:gd name="T9" fmla="*/ 164 h 23"/>
                  <a:gd name="T10" fmla="*/ 0 w 23"/>
                  <a:gd name="T11" fmla="*/ 197 h 23"/>
                  <a:gd name="T12" fmla="*/ 34 w 23"/>
                  <a:gd name="T13" fmla="*/ 208 h 23"/>
                  <a:gd name="T14" fmla="*/ 104 w 23"/>
                  <a:gd name="T15" fmla="*/ 177 h 23"/>
                  <a:gd name="T16" fmla="*/ 129 w 23"/>
                  <a:gd name="T17" fmla="*/ 168 h 23"/>
                  <a:gd name="T18" fmla="*/ 193 w 23"/>
                  <a:gd name="T19" fmla="*/ 110 h 23"/>
                  <a:gd name="T20" fmla="*/ 227 w 23"/>
                  <a:gd name="T21" fmla="*/ 76 h 23"/>
                  <a:gd name="T22" fmla="*/ 227 w 23"/>
                  <a:gd name="T23" fmla="*/ 34 h 23"/>
                  <a:gd name="T24" fmla="*/ 19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rgbClr val="FFCCA8"/>
              </a:solidFill>
              <a:ln w="3175" cap="rnd">
                <a:solidFill>
                  <a:srgbClr val="B38768"/>
                </a:solidFill>
                <a:round/>
                <a:headEnd/>
                <a:tailEnd/>
              </a:ln>
            </p:spPr>
            <p:txBody>
              <a:bodyPr/>
              <a:lstStyle/>
              <a:p>
                <a:endParaRPr lang="en-US"/>
              </a:p>
            </p:txBody>
          </p:sp>
          <p:sp>
            <p:nvSpPr>
              <p:cNvPr id="12" name="Freeform 13"/>
              <p:cNvSpPr>
                <a:spLocks noChangeAspect="1"/>
              </p:cNvSpPr>
              <p:nvPr/>
            </p:nvSpPr>
            <p:spPr bwMode="auto">
              <a:xfrm>
                <a:off x="3108" y="3035"/>
                <a:ext cx="247" cy="236"/>
              </a:xfrm>
              <a:custGeom>
                <a:avLst/>
                <a:gdLst>
                  <a:gd name="T0" fmla="*/ 2492 w 206"/>
                  <a:gd name="T1" fmla="*/ 894 h 197"/>
                  <a:gd name="T2" fmla="*/ 2433 w 206"/>
                  <a:gd name="T3" fmla="*/ 999 h 197"/>
                  <a:gd name="T4" fmla="*/ 2281 w 206"/>
                  <a:gd name="T5" fmla="*/ 896 h 197"/>
                  <a:gd name="T6" fmla="*/ 2305 w 206"/>
                  <a:gd name="T7" fmla="*/ 746 h 197"/>
                  <a:gd name="T8" fmla="*/ 2492 w 206"/>
                  <a:gd name="T9" fmla="*/ 748 h 197"/>
                  <a:gd name="T10" fmla="*/ 2469 w 206"/>
                  <a:gd name="T11" fmla="*/ 646 h 197"/>
                  <a:gd name="T12" fmla="*/ 2444 w 206"/>
                  <a:gd name="T13" fmla="*/ 376 h 197"/>
                  <a:gd name="T14" fmla="*/ 2433 w 206"/>
                  <a:gd name="T15" fmla="*/ 210 h 197"/>
                  <a:gd name="T16" fmla="*/ 2382 w 206"/>
                  <a:gd name="T17" fmla="*/ 50 h 197"/>
                  <a:gd name="T18" fmla="*/ 2305 w 206"/>
                  <a:gd name="T19" fmla="*/ 2 h 197"/>
                  <a:gd name="T20" fmla="*/ 2131 w 206"/>
                  <a:gd name="T21" fmla="*/ 1 h 197"/>
                  <a:gd name="T22" fmla="*/ 1987 w 206"/>
                  <a:gd name="T23" fmla="*/ 42 h 197"/>
                  <a:gd name="T24" fmla="*/ 1851 w 206"/>
                  <a:gd name="T25" fmla="*/ 123 h 197"/>
                  <a:gd name="T26" fmla="*/ 1670 w 206"/>
                  <a:gd name="T27" fmla="*/ 376 h 197"/>
                  <a:gd name="T28" fmla="*/ 1508 w 206"/>
                  <a:gd name="T29" fmla="*/ 485 h 197"/>
                  <a:gd name="T30" fmla="*/ 1457 w 206"/>
                  <a:gd name="T31" fmla="*/ 659 h 197"/>
                  <a:gd name="T32" fmla="*/ 1288 w 206"/>
                  <a:gd name="T33" fmla="*/ 696 h 197"/>
                  <a:gd name="T34" fmla="*/ 1153 w 206"/>
                  <a:gd name="T35" fmla="*/ 585 h 197"/>
                  <a:gd name="T36" fmla="*/ 1025 w 206"/>
                  <a:gd name="T37" fmla="*/ 623 h 197"/>
                  <a:gd name="T38" fmla="*/ 936 w 206"/>
                  <a:gd name="T39" fmla="*/ 774 h 197"/>
                  <a:gd name="T40" fmla="*/ 839 w 206"/>
                  <a:gd name="T41" fmla="*/ 883 h 197"/>
                  <a:gd name="T42" fmla="*/ 651 w 206"/>
                  <a:gd name="T43" fmla="*/ 894 h 197"/>
                  <a:gd name="T44" fmla="*/ 693 w 206"/>
                  <a:gd name="T45" fmla="*/ 727 h 197"/>
                  <a:gd name="T46" fmla="*/ 623 w 206"/>
                  <a:gd name="T47" fmla="*/ 550 h 197"/>
                  <a:gd name="T48" fmla="*/ 562 w 206"/>
                  <a:gd name="T49" fmla="*/ 1205 h 197"/>
                  <a:gd name="T50" fmla="*/ 469 w 206"/>
                  <a:gd name="T51" fmla="*/ 1267 h 197"/>
                  <a:gd name="T52" fmla="*/ 362 w 206"/>
                  <a:gd name="T53" fmla="*/ 1283 h 197"/>
                  <a:gd name="T54" fmla="*/ 175 w 206"/>
                  <a:gd name="T55" fmla="*/ 1267 h 197"/>
                  <a:gd name="T56" fmla="*/ 86 w 206"/>
                  <a:gd name="T57" fmla="*/ 1132 h 197"/>
                  <a:gd name="T58" fmla="*/ 50 w 206"/>
                  <a:gd name="T59" fmla="*/ 1224 h 197"/>
                  <a:gd name="T60" fmla="*/ 42 w 206"/>
                  <a:gd name="T61" fmla="*/ 1356 h 197"/>
                  <a:gd name="T62" fmla="*/ 210 w 206"/>
                  <a:gd name="T63" fmla="*/ 1756 h 197"/>
                  <a:gd name="T64" fmla="*/ 263 w 206"/>
                  <a:gd name="T65" fmla="*/ 2035 h 197"/>
                  <a:gd name="T66" fmla="*/ 215 w 206"/>
                  <a:gd name="T67" fmla="*/ 2078 h 197"/>
                  <a:gd name="T68" fmla="*/ 272 w 206"/>
                  <a:gd name="T69" fmla="*/ 2269 h 197"/>
                  <a:gd name="T70" fmla="*/ 362 w 206"/>
                  <a:gd name="T71" fmla="*/ 2342 h 197"/>
                  <a:gd name="T72" fmla="*/ 520 w 206"/>
                  <a:gd name="T73" fmla="*/ 2465 h 197"/>
                  <a:gd name="T74" fmla="*/ 693 w 206"/>
                  <a:gd name="T75" fmla="*/ 2359 h 197"/>
                  <a:gd name="T76" fmla="*/ 845 w 206"/>
                  <a:gd name="T77" fmla="*/ 2329 h 197"/>
                  <a:gd name="T78" fmla="*/ 1058 w 206"/>
                  <a:gd name="T79" fmla="*/ 2329 h 197"/>
                  <a:gd name="T80" fmla="*/ 1285 w 206"/>
                  <a:gd name="T81" fmla="*/ 2329 h 197"/>
                  <a:gd name="T82" fmla="*/ 1418 w 206"/>
                  <a:gd name="T83" fmla="*/ 2285 h 197"/>
                  <a:gd name="T84" fmla="*/ 1552 w 206"/>
                  <a:gd name="T85" fmla="*/ 2223 h 197"/>
                  <a:gd name="T86" fmla="*/ 1787 w 206"/>
                  <a:gd name="T87" fmla="*/ 2100 h 197"/>
                  <a:gd name="T88" fmla="*/ 2029 w 206"/>
                  <a:gd name="T89" fmla="*/ 1848 h 197"/>
                  <a:gd name="T90" fmla="*/ 2182 w 206"/>
                  <a:gd name="T91" fmla="*/ 1687 h 197"/>
                  <a:gd name="T92" fmla="*/ 2319 w 206"/>
                  <a:gd name="T93" fmla="*/ 1387 h 197"/>
                  <a:gd name="T94" fmla="*/ 2492 w 206"/>
                  <a:gd name="T95" fmla="*/ 1267 h 197"/>
                  <a:gd name="T96" fmla="*/ 2570 w 206"/>
                  <a:gd name="T97" fmla="*/ 1019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chemeClr val="bg1"/>
              </a:solidFill>
              <a:ln w="3175" cap="rnd">
                <a:solidFill>
                  <a:srgbClr val="869943"/>
                </a:solidFill>
                <a:round/>
                <a:headEnd/>
                <a:tailEnd/>
              </a:ln>
            </p:spPr>
            <p:txBody>
              <a:bodyPr/>
              <a:lstStyle/>
              <a:p>
                <a:endParaRPr lang="en-US"/>
              </a:p>
            </p:txBody>
          </p:sp>
          <p:sp>
            <p:nvSpPr>
              <p:cNvPr id="13" name="Freeform 14"/>
              <p:cNvSpPr>
                <a:spLocks noChangeAspect="1"/>
              </p:cNvSpPr>
              <p:nvPr/>
            </p:nvSpPr>
            <p:spPr bwMode="auto">
              <a:xfrm>
                <a:off x="3321" y="3101"/>
                <a:ext cx="22" cy="29"/>
              </a:xfrm>
              <a:custGeom>
                <a:avLst/>
                <a:gdLst>
                  <a:gd name="T0" fmla="*/ 297 w 18"/>
                  <a:gd name="T1" fmla="*/ 226 h 24"/>
                  <a:gd name="T2" fmla="*/ 297 w 18"/>
                  <a:gd name="T3" fmla="*/ 155 h 24"/>
                  <a:gd name="T4" fmla="*/ 297 w 18"/>
                  <a:gd name="T5" fmla="*/ 70 h 24"/>
                  <a:gd name="T6" fmla="*/ 145 w 18"/>
                  <a:gd name="T7" fmla="*/ 0 h 24"/>
                  <a:gd name="T8" fmla="*/ 65 w 18"/>
                  <a:gd name="T9" fmla="*/ 58 h 24"/>
                  <a:gd name="T10" fmla="*/ 1 w 18"/>
                  <a:gd name="T11" fmla="*/ 150 h 24"/>
                  <a:gd name="T12" fmla="*/ 1 w 18"/>
                  <a:gd name="T13" fmla="*/ 238 h 24"/>
                  <a:gd name="T14" fmla="*/ 119 w 18"/>
                  <a:gd name="T15" fmla="*/ 320 h 24"/>
                  <a:gd name="T16" fmla="*/ 216 w 18"/>
                  <a:gd name="T17" fmla="*/ 344 h 24"/>
                  <a:gd name="T18" fmla="*/ 264 w 18"/>
                  <a:gd name="T19" fmla="*/ 320 h 24"/>
                  <a:gd name="T20" fmla="*/ 297 w 18"/>
                  <a:gd name="T21" fmla="*/ 22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rgbClr val="C9FFC9"/>
              </a:solidFill>
              <a:ln w="3175" cap="rnd">
                <a:solidFill>
                  <a:srgbClr val="56A856"/>
                </a:solidFill>
                <a:round/>
                <a:headEnd/>
                <a:tailEnd/>
              </a:ln>
            </p:spPr>
            <p:txBody>
              <a:bodyPr/>
              <a:lstStyle/>
              <a:p>
                <a:endParaRPr lang="en-US"/>
              </a:p>
            </p:txBody>
          </p:sp>
          <p:sp>
            <p:nvSpPr>
              <p:cNvPr id="14" name="Freeform 15"/>
              <p:cNvSpPr>
                <a:spLocks noChangeAspect="1"/>
              </p:cNvSpPr>
              <p:nvPr/>
            </p:nvSpPr>
            <p:spPr bwMode="auto">
              <a:xfrm>
                <a:off x="3037" y="2942"/>
                <a:ext cx="205" cy="219"/>
              </a:xfrm>
              <a:custGeom>
                <a:avLst/>
                <a:gdLst>
                  <a:gd name="T0" fmla="*/ 2167 w 171"/>
                  <a:gd name="T1" fmla="*/ 197 h 182"/>
                  <a:gd name="T2" fmla="*/ 2106 w 171"/>
                  <a:gd name="T3" fmla="*/ 185 h 182"/>
                  <a:gd name="T4" fmla="*/ 2064 w 171"/>
                  <a:gd name="T5" fmla="*/ 223 h 182"/>
                  <a:gd name="T6" fmla="*/ 2026 w 171"/>
                  <a:gd name="T7" fmla="*/ 197 h 182"/>
                  <a:gd name="T8" fmla="*/ 1931 w 171"/>
                  <a:gd name="T9" fmla="*/ 310 h 182"/>
                  <a:gd name="T10" fmla="*/ 1871 w 171"/>
                  <a:gd name="T11" fmla="*/ 310 h 182"/>
                  <a:gd name="T12" fmla="*/ 1808 w 171"/>
                  <a:gd name="T13" fmla="*/ 223 h 182"/>
                  <a:gd name="T14" fmla="*/ 1706 w 171"/>
                  <a:gd name="T15" fmla="*/ 237 h 182"/>
                  <a:gd name="T16" fmla="*/ 1548 w 171"/>
                  <a:gd name="T17" fmla="*/ 277 h 182"/>
                  <a:gd name="T18" fmla="*/ 1488 w 171"/>
                  <a:gd name="T19" fmla="*/ 277 h 182"/>
                  <a:gd name="T20" fmla="*/ 1488 w 171"/>
                  <a:gd name="T21" fmla="*/ 992 h 182"/>
                  <a:gd name="T22" fmla="*/ 1324 w 171"/>
                  <a:gd name="T23" fmla="*/ 992 h 182"/>
                  <a:gd name="T24" fmla="*/ 1324 w 171"/>
                  <a:gd name="T25" fmla="*/ 1568 h 182"/>
                  <a:gd name="T26" fmla="*/ 1291 w 171"/>
                  <a:gd name="T27" fmla="*/ 2308 h 182"/>
                  <a:gd name="T28" fmla="*/ 1267 w 171"/>
                  <a:gd name="T29" fmla="*/ 2349 h 182"/>
                  <a:gd name="T30" fmla="*/ 1212 w 171"/>
                  <a:gd name="T31" fmla="*/ 2373 h 182"/>
                  <a:gd name="T32" fmla="*/ 1176 w 171"/>
                  <a:gd name="T33" fmla="*/ 2415 h 182"/>
                  <a:gd name="T34" fmla="*/ 1104 w 171"/>
                  <a:gd name="T35" fmla="*/ 2385 h 182"/>
                  <a:gd name="T36" fmla="*/ 1006 w 171"/>
                  <a:gd name="T37" fmla="*/ 2415 h 182"/>
                  <a:gd name="T38" fmla="*/ 898 w 171"/>
                  <a:gd name="T39" fmla="*/ 2373 h 182"/>
                  <a:gd name="T40" fmla="*/ 894 w 171"/>
                  <a:gd name="T41" fmla="*/ 2296 h 182"/>
                  <a:gd name="T42" fmla="*/ 839 w 171"/>
                  <a:gd name="T43" fmla="*/ 2229 h 182"/>
                  <a:gd name="T44" fmla="*/ 801 w 171"/>
                  <a:gd name="T45" fmla="*/ 2255 h 182"/>
                  <a:gd name="T46" fmla="*/ 801 w 171"/>
                  <a:gd name="T47" fmla="*/ 2342 h 182"/>
                  <a:gd name="T48" fmla="*/ 747 w 171"/>
                  <a:gd name="T49" fmla="*/ 2342 h 182"/>
                  <a:gd name="T50" fmla="*/ 625 w 171"/>
                  <a:gd name="T51" fmla="*/ 2230 h 182"/>
                  <a:gd name="T52" fmla="*/ 562 w 171"/>
                  <a:gd name="T53" fmla="*/ 2049 h 182"/>
                  <a:gd name="T54" fmla="*/ 562 w 171"/>
                  <a:gd name="T55" fmla="*/ 1952 h 182"/>
                  <a:gd name="T56" fmla="*/ 519 w 171"/>
                  <a:gd name="T57" fmla="*/ 1853 h 182"/>
                  <a:gd name="T58" fmla="*/ 520 w 171"/>
                  <a:gd name="T59" fmla="*/ 1801 h 182"/>
                  <a:gd name="T60" fmla="*/ 489 w 171"/>
                  <a:gd name="T61" fmla="*/ 1729 h 182"/>
                  <a:gd name="T62" fmla="*/ 489 w 171"/>
                  <a:gd name="T63" fmla="*/ 1639 h 182"/>
                  <a:gd name="T64" fmla="*/ 469 w 171"/>
                  <a:gd name="T65" fmla="*/ 1526 h 182"/>
                  <a:gd name="T66" fmla="*/ 435 w 171"/>
                  <a:gd name="T67" fmla="*/ 1369 h 182"/>
                  <a:gd name="T68" fmla="*/ 435 w 171"/>
                  <a:gd name="T69" fmla="*/ 1233 h 182"/>
                  <a:gd name="T70" fmla="*/ 469 w 171"/>
                  <a:gd name="T71" fmla="*/ 1132 h 182"/>
                  <a:gd name="T72" fmla="*/ 326 w 171"/>
                  <a:gd name="T73" fmla="*/ 941 h 182"/>
                  <a:gd name="T74" fmla="*/ 253 w 171"/>
                  <a:gd name="T75" fmla="*/ 782 h 182"/>
                  <a:gd name="T76" fmla="*/ 253 w 171"/>
                  <a:gd name="T77" fmla="*/ 650 h 182"/>
                  <a:gd name="T78" fmla="*/ 175 w 171"/>
                  <a:gd name="T79" fmla="*/ 540 h 182"/>
                  <a:gd name="T80" fmla="*/ 123 w 171"/>
                  <a:gd name="T81" fmla="*/ 413 h 182"/>
                  <a:gd name="T82" fmla="*/ 1 w 171"/>
                  <a:gd name="T83" fmla="*/ 258 h 182"/>
                  <a:gd name="T84" fmla="*/ 0 w 171"/>
                  <a:gd name="T85" fmla="*/ 128 h 182"/>
                  <a:gd name="T86" fmla="*/ 2 w 171"/>
                  <a:gd name="T87" fmla="*/ 51 h 182"/>
                  <a:gd name="T88" fmla="*/ 122 w 171"/>
                  <a:gd name="T89" fmla="*/ 51 h 182"/>
                  <a:gd name="T90" fmla="*/ 211 w 171"/>
                  <a:gd name="T91" fmla="*/ 0 h 182"/>
                  <a:gd name="T92" fmla="*/ 303 w 171"/>
                  <a:gd name="T93" fmla="*/ 2 h 182"/>
                  <a:gd name="T94" fmla="*/ 378 w 171"/>
                  <a:gd name="T95" fmla="*/ 73 h 182"/>
                  <a:gd name="T96" fmla="*/ 1074 w 171"/>
                  <a:gd name="T97" fmla="*/ 73 h 182"/>
                  <a:gd name="T98" fmla="*/ 1151 w 171"/>
                  <a:gd name="T99" fmla="*/ 154 h 182"/>
                  <a:gd name="T100" fmla="*/ 1258 w 171"/>
                  <a:gd name="T101" fmla="*/ 185 h 182"/>
                  <a:gd name="T102" fmla="*/ 1410 w 171"/>
                  <a:gd name="T103" fmla="*/ 214 h 182"/>
                  <a:gd name="T104" fmla="*/ 1488 w 171"/>
                  <a:gd name="T105" fmla="*/ 185 h 182"/>
                  <a:gd name="T106" fmla="*/ 1594 w 171"/>
                  <a:gd name="T107" fmla="*/ 214 h 182"/>
                  <a:gd name="T108" fmla="*/ 1903 w 171"/>
                  <a:gd name="T109" fmla="*/ 148 h 182"/>
                  <a:gd name="T110" fmla="*/ 2036 w 171"/>
                  <a:gd name="T111" fmla="*/ 106 h 182"/>
                  <a:gd name="T112" fmla="*/ 2106 w 171"/>
                  <a:gd name="T113" fmla="*/ 123 h 182"/>
                  <a:gd name="T114" fmla="*/ 2167 w 171"/>
                  <a:gd name="T115" fmla="*/ 19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chemeClr val="bg1"/>
              </a:solidFill>
              <a:ln w="3175" cap="rnd">
                <a:solidFill>
                  <a:srgbClr val="A686B0"/>
                </a:solidFill>
                <a:round/>
                <a:headEnd/>
                <a:tailEnd/>
              </a:ln>
            </p:spPr>
            <p:txBody>
              <a:bodyPr/>
              <a:lstStyle/>
              <a:p>
                <a:endParaRPr lang="en-US"/>
              </a:p>
            </p:txBody>
          </p:sp>
          <p:sp>
            <p:nvSpPr>
              <p:cNvPr id="15" name="Freeform 16"/>
              <p:cNvSpPr>
                <a:spLocks noChangeAspect="1"/>
              </p:cNvSpPr>
              <p:nvPr/>
            </p:nvSpPr>
            <p:spPr bwMode="auto">
              <a:xfrm>
                <a:off x="3162" y="2959"/>
                <a:ext cx="139" cy="162"/>
              </a:xfrm>
              <a:custGeom>
                <a:avLst/>
                <a:gdLst>
                  <a:gd name="T0" fmla="*/ 1465 w 116"/>
                  <a:gd name="T1" fmla="*/ 809 h 135"/>
                  <a:gd name="T2" fmla="*/ 1443 w 116"/>
                  <a:gd name="T3" fmla="*/ 780 h 135"/>
                  <a:gd name="T4" fmla="*/ 1443 w 116"/>
                  <a:gd name="T5" fmla="*/ 749 h 135"/>
                  <a:gd name="T6" fmla="*/ 1334 w 116"/>
                  <a:gd name="T7" fmla="*/ 706 h 135"/>
                  <a:gd name="T8" fmla="*/ 1273 w 116"/>
                  <a:gd name="T9" fmla="*/ 701 h 135"/>
                  <a:gd name="T10" fmla="*/ 1223 w 116"/>
                  <a:gd name="T11" fmla="*/ 624 h 135"/>
                  <a:gd name="T12" fmla="*/ 1223 w 116"/>
                  <a:gd name="T13" fmla="*/ 496 h 135"/>
                  <a:gd name="T14" fmla="*/ 1164 w 116"/>
                  <a:gd name="T15" fmla="*/ 496 h 135"/>
                  <a:gd name="T16" fmla="*/ 1164 w 116"/>
                  <a:gd name="T17" fmla="*/ 433 h 135"/>
                  <a:gd name="T18" fmla="*/ 1047 w 116"/>
                  <a:gd name="T19" fmla="*/ 340 h 135"/>
                  <a:gd name="T20" fmla="*/ 971 w 116"/>
                  <a:gd name="T21" fmla="*/ 319 h 135"/>
                  <a:gd name="T22" fmla="*/ 947 w 116"/>
                  <a:gd name="T23" fmla="*/ 190 h 135"/>
                  <a:gd name="T24" fmla="*/ 895 w 116"/>
                  <a:gd name="T25" fmla="*/ 122 h 135"/>
                  <a:gd name="T26" fmla="*/ 840 w 116"/>
                  <a:gd name="T27" fmla="*/ 1 h 135"/>
                  <a:gd name="T28" fmla="*/ 775 w 116"/>
                  <a:gd name="T29" fmla="*/ 0 h 135"/>
                  <a:gd name="T30" fmla="*/ 747 w 116"/>
                  <a:gd name="T31" fmla="*/ 42 h 135"/>
                  <a:gd name="T32" fmla="*/ 700 w 116"/>
                  <a:gd name="T33" fmla="*/ 1 h 135"/>
                  <a:gd name="T34" fmla="*/ 623 w 116"/>
                  <a:gd name="T35" fmla="*/ 122 h 135"/>
                  <a:gd name="T36" fmla="*/ 558 w 116"/>
                  <a:gd name="T37" fmla="*/ 122 h 135"/>
                  <a:gd name="T38" fmla="*/ 488 w 116"/>
                  <a:gd name="T39" fmla="*/ 42 h 135"/>
                  <a:gd name="T40" fmla="*/ 389 w 116"/>
                  <a:gd name="T41" fmla="*/ 50 h 135"/>
                  <a:gd name="T42" fmla="*/ 252 w 116"/>
                  <a:gd name="T43" fmla="*/ 86 h 135"/>
                  <a:gd name="T44" fmla="*/ 176 w 116"/>
                  <a:gd name="T45" fmla="*/ 86 h 135"/>
                  <a:gd name="T46" fmla="*/ 176 w 116"/>
                  <a:gd name="T47" fmla="*/ 780 h 135"/>
                  <a:gd name="T48" fmla="*/ 0 w 116"/>
                  <a:gd name="T49" fmla="*/ 780 h 135"/>
                  <a:gd name="T50" fmla="*/ 0 w 116"/>
                  <a:gd name="T51" fmla="*/ 1331 h 135"/>
                  <a:gd name="T52" fmla="*/ 50 w 116"/>
                  <a:gd name="T53" fmla="*/ 1373 h 135"/>
                  <a:gd name="T54" fmla="*/ 72 w 116"/>
                  <a:gd name="T55" fmla="*/ 1489 h 135"/>
                  <a:gd name="T56" fmla="*/ 122 w 116"/>
                  <a:gd name="T57" fmla="*/ 1554 h 135"/>
                  <a:gd name="T58" fmla="*/ 60 w 116"/>
                  <a:gd name="T59" fmla="*/ 1658 h 135"/>
                  <a:gd name="T60" fmla="*/ 86 w 116"/>
                  <a:gd name="T61" fmla="*/ 1721 h 135"/>
                  <a:gd name="T62" fmla="*/ 147 w 116"/>
                  <a:gd name="T63" fmla="*/ 1700 h 135"/>
                  <a:gd name="T64" fmla="*/ 262 w 116"/>
                  <a:gd name="T65" fmla="*/ 1704 h 135"/>
                  <a:gd name="T66" fmla="*/ 271 w 116"/>
                  <a:gd name="T67" fmla="*/ 1669 h 135"/>
                  <a:gd name="T68" fmla="*/ 363 w 116"/>
                  <a:gd name="T69" fmla="*/ 1607 h 135"/>
                  <a:gd name="T70" fmla="*/ 430 w 116"/>
                  <a:gd name="T71" fmla="*/ 1547 h 135"/>
                  <a:gd name="T72" fmla="*/ 451 w 116"/>
                  <a:gd name="T73" fmla="*/ 1434 h 135"/>
                  <a:gd name="T74" fmla="*/ 520 w 116"/>
                  <a:gd name="T75" fmla="*/ 1417 h 135"/>
                  <a:gd name="T76" fmla="*/ 584 w 116"/>
                  <a:gd name="T77" fmla="*/ 1417 h 135"/>
                  <a:gd name="T78" fmla="*/ 624 w 116"/>
                  <a:gd name="T79" fmla="*/ 1489 h 135"/>
                  <a:gd name="T80" fmla="*/ 711 w 116"/>
                  <a:gd name="T81" fmla="*/ 1520 h 135"/>
                  <a:gd name="T82" fmla="*/ 766 w 116"/>
                  <a:gd name="T83" fmla="*/ 1496 h 135"/>
                  <a:gd name="T84" fmla="*/ 886 w 116"/>
                  <a:gd name="T85" fmla="*/ 1489 h 135"/>
                  <a:gd name="T86" fmla="*/ 896 w 116"/>
                  <a:gd name="T87" fmla="*/ 1417 h 135"/>
                  <a:gd name="T88" fmla="*/ 929 w 116"/>
                  <a:gd name="T89" fmla="*/ 1295 h 135"/>
                  <a:gd name="T90" fmla="*/ 1021 w 116"/>
                  <a:gd name="T91" fmla="*/ 1272 h 135"/>
                  <a:gd name="T92" fmla="*/ 1100 w 116"/>
                  <a:gd name="T93" fmla="*/ 1195 h 135"/>
                  <a:gd name="T94" fmla="*/ 1113 w 116"/>
                  <a:gd name="T95" fmla="*/ 1079 h 135"/>
                  <a:gd name="T96" fmla="*/ 1273 w 116"/>
                  <a:gd name="T97" fmla="*/ 936 h 135"/>
                  <a:gd name="T98" fmla="*/ 1360 w 116"/>
                  <a:gd name="T99" fmla="*/ 880 h 135"/>
                  <a:gd name="T100" fmla="*/ 1413 w 116"/>
                  <a:gd name="T101" fmla="*/ 847 h 135"/>
                  <a:gd name="T102" fmla="*/ 1465 w 116"/>
                  <a:gd name="T103" fmla="*/ 809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chemeClr val="bg1"/>
              </a:solidFill>
              <a:ln w="3175" cap="rnd">
                <a:solidFill>
                  <a:srgbClr val="C29494"/>
                </a:solidFill>
                <a:round/>
                <a:headEnd/>
                <a:tailEnd/>
              </a:ln>
            </p:spPr>
            <p:txBody>
              <a:bodyPr/>
              <a:lstStyle/>
              <a:p>
                <a:endParaRPr lang="en-US"/>
              </a:p>
            </p:txBody>
          </p:sp>
          <p:sp>
            <p:nvSpPr>
              <p:cNvPr id="16" name="Freeform 17"/>
              <p:cNvSpPr>
                <a:spLocks noChangeAspect="1"/>
              </p:cNvSpPr>
              <p:nvPr/>
            </p:nvSpPr>
            <p:spPr bwMode="auto">
              <a:xfrm>
                <a:off x="3242" y="2918"/>
                <a:ext cx="118" cy="123"/>
              </a:xfrm>
              <a:custGeom>
                <a:avLst/>
                <a:gdLst>
                  <a:gd name="T0" fmla="*/ 1034 w 98"/>
                  <a:gd name="T1" fmla="*/ 1387 h 102"/>
                  <a:gd name="T2" fmla="*/ 1215 w 98"/>
                  <a:gd name="T3" fmla="*/ 1175 h 102"/>
                  <a:gd name="T4" fmla="*/ 1215 w 98"/>
                  <a:gd name="T5" fmla="*/ 1048 h 102"/>
                  <a:gd name="T6" fmla="*/ 1245 w 98"/>
                  <a:gd name="T7" fmla="*/ 1003 h 102"/>
                  <a:gd name="T8" fmla="*/ 1257 w 98"/>
                  <a:gd name="T9" fmla="*/ 938 h 102"/>
                  <a:gd name="T10" fmla="*/ 1315 w 98"/>
                  <a:gd name="T11" fmla="*/ 869 h 102"/>
                  <a:gd name="T12" fmla="*/ 1256 w 98"/>
                  <a:gd name="T13" fmla="*/ 827 h 102"/>
                  <a:gd name="T14" fmla="*/ 1257 w 98"/>
                  <a:gd name="T15" fmla="*/ 778 h 102"/>
                  <a:gd name="T16" fmla="*/ 1225 w 98"/>
                  <a:gd name="T17" fmla="*/ 707 h 102"/>
                  <a:gd name="T18" fmla="*/ 1256 w 98"/>
                  <a:gd name="T19" fmla="*/ 672 h 102"/>
                  <a:gd name="T20" fmla="*/ 1318 w 98"/>
                  <a:gd name="T21" fmla="*/ 598 h 102"/>
                  <a:gd name="T22" fmla="*/ 1299 w 98"/>
                  <a:gd name="T23" fmla="*/ 504 h 102"/>
                  <a:gd name="T24" fmla="*/ 1299 w 98"/>
                  <a:gd name="T25" fmla="*/ 374 h 102"/>
                  <a:gd name="T26" fmla="*/ 1245 w 98"/>
                  <a:gd name="T27" fmla="*/ 257 h 102"/>
                  <a:gd name="T28" fmla="*/ 1131 w 98"/>
                  <a:gd name="T29" fmla="*/ 219 h 102"/>
                  <a:gd name="T30" fmla="*/ 1095 w 98"/>
                  <a:gd name="T31" fmla="*/ 162 h 102"/>
                  <a:gd name="T32" fmla="*/ 1044 w 98"/>
                  <a:gd name="T33" fmla="*/ 111 h 102"/>
                  <a:gd name="T34" fmla="*/ 970 w 98"/>
                  <a:gd name="T35" fmla="*/ 76 h 102"/>
                  <a:gd name="T36" fmla="*/ 867 w 98"/>
                  <a:gd name="T37" fmla="*/ 76 h 102"/>
                  <a:gd name="T38" fmla="*/ 859 w 98"/>
                  <a:gd name="T39" fmla="*/ 52 h 102"/>
                  <a:gd name="T40" fmla="*/ 867 w 98"/>
                  <a:gd name="T41" fmla="*/ 1 h 102"/>
                  <a:gd name="T42" fmla="*/ 780 w 98"/>
                  <a:gd name="T43" fmla="*/ 1 h 102"/>
                  <a:gd name="T44" fmla="*/ 632 w 98"/>
                  <a:gd name="T45" fmla="*/ 92 h 102"/>
                  <a:gd name="T46" fmla="*/ 608 w 98"/>
                  <a:gd name="T47" fmla="*/ 195 h 102"/>
                  <a:gd name="T48" fmla="*/ 492 w 98"/>
                  <a:gd name="T49" fmla="*/ 277 h 102"/>
                  <a:gd name="T50" fmla="*/ 409 w 98"/>
                  <a:gd name="T51" fmla="*/ 341 h 102"/>
                  <a:gd name="T52" fmla="*/ 371 w 98"/>
                  <a:gd name="T53" fmla="*/ 418 h 102"/>
                  <a:gd name="T54" fmla="*/ 285 w 98"/>
                  <a:gd name="T55" fmla="*/ 496 h 102"/>
                  <a:gd name="T56" fmla="*/ 197 w 98"/>
                  <a:gd name="T57" fmla="*/ 504 h 102"/>
                  <a:gd name="T58" fmla="*/ 148 w 98"/>
                  <a:gd name="T59" fmla="*/ 486 h 102"/>
                  <a:gd name="T60" fmla="*/ 51 w 98"/>
                  <a:gd name="T61" fmla="*/ 462 h 102"/>
                  <a:gd name="T62" fmla="*/ 0 w 98"/>
                  <a:gd name="T63" fmla="*/ 486 h 102"/>
                  <a:gd name="T64" fmla="*/ 51 w 98"/>
                  <a:gd name="T65" fmla="*/ 598 h 102"/>
                  <a:gd name="T66" fmla="*/ 106 w 98"/>
                  <a:gd name="T67" fmla="*/ 672 h 102"/>
                  <a:gd name="T68" fmla="*/ 148 w 98"/>
                  <a:gd name="T69" fmla="*/ 810 h 102"/>
                  <a:gd name="T70" fmla="*/ 214 w 98"/>
                  <a:gd name="T71" fmla="*/ 842 h 102"/>
                  <a:gd name="T72" fmla="*/ 343 w 98"/>
                  <a:gd name="T73" fmla="*/ 920 h 102"/>
                  <a:gd name="T74" fmla="*/ 343 w 98"/>
                  <a:gd name="T75" fmla="*/ 1003 h 102"/>
                  <a:gd name="T76" fmla="*/ 409 w 98"/>
                  <a:gd name="T77" fmla="*/ 1003 h 102"/>
                  <a:gd name="T78" fmla="*/ 409 w 98"/>
                  <a:gd name="T79" fmla="*/ 1131 h 102"/>
                  <a:gd name="T80" fmla="*/ 450 w 98"/>
                  <a:gd name="T81" fmla="*/ 1210 h 102"/>
                  <a:gd name="T82" fmla="*/ 538 w 98"/>
                  <a:gd name="T83" fmla="*/ 1224 h 102"/>
                  <a:gd name="T84" fmla="*/ 632 w 98"/>
                  <a:gd name="T85" fmla="*/ 1264 h 102"/>
                  <a:gd name="T86" fmla="*/ 632 w 98"/>
                  <a:gd name="T87" fmla="*/ 1318 h 102"/>
                  <a:gd name="T88" fmla="*/ 653 w 98"/>
                  <a:gd name="T89" fmla="*/ 1330 h 102"/>
                  <a:gd name="T90" fmla="*/ 755 w 98"/>
                  <a:gd name="T91" fmla="*/ 1337 h 102"/>
                  <a:gd name="T92" fmla="*/ 867 w 98"/>
                  <a:gd name="T93" fmla="*/ 1364 h 102"/>
                  <a:gd name="T94" fmla="*/ 939 w 98"/>
                  <a:gd name="T95" fmla="*/ 1364 h 102"/>
                  <a:gd name="T96" fmla="*/ 995 w 98"/>
                  <a:gd name="T97" fmla="*/ 1387 h 102"/>
                  <a:gd name="T98" fmla="*/ 1034 w 98"/>
                  <a:gd name="T99" fmla="*/ 1387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chemeClr val="bg1"/>
              </a:solidFill>
              <a:ln w="3175" cap="rnd">
                <a:solidFill>
                  <a:srgbClr val="B38768"/>
                </a:solidFill>
                <a:round/>
                <a:headEnd/>
                <a:tailEnd/>
              </a:ln>
            </p:spPr>
            <p:txBody>
              <a:bodyPr/>
              <a:lstStyle/>
              <a:p>
                <a:endParaRPr lang="en-US"/>
              </a:p>
            </p:txBody>
          </p:sp>
          <p:sp>
            <p:nvSpPr>
              <p:cNvPr id="17" name="Freeform 18"/>
              <p:cNvSpPr>
                <a:spLocks noChangeAspect="1"/>
              </p:cNvSpPr>
              <p:nvPr/>
            </p:nvSpPr>
            <p:spPr bwMode="auto">
              <a:xfrm>
                <a:off x="3318" y="2825"/>
                <a:ext cx="161" cy="296"/>
              </a:xfrm>
              <a:custGeom>
                <a:avLst/>
                <a:gdLst>
                  <a:gd name="T0" fmla="*/ 406 w 134"/>
                  <a:gd name="T1" fmla="*/ 3055 h 247"/>
                  <a:gd name="T2" fmla="*/ 377 w 134"/>
                  <a:gd name="T3" fmla="*/ 2901 h 247"/>
                  <a:gd name="T4" fmla="*/ 436 w 134"/>
                  <a:gd name="T5" fmla="*/ 2838 h 247"/>
                  <a:gd name="T6" fmla="*/ 630 w 134"/>
                  <a:gd name="T7" fmla="*/ 2742 h 247"/>
                  <a:gd name="T8" fmla="*/ 819 w 134"/>
                  <a:gd name="T9" fmla="*/ 2612 h 247"/>
                  <a:gd name="T10" fmla="*/ 846 w 134"/>
                  <a:gd name="T11" fmla="*/ 2432 h 247"/>
                  <a:gd name="T12" fmla="*/ 807 w 134"/>
                  <a:gd name="T13" fmla="*/ 2180 h 247"/>
                  <a:gd name="T14" fmla="*/ 733 w 134"/>
                  <a:gd name="T15" fmla="*/ 2004 h 247"/>
                  <a:gd name="T16" fmla="*/ 716 w 134"/>
                  <a:gd name="T17" fmla="*/ 1819 h 247"/>
                  <a:gd name="T18" fmla="*/ 930 w 134"/>
                  <a:gd name="T19" fmla="*/ 1599 h 247"/>
                  <a:gd name="T20" fmla="*/ 1117 w 134"/>
                  <a:gd name="T21" fmla="*/ 1413 h 247"/>
                  <a:gd name="T22" fmla="*/ 1491 w 134"/>
                  <a:gd name="T23" fmla="*/ 1204 h 247"/>
                  <a:gd name="T24" fmla="*/ 1749 w 134"/>
                  <a:gd name="T25" fmla="*/ 840 h 247"/>
                  <a:gd name="T26" fmla="*/ 1741 w 134"/>
                  <a:gd name="T27" fmla="*/ 766 h 247"/>
                  <a:gd name="T28" fmla="*/ 1706 w 134"/>
                  <a:gd name="T29" fmla="*/ 558 h 247"/>
                  <a:gd name="T30" fmla="*/ 1676 w 134"/>
                  <a:gd name="T31" fmla="*/ 226 h 247"/>
                  <a:gd name="T32" fmla="*/ 1719 w 134"/>
                  <a:gd name="T33" fmla="*/ 60 h 247"/>
                  <a:gd name="T34" fmla="*/ 1668 w 134"/>
                  <a:gd name="T35" fmla="*/ 2 h 247"/>
                  <a:gd name="T36" fmla="*/ 1449 w 134"/>
                  <a:gd name="T37" fmla="*/ 175 h 247"/>
                  <a:gd name="T38" fmla="*/ 1344 w 134"/>
                  <a:gd name="T39" fmla="*/ 176 h 247"/>
                  <a:gd name="T40" fmla="*/ 1224 w 134"/>
                  <a:gd name="T41" fmla="*/ 252 h 247"/>
                  <a:gd name="T42" fmla="*/ 1040 w 134"/>
                  <a:gd name="T43" fmla="*/ 253 h 247"/>
                  <a:gd name="T44" fmla="*/ 902 w 134"/>
                  <a:gd name="T45" fmla="*/ 226 h 247"/>
                  <a:gd name="T46" fmla="*/ 757 w 134"/>
                  <a:gd name="T47" fmla="*/ 210 h 247"/>
                  <a:gd name="T48" fmla="*/ 716 w 134"/>
                  <a:gd name="T49" fmla="*/ 363 h 247"/>
                  <a:gd name="T50" fmla="*/ 747 w 134"/>
                  <a:gd name="T51" fmla="*/ 558 h 247"/>
                  <a:gd name="T52" fmla="*/ 846 w 134"/>
                  <a:gd name="T53" fmla="*/ 700 h 247"/>
                  <a:gd name="T54" fmla="*/ 930 w 134"/>
                  <a:gd name="T55" fmla="*/ 852 h 247"/>
                  <a:gd name="T56" fmla="*/ 930 w 134"/>
                  <a:gd name="T57" fmla="*/ 1073 h 247"/>
                  <a:gd name="T58" fmla="*/ 846 w 134"/>
                  <a:gd name="T59" fmla="*/ 1148 h 247"/>
                  <a:gd name="T60" fmla="*/ 706 w 134"/>
                  <a:gd name="T61" fmla="*/ 1113 h 247"/>
                  <a:gd name="T62" fmla="*/ 666 w 134"/>
                  <a:gd name="T63" fmla="*/ 1021 h 247"/>
                  <a:gd name="T64" fmla="*/ 716 w 134"/>
                  <a:gd name="T65" fmla="*/ 839 h 247"/>
                  <a:gd name="T66" fmla="*/ 559 w 134"/>
                  <a:gd name="T67" fmla="*/ 790 h 247"/>
                  <a:gd name="T68" fmla="*/ 465 w 134"/>
                  <a:gd name="T69" fmla="*/ 701 h 247"/>
                  <a:gd name="T70" fmla="*/ 42 w 134"/>
                  <a:gd name="T71" fmla="*/ 958 h 247"/>
                  <a:gd name="T72" fmla="*/ 0 w 134"/>
                  <a:gd name="T73" fmla="*/ 1026 h 247"/>
                  <a:gd name="T74" fmla="*/ 123 w 134"/>
                  <a:gd name="T75" fmla="*/ 1067 h 247"/>
                  <a:gd name="T76" fmla="*/ 234 w 134"/>
                  <a:gd name="T77" fmla="*/ 1135 h 247"/>
                  <a:gd name="T78" fmla="*/ 377 w 134"/>
                  <a:gd name="T79" fmla="*/ 1207 h 247"/>
                  <a:gd name="T80" fmla="*/ 436 w 134"/>
                  <a:gd name="T81" fmla="*/ 1446 h 247"/>
                  <a:gd name="T82" fmla="*/ 387 w 134"/>
                  <a:gd name="T83" fmla="*/ 1594 h 247"/>
                  <a:gd name="T84" fmla="*/ 406 w 134"/>
                  <a:gd name="T85" fmla="*/ 1693 h 247"/>
                  <a:gd name="T86" fmla="*/ 446 w 134"/>
                  <a:gd name="T87" fmla="*/ 1778 h 247"/>
                  <a:gd name="T88" fmla="*/ 377 w 134"/>
                  <a:gd name="T89" fmla="*/ 1909 h 247"/>
                  <a:gd name="T90" fmla="*/ 344 w 134"/>
                  <a:gd name="T91" fmla="*/ 2056 h 247"/>
                  <a:gd name="T92" fmla="*/ 181 w 134"/>
                  <a:gd name="T93" fmla="*/ 2348 h 247"/>
                  <a:gd name="T94" fmla="*/ 214 w 134"/>
                  <a:gd name="T95" fmla="*/ 2483 h 247"/>
                  <a:gd name="T96" fmla="*/ 261 w 134"/>
                  <a:gd name="T97" fmla="*/ 2663 h 247"/>
                  <a:gd name="T98" fmla="*/ 257 w 134"/>
                  <a:gd name="T99" fmla="*/ 2914 h 247"/>
                  <a:gd name="T100" fmla="*/ 268 w 134"/>
                  <a:gd name="T101" fmla="*/ 3039 h 247"/>
                  <a:gd name="T102" fmla="*/ 406 w 134"/>
                  <a:gd name="T103" fmla="*/ 3109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chemeClr val="bg1"/>
              </a:solidFill>
              <a:ln w="3175" cap="rnd">
                <a:solidFill>
                  <a:srgbClr val="997480"/>
                </a:solidFill>
                <a:round/>
                <a:headEnd/>
                <a:tailEnd/>
              </a:ln>
            </p:spPr>
            <p:txBody>
              <a:bodyPr/>
              <a:lstStyle/>
              <a:p>
                <a:endParaRPr lang="en-US"/>
              </a:p>
            </p:txBody>
          </p:sp>
          <p:sp>
            <p:nvSpPr>
              <p:cNvPr id="18" name="Freeform 19"/>
              <p:cNvSpPr>
                <a:spLocks noChangeAspect="1"/>
              </p:cNvSpPr>
              <p:nvPr/>
            </p:nvSpPr>
            <p:spPr bwMode="auto">
              <a:xfrm>
                <a:off x="3355" y="2807"/>
                <a:ext cx="49" cy="135"/>
              </a:xfrm>
              <a:custGeom>
                <a:avLst/>
                <a:gdLst>
                  <a:gd name="T0" fmla="*/ 72 w 41"/>
                  <a:gd name="T1" fmla="*/ 0 h 113"/>
                  <a:gd name="T2" fmla="*/ 184 w 41"/>
                  <a:gd name="T3" fmla="*/ 60 h 113"/>
                  <a:gd name="T4" fmla="*/ 302 w 41"/>
                  <a:gd name="T5" fmla="*/ 184 h 113"/>
                  <a:gd name="T6" fmla="*/ 300 w 41"/>
                  <a:gd name="T7" fmla="*/ 301 h 113"/>
                  <a:gd name="T8" fmla="*/ 324 w 41"/>
                  <a:gd name="T9" fmla="*/ 375 h 113"/>
                  <a:gd name="T10" fmla="*/ 302 w 41"/>
                  <a:gd name="T11" fmla="*/ 462 h 113"/>
                  <a:gd name="T12" fmla="*/ 300 w 41"/>
                  <a:gd name="T13" fmla="*/ 535 h 113"/>
                  <a:gd name="T14" fmla="*/ 300 w 41"/>
                  <a:gd name="T15" fmla="*/ 614 h 113"/>
                  <a:gd name="T16" fmla="*/ 314 w 41"/>
                  <a:gd name="T17" fmla="*/ 704 h 113"/>
                  <a:gd name="T18" fmla="*/ 324 w 41"/>
                  <a:gd name="T19" fmla="*/ 787 h 113"/>
                  <a:gd name="T20" fmla="*/ 400 w 41"/>
                  <a:gd name="T21" fmla="*/ 841 h 113"/>
                  <a:gd name="T22" fmla="*/ 431 w 41"/>
                  <a:gd name="T23" fmla="*/ 914 h 113"/>
                  <a:gd name="T24" fmla="*/ 483 w 41"/>
                  <a:gd name="T25" fmla="*/ 998 h 113"/>
                  <a:gd name="T26" fmla="*/ 483 w 41"/>
                  <a:gd name="T27" fmla="*/ 1129 h 113"/>
                  <a:gd name="T28" fmla="*/ 483 w 41"/>
                  <a:gd name="T29" fmla="*/ 1201 h 113"/>
                  <a:gd name="T30" fmla="*/ 425 w 41"/>
                  <a:gd name="T31" fmla="*/ 1225 h 113"/>
                  <a:gd name="T32" fmla="*/ 400 w 41"/>
                  <a:gd name="T33" fmla="*/ 1284 h 113"/>
                  <a:gd name="T34" fmla="*/ 375 w 41"/>
                  <a:gd name="T35" fmla="*/ 1349 h 113"/>
                  <a:gd name="T36" fmla="*/ 271 w 41"/>
                  <a:gd name="T37" fmla="*/ 1252 h 113"/>
                  <a:gd name="T38" fmla="*/ 253 w 41"/>
                  <a:gd name="T39" fmla="*/ 1192 h 113"/>
                  <a:gd name="T40" fmla="*/ 251 w 41"/>
                  <a:gd name="T41" fmla="*/ 1164 h 113"/>
                  <a:gd name="T42" fmla="*/ 300 w 41"/>
                  <a:gd name="T43" fmla="*/ 1090 h 113"/>
                  <a:gd name="T44" fmla="*/ 300 w 41"/>
                  <a:gd name="T45" fmla="*/ 983 h 113"/>
                  <a:gd name="T46" fmla="*/ 253 w 41"/>
                  <a:gd name="T47" fmla="*/ 914 h 113"/>
                  <a:gd name="T48" fmla="*/ 147 w 41"/>
                  <a:gd name="T49" fmla="*/ 940 h 113"/>
                  <a:gd name="T50" fmla="*/ 103 w 41"/>
                  <a:gd name="T51" fmla="*/ 841 h 113"/>
                  <a:gd name="T52" fmla="*/ 60 w 41"/>
                  <a:gd name="T53" fmla="*/ 860 h 113"/>
                  <a:gd name="T54" fmla="*/ 0 w 41"/>
                  <a:gd name="T55" fmla="*/ 791 h 113"/>
                  <a:gd name="T56" fmla="*/ 60 w 41"/>
                  <a:gd name="T57" fmla="*/ 698 h 113"/>
                  <a:gd name="T58" fmla="*/ 50 w 41"/>
                  <a:gd name="T59" fmla="*/ 589 h 113"/>
                  <a:gd name="T60" fmla="*/ 133 w 41"/>
                  <a:gd name="T61" fmla="*/ 554 h 113"/>
                  <a:gd name="T62" fmla="*/ 111 w 41"/>
                  <a:gd name="T63" fmla="*/ 535 h 113"/>
                  <a:gd name="T64" fmla="*/ 111 w 41"/>
                  <a:gd name="T65" fmla="*/ 413 h 113"/>
                  <a:gd name="T66" fmla="*/ 133 w 41"/>
                  <a:gd name="T67" fmla="*/ 335 h 113"/>
                  <a:gd name="T68" fmla="*/ 103 w 41"/>
                  <a:gd name="T69" fmla="*/ 271 h 113"/>
                  <a:gd name="T70" fmla="*/ 176 w 41"/>
                  <a:gd name="T71" fmla="*/ 251 h 113"/>
                  <a:gd name="T72" fmla="*/ 147 w 41"/>
                  <a:gd name="T73" fmla="*/ 159 h 113"/>
                  <a:gd name="T74" fmla="*/ 72 w 41"/>
                  <a:gd name="T75" fmla="*/ 72 h 113"/>
                  <a:gd name="T76" fmla="*/ 72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chemeClr val="bg1"/>
              </a:solidFill>
              <a:ln w="3175" cap="rnd">
                <a:solidFill>
                  <a:srgbClr val="9C926C"/>
                </a:solidFill>
                <a:round/>
                <a:headEnd/>
                <a:tailEnd/>
              </a:ln>
            </p:spPr>
            <p:txBody>
              <a:bodyPr/>
              <a:lstStyle/>
              <a:p>
                <a:endParaRPr lang="en-US"/>
              </a:p>
            </p:txBody>
          </p:sp>
          <p:sp>
            <p:nvSpPr>
              <p:cNvPr id="19" name="Freeform 20"/>
              <p:cNvSpPr>
                <a:spLocks noChangeAspect="1"/>
              </p:cNvSpPr>
              <p:nvPr/>
            </p:nvSpPr>
            <p:spPr bwMode="auto">
              <a:xfrm>
                <a:off x="3194" y="2788"/>
                <a:ext cx="179" cy="176"/>
              </a:xfrm>
              <a:custGeom>
                <a:avLst/>
                <a:gdLst>
                  <a:gd name="T0" fmla="*/ 1744 w 149"/>
                  <a:gd name="T1" fmla="*/ 210 h 147"/>
                  <a:gd name="T2" fmla="*/ 1527 w 149"/>
                  <a:gd name="T3" fmla="*/ 103 h 147"/>
                  <a:gd name="T4" fmla="*/ 1147 w 149"/>
                  <a:gd name="T5" fmla="*/ 42 h 147"/>
                  <a:gd name="T6" fmla="*/ 1118 w 149"/>
                  <a:gd name="T7" fmla="*/ 303 h 147"/>
                  <a:gd name="T8" fmla="*/ 1078 w 149"/>
                  <a:gd name="T9" fmla="*/ 540 h 147"/>
                  <a:gd name="T10" fmla="*/ 1182 w 149"/>
                  <a:gd name="T11" fmla="*/ 763 h 147"/>
                  <a:gd name="T12" fmla="*/ 1295 w 149"/>
                  <a:gd name="T13" fmla="*/ 747 h 147"/>
                  <a:gd name="T14" fmla="*/ 1164 w 149"/>
                  <a:gd name="T15" fmla="*/ 959 h 147"/>
                  <a:gd name="T16" fmla="*/ 969 w 149"/>
                  <a:gd name="T17" fmla="*/ 747 h 147"/>
                  <a:gd name="T18" fmla="*/ 819 w 149"/>
                  <a:gd name="T19" fmla="*/ 618 h 147"/>
                  <a:gd name="T20" fmla="*/ 596 w 149"/>
                  <a:gd name="T21" fmla="*/ 645 h 147"/>
                  <a:gd name="T22" fmla="*/ 524 w 149"/>
                  <a:gd name="T23" fmla="*/ 559 h 147"/>
                  <a:gd name="T24" fmla="*/ 310 w 149"/>
                  <a:gd name="T25" fmla="*/ 532 h 147"/>
                  <a:gd name="T26" fmla="*/ 310 w 149"/>
                  <a:gd name="T27" fmla="*/ 698 h 147"/>
                  <a:gd name="T28" fmla="*/ 281 w 149"/>
                  <a:gd name="T29" fmla="*/ 821 h 147"/>
                  <a:gd name="T30" fmla="*/ 0 w 149"/>
                  <a:gd name="T31" fmla="*/ 878 h 147"/>
                  <a:gd name="T32" fmla="*/ 123 w 149"/>
                  <a:gd name="T33" fmla="*/ 1625 h 147"/>
                  <a:gd name="T34" fmla="*/ 257 w 149"/>
                  <a:gd name="T35" fmla="*/ 1749 h 147"/>
                  <a:gd name="T36" fmla="*/ 447 w 149"/>
                  <a:gd name="T37" fmla="*/ 1717 h 147"/>
                  <a:gd name="T38" fmla="*/ 586 w 149"/>
                  <a:gd name="T39" fmla="*/ 1773 h 147"/>
                  <a:gd name="T40" fmla="*/ 716 w 149"/>
                  <a:gd name="T41" fmla="*/ 1821 h 147"/>
                  <a:gd name="T42" fmla="*/ 861 w 149"/>
                  <a:gd name="T43" fmla="*/ 1749 h 147"/>
                  <a:gd name="T44" fmla="*/ 984 w 149"/>
                  <a:gd name="T45" fmla="*/ 1592 h 147"/>
                  <a:gd name="T46" fmla="*/ 1134 w 149"/>
                  <a:gd name="T47" fmla="*/ 1437 h 147"/>
                  <a:gd name="T48" fmla="*/ 1362 w 149"/>
                  <a:gd name="T49" fmla="*/ 1372 h 147"/>
                  <a:gd name="T50" fmla="*/ 1349 w 149"/>
                  <a:gd name="T51" fmla="*/ 1258 h 147"/>
                  <a:gd name="T52" fmla="*/ 1744 w 149"/>
                  <a:gd name="T53" fmla="*/ 1019 h 147"/>
                  <a:gd name="T54" fmla="*/ 1792 w 149"/>
                  <a:gd name="T55" fmla="*/ 801 h 147"/>
                  <a:gd name="T56" fmla="*/ 1869 w 149"/>
                  <a:gd name="T57" fmla="*/ 747 h 147"/>
                  <a:gd name="T58" fmla="*/ 1893 w 149"/>
                  <a:gd name="T59" fmla="*/ 540 h 147"/>
                  <a:gd name="T60" fmla="*/ 1937 w 149"/>
                  <a:gd name="T61" fmla="*/ 444 h 147"/>
                  <a:gd name="T62" fmla="*/ 1832 w 149"/>
                  <a:gd name="T63" fmla="*/ 263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chemeClr val="bg1"/>
              </a:solidFill>
              <a:ln w="3175" cap="rnd">
                <a:solidFill>
                  <a:srgbClr val="869943"/>
                </a:solidFill>
                <a:round/>
                <a:headEnd/>
                <a:tailEnd/>
              </a:ln>
            </p:spPr>
            <p:txBody>
              <a:bodyPr/>
              <a:lstStyle/>
              <a:p>
                <a:endParaRPr lang="en-US"/>
              </a:p>
            </p:txBody>
          </p:sp>
          <p:sp>
            <p:nvSpPr>
              <p:cNvPr id="20" name="Freeform 21"/>
              <p:cNvSpPr>
                <a:spLocks noChangeAspect="1"/>
              </p:cNvSpPr>
              <p:nvPr/>
            </p:nvSpPr>
            <p:spPr bwMode="auto">
              <a:xfrm>
                <a:off x="3039" y="2746"/>
                <a:ext cx="189" cy="216"/>
              </a:xfrm>
              <a:custGeom>
                <a:avLst/>
                <a:gdLst>
                  <a:gd name="T0" fmla="*/ 123 w 157"/>
                  <a:gd name="T1" fmla="*/ 60 h 180"/>
                  <a:gd name="T2" fmla="*/ 128 w 157"/>
                  <a:gd name="T3" fmla="*/ 175 h 180"/>
                  <a:gd name="T4" fmla="*/ 277 w 157"/>
                  <a:gd name="T5" fmla="*/ 520 h 180"/>
                  <a:gd name="T6" fmla="*/ 237 w 157"/>
                  <a:gd name="T7" fmla="*/ 683 h 180"/>
                  <a:gd name="T8" fmla="*/ 371 w 157"/>
                  <a:gd name="T9" fmla="*/ 1009 h 180"/>
                  <a:gd name="T10" fmla="*/ 258 w 157"/>
                  <a:gd name="T11" fmla="*/ 1289 h 180"/>
                  <a:gd name="T12" fmla="*/ 106 w 157"/>
                  <a:gd name="T13" fmla="*/ 1547 h 180"/>
                  <a:gd name="T14" fmla="*/ 1 w 157"/>
                  <a:gd name="T15" fmla="*/ 1928 h 180"/>
                  <a:gd name="T16" fmla="*/ 88 w 157"/>
                  <a:gd name="T17" fmla="*/ 2154 h 180"/>
                  <a:gd name="T18" fmla="*/ 285 w 157"/>
                  <a:gd name="T19" fmla="*/ 2132 h 180"/>
                  <a:gd name="T20" fmla="*/ 1103 w 157"/>
                  <a:gd name="T21" fmla="*/ 2189 h 180"/>
                  <a:gd name="T22" fmla="*/ 1311 w 157"/>
                  <a:gd name="T23" fmla="*/ 2292 h 180"/>
                  <a:gd name="T24" fmla="*/ 1564 w 157"/>
                  <a:gd name="T25" fmla="*/ 2292 h 180"/>
                  <a:gd name="T26" fmla="*/ 1985 w 157"/>
                  <a:gd name="T27" fmla="*/ 2239 h 180"/>
                  <a:gd name="T28" fmla="*/ 1851 w 157"/>
                  <a:gd name="T29" fmla="*/ 2125 h 180"/>
                  <a:gd name="T30" fmla="*/ 1729 w 157"/>
                  <a:gd name="T31" fmla="*/ 1340 h 180"/>
                  <a:gd name="T32" fmla="*/ 2032 w 157"/>
                  <a:gd name="T33" fmla="*/ 1295 h 180"/>
                  <a:gd name="T34" fmla="*/ 2049 w 157"/>
                  <a:gd name="T35" fmla="*/ 1165 h 180"/>
                  <a:gd name="T36" fmla="*/ 2049 w 157"/>
                  <a:gd name="T37" fmla="*/ 1009 h 180"/>
                  <a:gd name="T38" fmla="*/ 1908 w 157"/>
                  <a:gd name="T39" fmla="*/ 1009 h 180"/>
                  <a:gd name="T40" fmla="*/ 1765 w 157"/>
                  <a:gd name="T41" fmla="*/ 984 h 180"/>
                  <a:gd name="T42" fmla="*/ 1779 w 157"/>
                  <a:gd name="T43" fmla="*/ 780 h 180"/>
                  <a:gd name="T44" fmla="*/ 1713 w 157"/>
                  <a:gd name="T45" fmla="*/ 474 h 180"/>
                  <a:gd name="T46" fmla="*/ 1702 w 157"/>
                  <a:gd name="T47" fmla="*/ 329 h 180"/>
                  <a:gd name="T48" fmla="*/ 1513 w 157"/>
                  <a:gd name="T49" fmla="*/ 266 h 180"/>
                  <a:gd name="T50" fmla="*/ 1443 w 157"/>
                  <a:gd name="T51" fmla="*/ 228 h 180"/>
                  <a:gd name="T52" fmla="*/ 1325 w 157"/>
                  <a:gd name="T53" fmla="*/ 329 h 180"/>
                  <a:gd name="T54" fmla="*/ 1311 w 157"/>
                  <a:gd name="T55" fmla="*/ 433 h 180"/>
                  <a:gd name="T56" fmla="*/ 1138 w 157"/>
                  <a:gd name="T57" fmla="*/ 433 h 180"/>
                  <a:gd name="T58" fmla="*/ 880 w 157"/>
                  <a:gd name="T59" fmla="*/ 274 h 180"/>
                  <a:gd name="T60" fmla="*/ 841 w 157"/>
                  <a:gd name="T61" fmla="*/ 72 h 180"/>
                  <a:gd name="T62" fmla="*/ 268 w 157"/>
                  <a:gd name="T63" fmla="*/ 1 h 180"/>
                  <a:gd name="T64" fmla="*/ 128 w 157"/>
                  <a:gd name="T65" fmla="*/ 4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chemeClr val="bg1"/>
              </a:solidFill>
              <a:ln w="3175" cap="rnd">
                <a:solidFill>
                  <a:srgbClr val="9C926C"/>
                </a:solidFill>
                <a:round/>
                <a:headEnd/>
                <a:tailEnd/>
              </a:ln>
            </p:spPr>
            <p:txBody>
              <a:bodyPr/>
              <a:lstStyle/>
              <a:p>
                <a:endParaRPr lang="en-US"/>
              </a:p>
            </p:txBody>
          </p:sp>
          <p:sp>
            <p:nvSpPr>
              <p:cNvPr id="21" name="Freeform 22"/>
              <p:cNvSpPr>
                <a:spLocks noChangeAspect="1"/>
              </p:cNvSpPr>
              <p:nvPr/>
            </p:nvSpPr>
            <p:spPr bwMode="auto">
              <a:xfrm>
                <a:off x="3309" y="2658"/>
                <a:ext cx="161" cy="191"/>
              </a:xfrm>
              <a:custGeom>
                <a:avLst/>
                <a:gdLst>
                  <a:gd name="T0" fmla="*/ 195 w 134"/>
                  <a:gd name="T1" fmla="*/ 1429 h 159"/>
                  <a:gd name="T2" fmla="*/ 268 w 134"/>
                  <a:gd name="T3" fmla="*/ 1508 h 159"/>
                  <a:gd name="T4" fmla="*/ 387 w 134"/>
                  <a:gd name="T5" fmla="*/ 1575 h 159"/>
                  <a:gd name="T6" fmla="*/ 496 w 134"/>
                  <a:gd name="T7" fmla="*/ 1613 h 159"/>
                  <a:gd name="T8" fmla="*/ 586 w 134"/>
                  <a:gd name="T9" fmla="*/ 1613 h 159"/>
                  <a:gd name="T10" fmla="*/ 704 w 134"/>
                  <a:gd name="T11" fmla="*/ 1679 h 159"/>
                  <a:gd name="T12" fmla="*/ 819 w 134"/>
                  <a:gd name="T13" fmla="*/ 1811 h 159"/>
                  <a:gd name="T14" fmla="*/ 807 w 134"/>
                  <a:gd name="T15" fmla="*/ 1938 h 159"/>
                  <a:gd name="T16" fmla="*/ 848 w 134"/>
                  <a:gd name="T17" fmla="*/ 2017 h 159"/>
                  <a:gd name="T18" fmla="*/ 902 w 134"/>
                  <a:gd name="T19" fmla="*/ 2049 h 159"/>
                  <a:gd name="T20" fmla="*/ 984 w 134"/>
                  <a:gd name="T21" fmla="*/ 2049 h 159"/>
                  <a:gd name="T22" fmla="*/ 1059 w 134"/>
                  <a:gd name="T23" fmla="*/ 1987 h 159"/>
                  <a:gd name="T24" fmla="*/ 1134 w 134"/>
                  <a:gd name="T25" fmla="*/ 2063 h 159"/>
                  <a:gd name="T26" fmla="*/ 1224 w 134"/>
                  <a:gd name="T27" fmla="*/ 2027 h 159"/>
                  <a:gd name="T28" fmla="*/ 1313 w 134"/>
                  <a:gd name="T29" fmla="*/ 2057 h 159"/>
                  <a:gd name="T30" fmla="*/ 1388 w 134"/>
                  <a:gd name="T31" fmla="*/ 1988 h 159"/>
                  <a:gd name="T32" fmla="*/ 1431 w 134"/>
                  <a:gd name="T33" fmla="*/ 1988 h 159"/>
                  <a:gd name="T34" fmla="*/ 1471 w 134"/>
                  <a:gd name="T35" fmla="*/ 2017 h 159"/>
                  <a:gd name="T36" fmla="*/ 1549 w 134"/>
                  <a:gd name="T37" fmla="*/ 1987 h 159"/>
                  <a:gd name="T38" fmla="*/ 1615 w 134"/>
                  <a:gd name="T39" fmla="*/ 1944 h 159"/>
                  <a:gd name="T40" fmla="*/ 1749 w 134"/>
                  <a:gd name="T41" fmla="*/ 1834 h 159"/>
                  <a:gd name="T42" fmla="*/ 1719 w 134"/>
                  <a:gd name="T43" fmla="*/ 1763 h 159"/>
                  <a:gd name="T44" fmla="*/ 1682 w 134"/>
                  <a:gd name="T45" fmla="*/ 1679 h 159"/>
                  <a:gd name="T46" fmla="*/ 1668 w 134"/>
                  <a:gd name="T47" fmla="*/ 1601 h 159"/>
                  <a:gd name="T48" fmla="*/ 1611 w 134"/>
                  <a:gd name="T49" fmla="*/ 1429 h 159"/>
                  <a:gd name="T50" fmla="*/ 1612 w 134"/>
                  <a:gd name="T51" fmla="*/ 1343 h 159"/>
                  <a:gd name="T52" fmla="*/ 1612 w 134"/>
                  <a:gd name="T53" fmla="*/ 1241 h 159"/>
                  <a:gd name="T54" fmla="*/ 1629 w 134"/>
                  <a:gd name="T55" fmla="*/ 1169 h 159"/>
                  <a:gd name="T56" fmla="*/ 1578 w 134"/>
                  <a:gd name="T57" fmla="*/ 1034 h 159"/>
                  <a:gd name="T58" fmla="*/ 1523 w 134"/>
                  <a:gd name="T59" fmla="*/ 984 h 159"/>
                  <a:gd name="T60" fmla="*/ 1523 w 134"/>
                  <a:gd name="T61" fmla="*/ 908 h 159"/>
                  <a:gd name="T62" fmla="*/ 1557 w 134"/>
                  <a:gd name="T63" fmla="*/ 819 h 159"/>
                  <a:gd name="T64" fmla="*/ 1612 w 134"/>
                  <a:gd name="T65" fmla="*/ 756 h 159"/>
                  <a:gd name="T66" fmla="*/ 1342 w 134"/>
                  <a:gd name="T67" fmla="*/ 497 h 159"/>
                  <a:gd name="T68" fmla="*/ 1313 w 134"/>
                  <a:gd name="T69" fmla="*/ 436 h 159"/>
                  <a:gd name="T70" fmla="*/ 666 w 134"/>
                  <a:gd name="T71" fmla="*/ 0 h 159"/>
                  <a:gd name="T72" fmla="*/ 596 w 134"/>
                  <a:gd name="T73" fmla="*/ 42 h 159"/>
                  <a:gd name="T74" fmla="*/ 446 w 134"/>
                  <a:gd name="T75" fmla="*/ 42 h 159"/>
                  <a:gd name="T76" fmla="*/ 257 w 134"/>
                  <a:gd name="T77" fmla="*/ 2 h 159"/>
                  <a:gd name="T78" fmla="*/ 148 w 134"/>
                  <a:gd name="T79" fmla="*/ 50 h 159"/>
                  <a:gd name="T80" fmla="*/ 214 w 134"/>
                  <a:gd name="T81" fmla="*/ 124 h 159"/>
                  <a:gd name="T82" fmla="*/ 214 w 134"/>
                  <a:gd name="T83" fmla="*/ 215 h 159"/>
                  <a:gd name="T84" fmla="*/ 234 w 134"/>
                  <a:gd name="T85" fmla="*/ 277 h 159"/>
                  <a:gd name="T86" fmla="*/ 178 w 134"/>
                  <a:gd name="T87" fmla="*/ 344 h 159"/>
                  <a:gd name="T88" fmla="*/ 178 w 134"/>
                  <a:gd name="T89" fmla="*/ 387 h 159"/>
                  <a:gd name="T90" fmla="*/ 217 w 134"/>
                  <a:gd name="T91" fmla="*/ 436 h 159"/>
                  <a:gd name="T92" fmla="*/ 217 w 134"/>
                  <a:gd name="T93" fmla="*/ 481 h 159"/>
                  <a:gd name="T94" fmla="*/ 151 w 134"/>
                  <a:gd name="T95" fmla="*/ 537 h 159"/>
                  <a:gd name="T96" fmla="*/ 123 w 134"/>
                  <a:gd name="T97" fmla="*/ 597 h 159"/>
                  <a:gd name="T98" fmla="*/ 0 w 134"/>
                  <a:gd name="T99" fmla="*/ 747 h 159"/>
                  <a:gd name="T100" fmla="*/ 1 w 134"/>
                  <a:gd name="T101" fmla="*/ 847 h 159"/>
                  <a:gd name="T102" fmla="*/ 1 w 134"/>
                  <a:gd name="T103" fmla="*/ 931 h 159"/>
                  <a:gd name="T104" fmla="*/ 2 w 134"/>
                  <a:gd name="T105" fmla="*/ 1058 h 159"/>
                  <a:gd name="T106" fmla="*/ 87 w 134"/>
                  <a:gd name="T107" fmla="*/ 1147 h 159"/>
                  <a:gd name="T108" fmla="*/ 151 w 134"/>
                  <a:gd name="T109" fmla="*/ 1284 h 159"/>
                  <a:gd name="T110" fmla="*/ 195 w 134"/>
                  <a:gd name="T111" fmla="*/ 1429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chemeClr val="bg1"/>
              </a:solidFill>
              <a:ln w="3175" cap="rnd">
                <a:solidFill>
                  <a:srgbClr val="56A856"/>
                </a:solidFill>
                <a:round/>
                <a:headEnd/>
                <a:tailEnd/>
              </a:ln>
            </p:spPr>
            <p:txBody>
              <a:bodyPr/>
              <a:lstStyle/>
              <a:p>
                <a:endParaRPr lang="en-US"/>
              </a:p>
            </p:txBody>
          </p:sp>
          <p:sp>
            <p:nvSpPr>
              <p:cNvPr id="22" name="Freeform 23"/>
              <p:cNvSpPr>
                <a:spLocks noChangeAspect="1"/>
              </p:cNvSpPr>
              <p:nvPr/>
            </p:nvSpPr>
            <p:spPr bwMode="auto">
              <a:xfrm>
                <a:off x="3301" y="2685"/>
                <a:ext cx="29" cy="41"/>
              </a:xfrm>
              <a:custGeom>
                <a:avLst/>
                <a:gdLst>
                  <a:gd name="T0" fmla="*/ 103 w 24"/>
                  <a:gd name="T1" fmla="*/ 462 h 34"/>
                  <a:gd name="T2" fmla="*/ 70 w 24"/>
                  <a:gd name="T3" fmla="*/ 347 h 34"/>
                  <a:gd name="T4" fmla="*/ 48 w 24"/>
                  <a:gd name="T5" fmla="*/ 182 h 34"/>
                  <a:gd name="T6" fmla="*/ 58 w 24"/>
                  <a:gd name="T7" fmla="*/ 125 h 34"/>
                  <a:gd name="T8" fmla="*/ 0 w 24"/>
                  <a:gd name="T9" fmla="*/ 63 h 34"/>
                  <a:gd name="T10" fmla="*/ 58 w 24"/>
                  <a:gd name="T11" fmla="*/ 52 h 34"/>
                  <a:gd name="T12" fmla="*/ 85 w 24"/>
                  <a:gd name="T13" fmla="*/ 76 h 34"/>
                  <a:gd name="T14" fmla="*/ 150 w 24"/>
                  <a:gd name="T15" fmla="*/ 76 h 34"/>
                  <a:gd name="T16" fmla="*/ 181 w 24"/>
                  <a:gd name="T17" fmla="*/ 1 h 34"/>
                  <a:gd name="T18" fmla="*/ 238 w 24"/>
                  <a:gd name="T19" fmla="*/ 2 h 34"/>
                  <a:gd name="T20" fmla="*/ 285 w 24"/>
                  <a:gd name="T21" fmla="*/ 52 h 34"/>
                  <a:gd name="T22" fmla="*/ 285 w 24"/>
                  <a:gd name="T23" fmla="*/ 92 h 34"/>
                  <a:gd name="T24" fmla="*/ 344 w 24"/>
                  <a:gd name="T25" fmla="*/ 134 h 34"/>
                  <a:gd name="T26" fmla="*/ 344 w 24"/>
                  <a:gd name="T27" fmla="*/ 195 h 34"/>
                  <a:gd name="T28" fmla="*/ 273 w 24"/>
                  <a:gd name="T29" fmla="*/ 264 h 34"/>
                  <a:gd name="T30" fmla="*/ 226 w 24"/>
                  <a:gd name="T31" fmla="*/ 334 h 34"/>
                  <a:gd name="T32" fmla="*/ 103 w 24"/>
                  <a:gd name="T33" fmla="*/ 46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noFill/>
              <a:ln w="3175" cap="rnd">
                <a:solidFill>
                  <a:srgbClr val="8699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4"/>
              <p:cNvSpPr>
                <a:spLocks noChangeAspect="1"/>
              </p:cNvSpPr>
              <p:nvPr/>
            </p:nvSpPr>
            <p:spPr bwMode="auto">
              <a:xfrm>
                <a:off x="3300" y="2663"/>
                <a:ext cx="31" cy="30"/>
              </a:xfrm>
              <a:custGeom>
                <a:avLst/>
                <a:gdLst>
                  <a:gd name="T0" fmla="*/ 1 w 26"/>
                  <a:gd name="T1" fmla="*/ 310 h 25"/>
                  <a:gd name="T2" fmla="*/ 0 w 26"/>
                  <a:gd name="T3" fmla="*/ 258 h 25"/>
                  <a:gd name="T4" fmla="*/ 50 w 26"/>
                  <a:gd name="T5" fmla="*/ 103 h 25"/>
                  <a:gd name="T6" fmla="*/ 103 w 26"/>
                  <a:gd name="T7" fmla="*/ 42 h 25"/>
                  <a:gd name="T8" fmla="*/ 175 w 26"/>
                  <a:gd name="T9" fmla="*/ 50 h 25"/>
                  <a:gd name="T10" fmla="*/ 221 w 26"/>
                  <a:gd name="T11" fmla="*/ 0 h 25"/>
                  <a:gd name="T12" fmla="*/ 297 w 26"/>
                  <a:gd name="T13" fmla="*/ 72 h 25"/>
                  <a:gd name="T14" fmla="*/ 297 w 26"/>
                  <a:gd name="T15" fmla="*/ 175 h 25"/>
                  <a:gd name="T16" fmla="*/ 302 w 26"/>
                  <a:gd name="T17" fmla="*/ 228 h 25"/>
                  <a:gd name="T18" fmla="*/ 250 w 26"/>
                  <a:gd name="T19" fmla="*/ 302 h 25"/>
                  <a:gd name="T20" fmla="*/ 210 w 26"/>
                  <a:gd name="T21" fmla="*/ 266 h 25"/>
                  <a:gd name="T22" fmla="*/ 155 w 26"/>
                  <a:gd name="T23" fmla="*/ 258 h 25"/>
                  <a:gd name="T24" fmla="*/ 130 w 26"/>
                  <a:gd name="T25" fmla="*/ 319 h 25"/>
                  <a:gd name="T26" fmla="*/ 86 w 26"/>
                  <a:gd name="T27" fmla="*/ 319 h 25"/>
                  <a:gd name="T28" fmla="*/ 60 w 26"/>
                  <a:gd name="T29" fmla="*/ 302 h 25"/>
                  <a:gd name="T30" fmla="*/ 1 w 26"/>
                  <a:gd name="T31" fmla="*/ 31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EFBAFF"/>
              </a:solidFill>
              <a:ln w="3175" cap="rnd">
                <a:solidFill>
                  <a:srgbClr val="A686B0"/>
                </a:solidFill>
                <a:round/>
                <a:headEnd/>
                <a:tailEnd/>
              </a:ln>
            </p:spPr>
            <p:txBody>
              <a:bodyPr/>
              <a:lstStyle/>
              <a:p>
                <a:endParaRPr lang="en-US"/>
              </a:p>
            </p:txBody>
          </p:sp>
          <p:sp>
            <p:nvSpPr>
              <p:cNvPr id="24" name="Freeform 25"/>
              <p:cNvSpPr>
                <a:spLocks noChangeAspect="1"/>
              </p:cNvSpPr>
              <p:nvPr/>
            </p:nvSpPr>
            <p:spPr bwMode="auto">
              <a:xfrm>
                <a:off x="3043" y="2721"/>
                <a:ext cx="17" cy="26"/>
              </a:xfrm>
              <a:custGeom>
                <a:avLst/>
                <a:gdLst>
                  <a:gd name="T0" fmla="*/ 50 w 14"/>
                  <a:gd name="T1" fmla="*/ 395 h 21"/>
                  <a:gd name="T2" fmla="*/ 50 w 14"/>
                  <a:gd name="T3" fmla="*/ 277 h 21"/>
                  <a:gd name="T4" fmla="*/ 0 w 14"/>
                  <a:gd name="T5" fmla="*/ 167 h 21"/>
                  <a:gd name="T6" fmla="*/ 159 w 14"/>
                  <a:gd name="T7" fmla="*/ 1 h 21"/>
                  <a:gd name="T8" fmla="*/ 222 w 14"/>
                  <a:gd name="T9" fmla="*/ 77 h 21"/>
                  <a:gd name="T10" fmla="*/ 90 w 14"/>
                  <a:gd name="T11" fmla="*/ 181 h 21"/>
                  <a:gd name="T12" fmla="*/ 109 w 14"/>
                  <a:gd name="T13" fmla="*/ 392 h 21"/>
                  <a:gd name="T14" fmla="*/ 50 w 14"/>
                  <a:gd name="T15" fmla="*/ 39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rgbClr val="FFE270"/>
              </a:solidFill>
              <a:ln w="3175" cap="rnd">
                <a:solidFill>
                  <a:srgbClr val="9C926C"/>
                </a:solidFill>
                <a:round/>
                <a:headEnd/>
                <a:tailEnd/>
              </a:ln>
            </p:spPr>
            <p:txBody>
              <a:bodyPr/>
              <a:lstStyle/>
              <a:p>
                <a:endParaRPr lang="en-US"/>
              </a:p>
            </p:txBody>
          </p:sp>
          <p:sp>
            <p:nvSpPr>
              <p:cNvPr id="25" name="Freeform 26"/>
              <p:cNvSpPr>
                <a:spLocks noChangeAspect="1"/>
              </p:cNvSpPr>
              <p:nvPr/>
            </p:nvSpPr>
            <p:spPr bwMode="auto">
              <a:xfrm>
                <a:off x="3047" y="2553"/>
                <a:ext cx="289" cy="331"/>
              </a:xfrm>
              <a:custGeom>
                <a:avLst/>
                <a:gdLst>
                  <a:gd name="T0" fmla="*/ 227 w 241"/>
                  <a:gd name="T1" fmla="*/ 1908 h 275"/>
                  <a:gd name="T2" fmla="*/ 433 w 241"/>
                  <a:gd name="T3" fmla="*/ 1951 h 275"/>
                  <a:gd name="T4" fmla="*/ 648 w 241"/>
                  <a:gd name="T5" fmla="*/ 1629 h 275"/>
                  <a:gd name="T6" fmla="*/ 748 w 241"/>
                  <a:gd name="T7" fmla="*/ 1275 h 275"/>
                  <a:gd name="T8" fmla="*/ 920 w 241"/>
                  <a:gd name="T9" fmla="*/ 1137 h 275"/>
                  <a:gd name="T10" fmla="*/ 932 w 241"/>
                  <a:gd name="T11" fmla="*/ 720 h 275"/>
                  <a:gd name="T12" fmla="*/ 1026 w 241"/>
                  <a:gd name="T13" fmla="*/ 323 h 275"/>
                  <a:gd name="T14" fmla="*/ 1124 w 241"/>
                  <a:gd name="T15" fmla="*/ 42 h 275"/>
                  <a:gd name="T16" fmla="*/ 1452 w 241"/>
                  <a:gd name="T17" fmla="*/ 178 h 275"/>
                  <a:gd name="T18" fmla="*/ 1720 w 241"/>
                  <a:gd name="T19" fmla="*/ 73 h 275"/>
                  <a:gd name="T20" fmla="*/ 1969 w 241"/>
                  <a:gd name="T21" fmla="*/ 2 h 275"/>
                  <a:gd name="T22" fmla="*/ 2121 w 241"/>
                  <a:gd name="T23" fmla="*/ 0 h 275"/>
                  <a:gd name="T24" fmla="*/ 2294 w 241"/>
                  <a:gd name="T25" fmla="*/ 73 h 275"/>
                  <a:gd name="T26" fmla="*/ 2504 w 241"/>
                  <a:gd name="T27" fmla="*/ 123 h 275"/>
                  <a:gd name="T28" fmla="*/ 2720 w 241"/>
                  <a:gd name="T29" fmla="*/ 128 h 275"/>
                  <a:gd name="T30" fmla="*/ 2928 w 241"/>
                  <a:gd name="T31" fmla="*/ 311 h 275"/>
                  <a:gd name="T32" fmla="*/ 2967 w 241"/>
                  <a:gd name="T33" fmla="*/ 447 h 275"/>
                  <a:gd name="T34" fmla="*/ 3064 w 241"/>
                  <a:gd name="T35" fmla="*/ 598 h 275"/>
                  <a:gd name="T36" fmla="*/ 2928 w 241"/>
                  <a:gd name="T37" fmla="*/ 780 h 275"/>
                  <a:gd name="T38" fmla="*/ 2811 w 241"/>
                  <a:gd name="T39" fmla="*/ 1034 h 275"/>
                  <a:gd name="T40" fmla="*/ 2737 w 241"/>
                  <a:gd name="T41" fmla="*/ 1324 h 275"/>
                  <a:gd name="T42" fmla="*/ 2751 w 241"/>
                  <a:gd name="T43" fmla="*/ 1594 h 275"/>
                  <a:gd name="T44" fmla="*/ 2787 w 241"/>
                  <a:gd name="T45" fmla="*/ 1923 h 275"/>
                  <a:gd name="T46" fmla="*/ 2811 w 241"/>
                  <a:gd name="T47" fmla="*/ 2235 h 275"/>
                  <a:gd name="T48" fmla="*/ 2976 w 241"/>
                  <a:gd name="T49" fmla="*/ 2638 h 275"/>
                  <a:gd name="T50" fmla="*/ 2660 w 241"/>
                  <a:gd name="T51" fmla="*/ 2943 h 275"/>
                  <a:gd name="T52" fmla="*/ 2617 w 241"/>
                  <a:gd name="T53" fmla="*/ 3346 h 275"/>
                  <a:gd name="T54" fmla="*/ 2823 w 241"/>
                  <a:gd name="T55" fmla="*/ 3420 h 275"/>
                  <a:gd name="T56" fmla="*/ 2599 w 241"/>
                  <a:gd name="T57" fmla="*/ 3507 h 275"/>
                  <a:gd name="T58" fmla="*/ 2361 w 241"/>
                  <a:gd name="T59" fmla="*/ 3271 h 275"/>
                  <a:gd name="T60" fmla="*/ 2088 w 241"/>
                  <a:gd name="T61" fmla="*/ 3238 h 275"/>
                  <a:gd name="T62" fmla="*/ 1862 w 241"/>
                  <a:gd name="T63" fmla="*/ 3178 h 275"/>
                  <a:gd name="T64" fmla="*/ 1596 w 241"/>
                  <a:gd name="T65" fmla="*/ 3228 h 275"/>
                  <a:gd name="T66" fmla="*/ 1608 w 241"/>
                  <a:gd name="T67" fmla="*/ 2951 h 275"/>
                  <a:gd name="T68" fmla="*/ 1523 w 241"/>
                  <a:gd name="T69" fmla="*/ 2553 h 275"/>
                  <a:gd name="T70" fmla="*/ 1348 w 241"/>
                  <a:gd name="T71" fmla="*/ 2421 h 275"/>
                  <a:gd name="T72" fmla="*/ 1200 w 241"/>
                  <a:gd name="T73" fmla="*/ 2414 h 275"/>
                  <a:gd name="T74" fmla="*/ 1155 w 241"/>
                  <a:gd name="T75" fmla="*/ 2576 h 275"/>
                  <a:gd name="T76" fmla="*/ 842 w 241"/>
                  <a:gd name="T77" fmla="*/ 2576 h 275"/>
                  <a:gd name="T78" fmla="*/ 729 w 241"/>
                  <a:gd name="T79" fmla="*/ 2228 h 275"/>
                  <a:gd name="T80" fmla="*/ 103 w 241"/>
                  <a:gd name="T81" fmla="*/ 2163 h 275"/>
                  <a:gd name="T82" fmla="*/ 50 w 241"/>
                  <a:gd name="T83" fmla="*/ 2124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chemeClr val="bg1"/>
              </a:solidFill>
              <a:ln w="3175" cap="rnd">
                <a:solidFill>
                  <a:srgbClr val="997480"/>
                </a:solidFill>
                <a:round/>
                <a:headEnd/>
                <a:tailEnd/>
              </a:ln>
            </p:spPr>
            <p:txBody>
              <a:bodyPr/>
              <a:lstStyle/>
              <a:p>
                <a:endParaRPr lang="en-US"/>
              </a:p>
            </p:txBody>
          </p:sp>
          <p:sp>
            <p:nvSpPr>
              <p:cNvPr id="26" name="Freeform 27"/>
              <p:cNvSpPr>
                <a:spLocks noChangeAspect="1"/>
              </p:cNvSpPr>
              <p:nvPr/>
            </p:nvSpPr>
            <p:spPr bwMode="auto">
              <a:xfrm>
                <a:off x="3030" y="2581"/>
                <a:ext cx="115" cy="150"/>
              </a:xfrm>
              <a:custGeom>
                <a:avLst/>
                <a:gdLst>
                  <a:gd name="T0" fmla="*/ 146 w 96"/>
                  <a:gd name="T1" fmla="*/ 1607 h 125"/>
                  <a:gd name="T2" fmla="*/ 60 w 96"/>
                  <a:gd name="T3" fmla="*/ 1496 h 125"/>
                  <a:gd name="T4" fmla="*/ 0 w 96"/>
                  <a:gd name="T5" fmla="*/ 1417 h 125"/>
                  <a:gd name="T6" fmla="*/ 2 w 96"/>
                  <a:gd name="T7" fmla="*/ 1340 h 125"/>
                  <a:gd name="T8" fmla="*/ 103 w 96"/>
                  <a:gd name="T9" fmla="*/ 1348 h 125"/>
                  <a:gd name="T10" fmla="*/ 122 w 96"/>
                  <a:gd name="T11" fmla="*/ 1272 h 125"/>
                  <a:gd name="T12" fmla="*/ 50 w 96"/>
                  <a:gd name="T13" fmla="*/ 1211 h 125"/>
                  <a:gd name="T14" fmla="*/ 60 w 96"/>
                  <a:gd name="T15" fmla="*/ 1116 h 125"/>
                  <a:gd name="T16" fmla="*/ 176 w 96"/>
                  <a:gd name="T17" fmla="*/ 1123 h 125"/>
                  <a:gd name="T18" fmla="*/ 210 w 96"/>
                  <a:gd name="T19" fmla="*/ 1034 h 125"/>
                  <a:gd name="T20" fmla="*/ 267 w 96"/>
                  <a:gd name="T21" fmla="*/ 1109 h 125"/>
                  <a:gd name="T22" fmla="*/ 376 w 96"/>
                  <a:gd name="T23" fmla="*/ 1080 h 125"/>
                  <a:gd name="T24" fmla="*/ 405 w 96"/>
                  <a:gd name="T25" fmla="*/ 1123 h 125"/>
                  <a:gd name="T26" fmla="*/ 450 w 96"/>
                  <a:gd name="T27" fmla="*/ 1123 h 125"/>
                  <a:gd name="T28" fmla="*/ 459 w 96"/>
                  <a:gd name="T29" fmla="*/ 1016 h 125"/>
                  <a:gd name="T30" fmla="*/ 459 w 96"/>
                  <a:gd name="T31" fmla="*/ 895 h 125"/>
                  <a:gd name="T32" fmla="*/ 488 w 96"/>
                  <a:gd name="T33" fmla="*/ 794 h 125"/>
                  <a:gd name="T34" fmla="*/ 423 w 96"/>
                  <a:gd name="T35" fmla="*/ 770 h 125"/>
                  <a:gd name="T36" fmla="*/ 435 w 96"/>
                  <a:gd name="T37" fmla="*/ 625 h 125"/>
                  <a:gd name="T38" fmla="*/ 521 w 96"/>
                  <a:gd name="T39" fmla="*/ 584 h 125"/>
                  <a:gd name="T40" fmla="*/ 521 w 96"/>
                  <a:gd name="T41" fmla="*/ 446 h 125"/>
                  <a:gd name="T42" fmla="*/ 362 w 96"/>
                  <a:gd name="T43" fmla="*/ 434 h 125"/>
                  <a:gd name="T44" fmla="*/ 320 w 96"/>
                  <a:gd name="T45" fmla="*/ 372 h 125"/>
                  <a:gd name="T46" fmla="*/ 363 w 96"/>
                  <a:gd name="T47" fmla="*/ 274 h 125"/>
                  <a:gd name="T48" fmla="*/ 539 w 96"/>
                  <a:gd name="T49" fmla="*/ 274 h 125"/>
                  <a:gd name="T50" fmla="*/ 789 w 96"/>
                  <a:gd name="T51" fmla="*/ 372 h 125"/>
                  <a:gd name="T52" fmla="*/ 789 w 96"/>
                  <a:gd name="T53" fmla="*/ 310 h 125"/>
                  <a:gd name="T54" fmla="*/ 800 w 96"/>
                  <a:gd name="T55" fmla="*/ 228 h 125"/>
                  <a:gd name="T56" fmla="*/ 840 w 96"/>
                  <a:gd name="T57" fmla="*/ 190 h 125"/>
                  <a:gd name="T58" fmla="*/ 851 w 96"/>
                  <a:gd name="T59" fmla="*/ 86 h 125"/>
                  <a:gd name="T60" fmla="*/ 871 w 96"/>
                  <a:gd name="T61" fmla="*/ 2 h 125"/>
                  <a:gd name="T62" fmla="*/ 967 w 96"/>
                  <a:gd name="T63" fmla="*/ 2 h 125"/>
                  <a:gd name="T64" fmla="*/ 1022 w 96"/>
                  <a:gd name="T65" fmla="*/ 0 h 125"/>
                  <a:gd name="T66" fmla="*/ 1102 w 96"/>
                  <a:gd name="T67" fmla="*/ 2 h 125"/>
                  <a:gd name="T68" fmla="*/ 1197 w 96"/>
                  <a:gd name="T69" fmla="*/ 1 h 125"/>
                  <a:gd name="T70" fmla="*/ 1197 w 96"/>
                  <a:gd name="T71" fmla="*/ 86 h 125"/>
                  <a:gd name="T72" fmla="*/ 1145 w 96"/>
                  <a:gd name="T73" fmla="*/ 228 h 125"/>
                  <a:gd name="T74" fmla="*/ 1095 w 96"/>
                  <a:gd name="T75" fmla="*/ 395 h 125"/>
                  <a:gd name="T76" fmla="*/ 1073 w 96"/>
                  <a:gd name="T77" fmla="*/ 520 h 125"/>
                  <a:gd name="T78" fmla="*/ 1073 w 96"/>
                  <a:gd name="T79" fmla="*/ 662 h 125"/>
                  <a:gd name="T80" fmla="*/ 1073 w 96"/>
                  <a:gd name="T81" fmla="*/ 794 h 125"/>
                  <a:gd name="T82" fmla="*/ 1006 w 96"/>
                  <a:gd name="T83" fmla="*/ 841 h 125"/>
                  <a:gd name="T84" fmla="*/ 1006 w 96"/>
                  <a:gd name="T85" fmla="*/ 899 h 125"/>
                  <a:gd name="T86" fmla="*/ 914 w 96"/>
                  <a:gd name="T87" fmla="*/ 924 h 125"/>
                  <a:gd name="T88" fmla="*/ 894 w 96"/>
                  <a:gd name="T89" fmla="*/ 1009 h 125"/>
                  <a:gd name="T90" fmla="*/ 800 w 96"/>
                  <a:gd name="T91" fmla="*/ 1116 h 125"/>
                  <a:gd name="T92" fmla="*/ 807 w 96"/>
                  <a:gd name="T93" fmla="*/ 1267 h 125"/>
                  <a:gd name="T94" fmla="*/ 763 w 96"/>
                  <a:gd name="T95" fmla="*/ 1420 h 125"/>
                  <a:gd name="T96" fmla="*/ 646 w 96"/>
                  <a:gd name="T97" fmla="*/ 1481 h 125"/>
                  <a:gd name="T98" fmla="*/ 585 w 96"/>
                  <a:gd name="T99" fmla="*/ 1555 h 125"/>
                  <a:gd name="T100" fmla="*/ 520 w 96"/>
                  <a:gd name="T101" fmla="*/ 1554 h 125"/>
                  <a:gd name="T102" fmla="*/ 520 w 96"/>
                  <a:gd name="T103" fmla="*/ 1481 h 125"/>
                  <a:gd name="T104" fmla="*/ 405 w 96"/>
                  <a:gd name="T105" fmla="*/ 1526 h 125"/>
                  <a:gd name="T106" fmla="*/ 376 w 96"/>
                  <a:gd name="T107" fmla="*/ 1597 h 125"/>
                  <a:gd name="T108" fmla="*/ 314 w 96"/>
                  <a:gd name="T109" fmla="*/ 1554 h 125"/>
                  <a:gd name="T110" fmla="*/ 262 w 96"/>
                  <a:gd name="T111" fmla="*/ 1520 h 125"/>
                  <a:gd name="T112" fmla="*/ 146 w 96"/>
                  <a:gd name="T113" fmla="*/ 1607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chemeClr val="bg1"/>
              </a:solidFill>
              <a:ln w="3175" cap="rnd">
                <a:solidFill>
                  <a:srgbClr val="869943"/>
                </a:solidFill>
                <a:round/>
                <a:headEnd/>
                <a:tailEnd/>
              </a:ln>
            </p:spPr>
            <p:txBody>
              <a:bodyPr/>
              <a:lstStyle/>
              <a:p>
                <a:endParaRPr lang="en-US"/>
              </a:p>
            </p:txBody>
          </p:sp>
          <p:sp>
            <p:nvSpPr>
              <p:cNvPr id="27" name="Freeform 28"/>
              <p:cNvSpPr>
                <a:spLocks noChangeAspect="1"/>
              </p:cNvSpPr>
              <p:nvPr/>
            </p:nvSpPr>
            <p:spPr bwMode="auto">
              <a:xfrm>
                <a:off x="1738" y="2550"/>
                <a:ext cx="594" cy="694"/>
              </a:xfrm>
              <a:custGeom>
                <a:avLst/>
                <a:gdLst>
                  <a:gd name="T0" fmla="*/ 595 w 495"/>
                  <a:gd name="T1" fmla="*/ 1162 h 578"/>
                  <a:gd name="T2" fmla="*/ 547 w 495"/>
                  <a:gd name="T3" fmla="*/ 1129 h 578"/>
                  <a:gd name="T4" fmla="*/ 466 w 495"/>
                  <a:gd name="T5" fmla="*/ 1087 h 578"/>
                  <a:gd name="T6" fmla="*/ 553 w 495"/>
                  <a:gd name="T7" fmla="*/ 971 h 578"/>
                  <a:gd name="T8" fmla="*/ 538 w 495"/>
                  <a:gd name="T9" fmla="*/ 908 h 578"/>
                  <a:gd name="T10" fmla="*/ 484 w 495"/>
                  <a:gd name="T11" fmla="*/ 828 h 578"/>
                  <a:gd name="T12" fmla="*/ 430 w 495"/>
                  <a:gd name="T13" fmla="*/ 760 h 578"/>
                  <a:gd name="T14" fmla="*/ 422 w 495"/>
                  <a:gd name="T15" fmla="*/ 653 h 578"/>
                  <a:gd name="T16" fmla="*/ 366 w 495"/>
                  <a:gd name="T17" fmla="*/ 603 h 578"/>
                  <a:gd name="T18" fmla="*/ 302 w 495"/>
                  <a:gd name="T19" fmla="*/ 552 h 578"/>
                  <a:gd name="T20" fmla="*/ 224 w 495"/>
                  <a:gd name="T21" fmla="*/ 475 h 578"/>
                  <a:gd name="T22" fmla="*/ 142 w 495"/>
                  <a:gd name="T23" fmla="*/ 489 h 578"/>
                  <a:gd name="T24" fmla="*/ 86 w 495"/>
                  <a:gd name="T25" fmla="*/ 445 h 578"/>
                  <a:gd name="T26" fmla="*/ 7 w 495"/>
                  <a:gd name="T27" fmla="*/ 414 h 578"/>
                  <a:gd name="T28" fmla="*/ 31 w 495"/>
                  <a:gd name="T29" fmla="*/ 328 h 578"/>
                  <a:gd name="T30" fmla="*/ 106 w 495"/>
                  <a:gd name="T31" fmla="*/ 287 h 578"/>
                  <a:gd name="T32" fmla="*/ 107 w 495"/>
                  <a:gd name="T33" fmla="*/ 136 h 578"/>
                  <a:gd name="T34" fmla="*/ 146 w 495"/>
                  <a:gd name="T35" fmla="*/ 103 h 578"/>
                  <a:gd name="T36" fmla="*/ 182 w 495"/>
                  <a:gd name="T37" fmla="*/ 118 h 578"/>
                  <a:gd name="T38" fmla="*/ 251 w 495"/>
                  <a:gd name="T39" fmla="*/ 115 h 578"/>
                  <a:gd name="T40" fmla="*/ 276 w 495"/>
                  <a:gd name="T41" fmla="*/ 84 h 578"/>
                  <a:gd name="T42" fmla="*/ 257 w 495"/>
                  <a:gd name="T43" fmla="*/ 43 h 578"/>
                  <a:gd name="T44" fmla="*/ 296 w 495"/>
                  <a:gd name="T45" fmla="*/ 37 h 578"/>
                  <a:gd name="T46" fmla="*/ 361 w 495"/>
                  <a:gd name="T47" fmla="*/ 1 h 578"/>
                  <a:gd name="T48" fmla="*/ 382 w 495"/>
                  <a:gd name="T49" fmla="*/ 41 h 578"/>
                  <a:gd name="T50" fmla="*/ 388 w 495"/>
                  <a:gd name="T51" fmla="*/ 107 h 578"/>
                  <a:gd name="T52" fmla="*/ 418 w 495"/>
                  <a:gd name="T53" fmla="*/ 113 h 578"/>
                  <a:gd name="T54" fmla="*/ 467 w 495"/>
                  <a:gd name="T55" fmla="*/ 101 h 578"/>
                  <a:gd name="T56" fmla="*/ 498 w 495"/>
                  <a:gd name="T57" fmla="*/ 79 h 578"/>
                  <a:gd name="T58" fmla="*/ 541 w 495"/>
                  <a:gd name="T59" fmla="*/ 94 h 578"/>
                  <a:gd name="T60" fmla="*/ 590 w 495"/>
                  <a:gd name="T61" fmla="*/ 31 h 578"/>
                  <a:gd name="T62" fmla="*/ 624 w 495"/>
                  <a:gd name="T63" fmla="*/ 106 h 578"/>
                  <a:gd name="T64" fmla="*/ 611 w 495"/>
                  <a:gd name="T65" fmla="*/ 145 h 578"/>
                  <a:gd name="T66" fmla="*/ 535 w 495"/>
                  <a:gd name="T67" fmla="*/ 209 h 578"/>
                  <a:gd name="T68" fmla="*/ 574 w 495"/>
                  <a:gd name="T69" fmla="*/ 227 h 578"/>
                  <a:gd name="T70" fmla="*/ 612 w 495"/>
                  <a:gd name="T71" fmla="*/ 170 h 578"/>
                  <a:gd name="T72" fmla="*/ 662 w 495"/>
                  <a:gd name="T73" fmla="*/ 187 h 578"/>
                  <a:gd name="T74" fmla="*/ 642 w 495"/>
                  <a:gd name="T75" fmla="*/ 210 h 578"/>
                  <a:gd name="T76" fmla="*/ 650 w 495"/>
                  <a:gd name="T77" fmla="*/ 210 h 578"/>
                  <a:gd name="T78" fmla="*/ 719 w 495"/>
                  <a:gd name="T79" fmla="*/ 187 h 578"/>
                  <a:gd name="T80" fmla="*/ 775 w 495"/>
                  <a:gd name="T81" fmla="*/ 222 h 578"/>
                  <a:gd name="T82" fmla="*/ 850 w 495"/>
                  <a:gd name="T83" fmla="*/ 237 h 578"/>
                  <a:gd name="T84" fmla="*/ 958 w 495"/>
                  <a:gd name="T85" fmla="*/ 299 h 578"/>
                  <a:gd name="T86" fmla="*/ 1025 w 495"/>
                  <a:gd name="T87" fmla="*/ 369 h 578"/>
                  <a:gd name="T88" fmla="*/ 956 w 495"/>
                  <a:gd name="T89" fmla="*/ 515 h 578"/>
                  <a:gd name="T90" fmla="*/ 923 w 495"/>
                  <a:gd name="T91" fmla="*/ 604 h 578"/>
                  <a:gd name="T92" fmla="*/ 901 w 495"/>
                  <a:gd name="T93" fmla="*/ 759 h 578"/>
                  <a:gd name="T94" fmla="*/ 848 w 495"/>
                  <a:gd name="T95" fmla="*/ 856 h 578"/>
                  <a:gd name="T96" fmla="*/ 785 w 495"/>
                  <a:gd name="T97" fmla="*/ 861 h 578"/>
                  <a:gd name="T98" fmla="*/ 685 w 495"/>
                  <a:gd name="T99" fmla="*/ 946 h 578"/>
                  <a:gd name="T100" fmla="*/ 685 w 495"/>
                  <a:gd name="T101" fmla="*/ 1036 h 578"/>
                  <a:gd name="T102" fmla="*/ 619 w 495"/>
                  <a:gd name="T103" fmla="*/ 1137 h 578"/>
                  <a:gd name="T104" fmla="*/ 624 w 495"/>
                  <a:gd name="T105" fmla="*/ 1079 h 578"/>
                  <a:gd name="T106" fmla="*/ 599 w 495"/>
                  <a:gd name="T107" fmla="*/ 1168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chemeClr val="accent3">
                  <a:lumMod val="60000"/>
                  <a:lumOff val="40000"/>
                </a:schemeClr>
              </a:solidFill>
              <a:ln w="3175" cap="rnd">
                <a:solidFill>
                  <a:srgbClr val="997480"/>
                </a:solidFill>
                <a:round/>
                <a:headEnd/>
                <a:tailEnd/>
              </a:ln>
            </p:spPr>
            <p:txBody>
              <a:bodyPr/>
              <a:lstStyle/>
              <a:p>
                <a:pPr>
                  <a:defRPr/>
                </a:pPr>
                <a:endParaRPr lang="en-US"/>
              </a:p>
            </p:txBody>
          </p:sp>
          <p:sp>
            <p:nvSpPr>
              <p:cNvPr id="28" name="Freeform 29"/>
              <p:cNvSpPr>
                <a:spLocks noChangeAspect="1"/>
              </p:cNvSpPr>
              <p:nvPr/>
            </p:nvSpPr>
            <p:spPr bwMode="auto">
              <a:xfrm>
                <a:off x="1808" y="2810"/>
                <a:ext cx="185" cy="237"/>
              </a:xfrm>
              <a:custGeom>
                <a:avLst/>
                <a:gdLst>
                  <a:gd name="T0" fmla="*/ 1284 w 154"/>
                  <a:gd name="T1" fmla="*/ 2222 h 197"/>
                  <a:gd name="T2" fmla="*/ 1311 w 154"/>
                  <a:gd name="T3" fmla="*/ 2060 h 197"/>
                  <a:gd name="T4" fmla="*/ 1621 w 154"/>
                  <a:gd name="T5" fmla="*/ 1851 h 197"/>
                  <a:gd name="T6" fmla="*/ 1938 w 154"/>
                  <a:gd name="T7" fmla="*/ 1981 h 197"/>
                  <a:gd name="T8" fmla="*/ 2012 w 154"/>
                  <a:gd name="T9" fmla="*/ 1628 h 197"/>
                  <a:gd name="T10" fmla="*/ 1869 w 154"/>
                  <a:gd name="T11" fmla="*/ 1434 h 197"/>
                  <a:gd name="T12" fmla="*/ 1892 w 154"/>
                  <a:gd name="T13" fmla="*/ 1302 h 197"/>
                  <a:gd name="T14" fmla="*/ 1575 w 154"/>
                  <a:gd name="T15" fmla="*/ 1302 h 197"/>
                  <a:gd name="T16" fmla="*/ 1508 w 154"/>
                  <a:gd name="T17" fmla="*/ 1082 h 197"/>
                  <a:gd name="T18" fmla="*/ 1556 w 154"/>
                  <a:gd name="T19" fmla="*/ 977 h 197"/>
                  <a:gd name="T20" fmla="*/ 1508 w 154"/>
                  <a:gd name="T21" fmla="*/ 777 h 197"/>
                  <a:gd name="T22" fmla="*/ 1271 w 154"/>
                  <a:gd name="T23" fmla="*/ 724 h 197"/>
                  <a:gd name="T24" fmla="*/ 1147 w 154"/>
                  <a:gd name="T25" fmla="*/ 648 h 197"/>
                  <a:gd name="T26" fmla="*/ 984 w 154"/>
                  <a:gd name="T27" fmla="*/ 576 h 197"/>
                  <a:gd name="T28" fmla="*/ 716 w 154"/>
                  <a:gd name="T29" fmla="*/ 372 h 197"/>
                  <a:gd name="T30" fmla="*/ 645 w 154"/>
                  <a:gd name="T31" fmla="*/ 154 h 197"/>
                  <a:gd name="T32" fmla="*/ 488 w 154"/>
                  <a:gd name="T33" fmla="*/ 2 h 197"/>
                  <a:gd name="T34" fmla="*/ 310 w 154"/>
                  <a:gd name="T35" fmla="*/ 128 h 197"/>
                  <a:gd name="T36" fmla="*/ 124 w 154"/>
                  <a:gd name="T37" fmla="*/ 237 h 197"/>
                  <a:gd name="T38" fmla="*/ 0 w 154"/>
                  <a:gd name="T39" fmla="*/ 223 h 197"/>
                  <a:gd name="T40" fmla="*/ 178 w 154"/>
                  <a:gd name="T41" fmla="*/ 632 h 197"/>
                  <a:gd name="T42" fmla="*/ 148 w 154"/>
                  <a:gd name="T43" fmla="*/ 780 h 197"/>
                  <a:gd name="T44" fmla="*/ 148 w 154"/>
                  <a:gd name="T45" fmla="*/ 871 h 197"/>
                  <a:gd name="T46" fmla="*/ 103 w 154"/>
                  <a:gd name="T47" fmla="*/ 1100 h 197"/>
                  <a:gd name="T48" fmla="*/ 60 w 154"/>
                  <a:gd name="T49" fmla="*/ 1423 h 197"/>
                  <a:gd name="T50" fmla="*/ 60 w 154"/>
                  <a:gd name="T51" fmla="*/ 1566 h 197"/>
                  <a:gd name="T52" fmla="*/ 178 w 154"/>
                  <a:gd name="T53" fmla="*/ 1812 h 197"/>
                  <a:gd name="T54" fmla="*/ 214 w 154"/>
                  <a:gd name="T55" fmla="*/ 1959 h 197"/>
                  <a:gd name="T56" fmla="*/ 214 w 154"/>
                  <a:gd name="T57" fmla="*/ 2030 h 197"/>
                  <a:gd name="T58" fmla="*/ 257 w 154"/>
                  <a:gd name="T59" fmla="*/ 2137 h 197"/>
                  <a:gd name="T60" fmla="*/ 281 w 154"/>
                  <a:gd name="T61" fmla="*/ 2215 h 197"/>
                  <a:gd name="T62" fmla="*/ 372 w 154"/>
                  <a:gd name="T63" fmla="*/ 2496 h 197"/>
                  <a:gd name="T64" fmla="*/ 436 w 154"/>
                  <a:gd name="T65" fmla="*/ 2571 h 197"/>
                  <a:gd name="T66" fmla="*/ 536 w 154"/>
                  <a:gd name="T67" fmla="*/ 2505 h 197"/>
                  <a:gd name="T68" fmla="*/ 597 w 154"/>
                  <a:gd name="T69" fmla="*/ 2445 h 197"/>
                  <a:gd name="T70" fmla="*/ 717 w 154"/>
                  <a:gd name="T71" fmla="*/ 2442 h 197"/>
                  <a:gd name="T72" fmla="*/ 955 w 154"/>
                  <a:gd name="T73" fmla="*/ 2597 h 197"/>
                  <a:gd name="T74" fmla="*/ 1018 w 154"/>
                  <a:gd name="T75" fmla="*/ 2407 h 197"/>
                  <a:gd name="T76" fmla="*/ 1223 w 154"/>
                  <a:gd name="T77" fmla="*/ 2461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chemeClr val="bg1"/>
              </a:solidFill>
              <a:ln w="3175" cap="rnd">
                <a:solidFill>
                  <a:srgbClr val="9C926C"/>
                </a:solidFill>
                <a:round/>
                <a:headEnd/>
                <a:tailEnd/>
              </a:ln>
            </p:spPr>
            <p:txBody>
              <a:bodyPr/>
              <a:lstStyle/>
              <a:p>
                <a:endParaRPr lang="en-US"/>
              </a:p>
            </p:txBody>
          </p:sp>
          <p:sp>
            <p:nvSpPr>
              <p:cNvPr id="29" name="Freeform 30"/>
              <p:cNvSpPr>
                <a:spLocks noChangeAspect="1"/>
              </p:cNvSpPr>
              <p:nvPr/>
            </p:nvSpPr>
            <p:spPr bwMode="auto">
              <a:xfrm>
                <a:off x="1921" y="2978"/>
                <a:ext cx="130" cy="149"/>
              </a:xfrm>
              <a:custGeom>
                <a:avLst/>
                <a:gdLst>
                  <a:gd name="T0" fmla="*/ 1231 w 109"/>
                  <a:gd name="T1" fmla="*/ 1233 h 124"/>
                  <a:gd name="T2" fmla="*/ 1231 w 109"/>
                  <a:gd name="T3" fmla="*/ 1160 h 124"/>
                  <a:gd name="T4" fmla="*/ 1268 w 109"/>
                  <a:gd name="T5" fmla="*/ 1041 h 124"/>
                  <a:gd name="T6" fmla="*/ 1289 w 109"/>
                  <a:gd name="T7" fmla="*/ 902 h 124"/>
                  <a:gd name="T8" fmla="*/ 1215 w 109"/>
                  <a:gd name="T9" fmla="*/ 860 h 124"/>
                  <a:gd name="T10" fmla="*/ 1085 w 109"/>
                  <a:gd name="T11" fmla="*/ 898 h 124"/>
                  <a:gd name="T12" fmla="*/ 1032 w 109"/>
                  <a:gd name="T13" fmla="*/ 786 h 124"/>
                  <a:gd name="T14" fmla="*/ 1040 w 109"/>
                  <a:gd name="T15" fmla="*/ 596 h 124"/>
                  <a:gd name="T16" fmla="*/ 961 w 109"/>
                  <a:gd name="T17" fmla="*/ 544 h 124"/>
                  <a:gd name="T18" fmla="*/ 821 w 109"/>
                  <a:gd name="T19" fmla="*/ 536 h 124"/>
                  <a:gd name="T20" fmla="*/ 725 w 109"/>
                  <a:gd name="T21" fmla="*/ 536 h 124"/>
                  <a:gd name="T22" fmla="*/ 725 w 109"/>
                  <a:gd name="T23" fmla="*/ 496 h 124"/>
                  <a:gd name="T24" fmla="*/ 725 w 109"/>
                  <a:gd name="T25" fmla="*/ 314 h 124"/>
                  <a:gd name="T26" fmla="*/ 655 w 109"/>
                  <a:gd name="T27" fmla="*/ 234 h 124"/>
                  <a:gd name="T28" fmla="*/ 655 w 109"/>
                  <a:gd name="T29" fmla="*/ 123 h 124"/>
                  <a:gd name="T30" fmla="*/ 512 w 109"/>
                  <a:gd name="T31" fmla="*/ 1 h 124"/>
                  <a:gd name="T32" fmla="*/ 360 w 109"/>
                  <a:gd name="T33" fmla="*/ 0 h 124"/>
                  <a:gd name="T34" fmla="*/ 109 w 109"/>
                  <a:gd name="T35" fmla="*/ 87 h 124"/>
                  <a:gd name="T36" fmla="*/ 86 w 109"/>
                  <a:gd name="T37" fmla="*/ 195 h 124"/>
                  <a:gd name="T38" fmla="*/ 42 w 109"/>
                  <a:gd name="T39" fmla="*/ 261 h 124"/>
                  <a:gd name="T40" fmla="*/ 50 w 109"/>
                  <a:gd name="T41" fmla="*/ 344 h 124"/>
                  <a:gd name="T42" fmla="*/ 0 w 109"/>
                  <a:gd name="T43" fmla="*/ 592 h 124"/>
                  <a:gd name="T44" fmla="*/ 60 w 109"/>
                  <a:gd name="T45" fmla="*/ 668 h 124"/>
                  <a:gd name="T46" fmla="*/ 109 w 109"/>
                  <a:gd name="T47" fmla="*/ 774 h 124"/>
                  <a:gd name="T48" fmla="*/ 252 w 109"/>
                  <a:gd name="T49" fmla="*/ 860 h 124"/>
                  <a:gd name="T50" fmla="*/ 354 w 109"/>
                  <a:gd name="T51" fmla="*/ 944 h 124"/>
                  <a:gd name="T52" fmla="*/ 428 w 109"/>
                  <a:gd name="T53" fmla="*/ 944 h 124"/>
                  <a:gd name="T54" fmla="*/ 567 w 109"/>
                  <a:gd name="T55" fmla="*/ 1079 h 124"/>
                  <a:gd name="T56" fmla="*/ 729 w 109"/>
                  <a:gd name="T57" fmla="*/ 1120 h 124"/>
                  <a:gd name="T58" fmla="*/ 766 w 109"/>
                  <a:gd name="T59" fmla="*/ 1186 h 124"/>
                  <a:gd name="T60" fmla="*/ 766 w 109"/>
                  <a:gd name="T61" fmla="*/ 1343 h 124"/>
                  <a:gd name="T62" fmla="*/ 688 w 109"/>
                  <a:gd name="T63" fmla="*/ 1358 h 124"/>
                  <a:gd name="T64" fmla="*/ 688 w 109"/>
                  <a:gd name="T65" fmla="*/ 1452 h 124"/>
                  <a:gd name="T66" fmla="*/ 655 w 109"/>
                  <a:gd name="T67" fmla="*/ 1566 h 124"/>
                  <a:gd name="T68" fmla="*/ 760 w 109"/>
                  <a:gd name="T69" fmla="*/ 1566 h 124"/>
                  <a:gd name="T70" fmla="*/ 910 w 109"/>
                  <a:gd name="T71" fmla="*/ 1617 h 124"/>
                  <a:gd name="T72" fmla="*/ 997 w 109"/>
                  <a:gd name="T73" fmla="*/ 1578 h 124"/>
                  <a:gd name="T74" fmla="*/ 1063 w 109"/>
                  <a:gd name="T75" fmla="*/ 1611 h 124"/>
                  <a:gd name="T76" fmla="*/ 1085 w 109"/>
                  <a:gd name="T77" fmla="*/ 1614 h 124"/>
                  <a:gd name="T78" fmla="*/ 1146 w 109"/>
                  <a:gd name="T79" fmla="*/ 1491 h 124"/>
                  <a:gd name="T80" fmla="*/ 1231 w 109"/>
                  <a:gd name="T81" fmla="*/ 1405 h 124"/>
                  <a:gd name="T82" fmla="*/ 1231 w 109"/>
                  <a:gd name="T83" fmla="*/ 1343 h 124"/>
                  <a:gd name="T84" fmla="*/ 1231 w 109"/>
                  <a:gd name="T85" fmla="*/ 123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chemeClr val="bg1"/>
              </a:solidFill>
              <a:ln w="3175" cap="rnd">
                <a:solidFill>
                  <a:srgbClr val="B38768"/>
                </a:solidFill>
                <a:round/>
                <a:headEnd/>
                <a:tailEnd/>
              </a:ln>
            </p:spPr>
            <p:txBody>
              <a:bodyPr/>
              <a:lstStyle/>
              <a:p>
                <a:endParaRPr lang="en-US"/>
              </a:p>
            </p:txBody>
          </p:sp>
          <p:sp>
            <p:nvSpPr>
              <p:cNvPr id="30" name="Freeform 31"/>
              <p:cNvSpPr>
                <a:spLocks noChangeAspect="1"/>
              </p:cNvSpPr>
              <p:nvPr/>
            </p:nvSpPr>
            <p:spPr bwMode="auto">
              <a:xfrm>
                <a:off x="1996" y="3172"/>
                <a:ext cx="79" cy="94"/>
              </a:xfrm>
              <a:custGeom>
                <a:avLst/>
                <a:gdLst>
                  <a:gd name="T0" fmla="*/ 772 w 66"/>
                  <a:gd name="T1" fmla="*/ 654 h 79"/>
                  <a:gd name="T2" fmla="*/ 821 w 66"/>
                  <a:gd name="T3" fmla="*/ 677 h 79"/>
                  <a:gd name="T4" fmla="*/ 772 w 66"/>
                  <a:gd name="T5" fmla="*/ 758 h 79"/>
                  <a:gd name="T6" fmla="*/ 735 w 66"/>
                  <a:gd name="T7" fmla="*/ 801 h 79"/>
                  <a:gd name="T8" fmla="*/ 573 w 66"/>
                  <a:gd name="T9" fmla="*/ 895 h 79"/>
                  <a:gd name="T10" fmla="*/ 326 w 66"/>
                  <a:gd name="T11" fmla="*/ 895 h 79"/>
                  <a:gd name="T12" fmla="*/ 123 w 66"/>
                  <a:gd name="T13" fmla="*/ 817 h 79"/>
                  <a:gd name="T14" fmla="*/ 2 w 66"/>
                  <a:gd name="T15" fmla="*/ 758 h 79"/>
                  <a:gd name="T16" fmla="*/ 2 w 66"/>
                  <a:gd name="T17" fmla="*/ 609 h 79"/>
                  <a:gd name="T18" fmla="*/ 50 w 66"/>
                  <a:gd name="T19" fmla="*/ 524 h 79"/>
                  <a:gd name="T20" fmla="*/ 42 w 66"/>
                  <a:gd name="T21" fmla="*/ 468 h 79"/>
                  <a:gd name="T22" fmla="*/ 60 w 66"/>
                  <a:gd name="T23" fmla="*/ 430 h 79"/>
                  <a:gd name="T24" fmla="*/ 2 w 66"/>
                  <a:gd name="T25" fmla="*/ 356 h 79"/>
                  <a:gd name="T26" fmla="*/ 72 w 66"/>
                  <a:gd name="T27" fmla="*/ 282 h 79"/>
                  <a:gd name="T28" fmla="*/ 72 w 66"/>
                  <a:gd name="T29" fmla="*/ 124 h 79"/>
                  <a:gd name="T30" fmla="*/ 122 w 66"/>
                  <a:gd name="T31" fmla="*/ 59 h 79"/>
                  <a:gd name="T32" fmla="*/ 250 w 66"/>
                  <a:gd name="T33" fmla="*/ 2 h 79"/>
                  <a:gd name="T34" fmla="*/ 358 w 66"/>
                  <a:gd name="T35" fmla="*/ 209 h 79"/>
                  <a:gd name="T36" fmla="*/ 377 w 66"/>
                  <a:gd name="T37" fmla="*/ 180 h 79"/>
                  <a:gd name="T38" fmla="*/ 390 w 66"/>
                  <a:gd name="T39" fmla="*/ 167 h 79"/>
                  <a:gd name="T40" fmla="*/ 467 w 66"/>
                  <a:gd name="T41" fmla="*/ 249 h 79"/>
                  <a:gd name="T42" fmla="*/ 615 w 66"/>
                  <a:gd name="T43" fmla="*/ 296 h 79"/>
                  <a:gd name="T44" fmla="*/ 735 w 66"/>
                  <a:gd name="T45" fmla="*/ 400 h 79"/>
                  <a:gd name="T46" fmla="*/ 748 w 66"/>
                  <a:gd name="T47" fmla="*/ 440 h 79"/>
                  <a:gd name="T48" fmla="*/ 795 w 66"/>
                  <a:gd name="T49" fmla="*/ 468 h 79"/>
                  <a:gd name="T50" fmla="*/ 772 w 66"/>
                  <a:gd name="T51" fmla="*/ 550 h 79"/>
                  <a:gd name="T52" fmla="*/ 747 w 66"/>
                  <a:gd name="T53" fmla="*/ 594 h 79"/>
                  <a:gd name="T54" fmla="*/ 772 w 66"/>
                  <a:gd name="T55" fmla="*/ 654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chemeClr val="bg1"/>
              </a:solidFill>
              <a:ln w="3175" cap="rnd">
                <a:solidFill>
                  <a:srgbClr val="C29494"/>
                </a:solidFill>
                <a:round/>
                <a:headEnd/>
                <a:tailEnd/>
              </a:ln>
            </p:spPr>
            <p:txBody>
              <a:bodyPr/>
              <a:lstStyle/>
              <a:p>
                <a:endParaRPr lang="en-US"/>
              </a:p>
            </p:txBody>
          </p:sp>
          <p:sp>
            <p:nvSpPr>
              <p:cNvPr id="31" name="Freeform 32"/>
              <p:cNvSpPr>
                <a:spLocks noChangeAspect="1"/>
              </p:cNvSpPr>
              <p:nvPr/>
            </p:nvSpPr>
            <p:spPr bwMode="auto">
              <a:xfrm>
                <a:off x="1863" y="3617"/>
                <a:ext cx="34" cy="54"/>
              </a:xfrm>
              <a:custGeom>
                <a:avLst/>
                <a:gdLst>
                  <a:gd name="T0" fmla="*/ 424 w 28"/>
                  <a:gd name="T1" fmla="*/ 552 h 45"/>
                  <a:gd name="T2" fmla="*/ 398 w 28"/>
                  <a:gd name="T3" fmla="*/ 535 h 45"/>
                  <a:gd name="T4" fmla="*/ 398 w 28"/>
                  <a:gd name="T5" fmla="*/ 584 h 45"/>
                  <a:gd name="T6" fmla="*/ 284 w 28"/>
                  <a:gd name="T7" fmla="*/ 552 h 45"/>
                  <a:gd name="T8" fmla="*/ 132 w 28"/>
                  <a:gd name="T9" fmla="*/ 535 h 45"/>
                  <a:gd name="T10" fmla="*/ 50 w 28"/>
                  <a:gd name="T11" fmla="*/ 552 h 45"/>
                  <a:gd name="T12" fmla="*/ 1 w 28"/>
                  <a:gd name="T13" fmla="*/ 490 h 45"/>
                  <a:gd name="T14" fmla="*/ 1 w 28"/>
                  <a:gd name="T15" fmla="*/ 434 h 45"/>
                  <a:gd name="T16" fmla="*/ 61 w 28"/>
                  <a:gd name="T17" fmla="*/ 474 h 45"/>
                  <a:gd name="T18" fmla="*/ 132 w 28"/>
                  <a:gd name="T19" fmla="*/ 460 h 45"/>
                  <a:gd name="T20" fmla="*/ 132 w 28"/>
                  <a:gd name="T21" fmla="*/ 434 h 45"/>
                  <a:gd name="T22" fmla="*/ 194 w 28"/>
                  <a:gd name="T23" fmla="*/ 433 h 45"/>
                  <a:gd name="T24" fmla="*/ 284 w 28"/>
                  <a:gd name="T25" fmla="*/ 474 h 45"/>
                  <a:gd name="T26" fmla="*/ 345 w 28"/>
                  <a:gd name="T27" fmla="*/ 474 h 45"/>
                  <a:gd name="T28" fmla="*/ 345 w 28"/>
                  <a:gd name="T29" fmla="*/ 446 h 45"/>
                  <a:gd name="T30" fmla="*/ 194 w 28"/>
                  <a:gd name="T31" fmla="*/ 383 h 45"/>
                  <a:gd name="T32" fmla="*/ 131 w 28"/>
                  <a:gd name="T33" fmla="*/ 340 h 45"/>
                  <a:gd name="T34" fmla="*/ 159 w 28"/>
                  <a:gd name="T35" fmla="*/ 302 h 45"/>
                  <a:gd name="T36" fmla="*/ 270 w 28"/>
                  <a:gd name="T37" fmla="*/ 252 h 45"/>
                  <a:gd name="T38" fmla="*/ 236 w 28"/>
                  <a:gd name="T39" fmla="*/ 190 h 45"/>
                  <a:gd name="T40" fmla="*/ 90 w 28"/>
                  <a:gd name="T41" fmla="*/ 252 h 45"/>
                  <a:gd name="T42" fmla="*/ 50 w 28"/>
                  <a:gd name="T43" fmla="*/ 149 h 45"/>
                  <a:gd name="T44" fmla="*/ 109 w 28"/>
                  <a:gd name="T45" fmla="*/ 122 h 45"/>
                  <a:gd name="T46" fmla="*/ 61 w 28"/>
                  <a:gd name="T47" fmla="*/ 60 h 45"/>
                  <a:gd name="T48" fmla="*/ 109 w 28"/>
                  <a:gd name="T49" fmla="*/ 72 h 45"/>
                  <a:gd name="T50" fmla="*/ 159 w 28"/>
                  <a:gd name="T51" fmla="*/ 72 h 45"/>
                  <a:gd name="T52" fmla="*/ 194 w 28"/>
                  <a:gd name="T53" fmla="*/ 0 h 45"/>
                  <a:gd name="T54" fmla="*/ 284 w 28"/>
                  <a:gd name="T55" fmla="*/ 50 h 45"/>
                  <a:gd name="T56" fmla="*/ 345 w 28"/>
                  <a:gd name="T57" fmla="*/ 42 h 45"/>
                  <a:gd name="T58" fmla="*/ 424 w 28"/>
                  <a:gd name="T59" fmla="*/ 5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EFBAFF"/>
              </a:solidFill>
              <a:ln w="3175" cap="rnd">
                <a:solidFill>
                  <a:srgbClr val="A686B0"/>
                </a:solidFill>
                <a:round/>
                <a:headEnd/>
                <a:tailEnd/>
              </a:ln>
            </p:spPr>
            <p:txBody>
              <a:bodyPr/>
              <a:lstStyle/>
              <a:p>
                <a:endParaRPr lang="en-US"/>
              </a:p>
            </p:txBody>
          </p:sp>
          <p:sp>
            <p:nvSpPr>
              <p:cNvPr id="32" name="Freeform 33"/>
              <p:cNvSpPr>
                <a:spLocks noChangeAspect="1"/>
              </p:cNvSpPr>
              <p:nvPr/>
            </p:nvSpPr>
            <p:spPr bwMode="auto">
              <a:xfrm>
                <a:off x="1811" y="3023"/>
                <a:ext cx="250" cy="598"/>
              </a:xfrm>
              <a:custGeom>
                <a:avLst/>
                <a:gdLst>
                  <a:gd name="T0" fmla="*/ 734 w 208"/>
                  <a:gd name="T1" fmla="*/ 6128 h 498"/>
                  <a:gd name="T2" fmla="*/ 792 w 208"/>
                  <a:gd name="T3" fmla="*/ 5821 h 498"/>
                  <a:gd name="T4" fmla="*/ 910 w 208"/>
                  <a:gd name="T5" fmla="*/ 5637 h 498"/>
                  <a:gd name="T6" fmla="*/ 1118 w 208"/>
                  <a:gd name="T7" fmla="*/ 5211 h 498"/>
                  <a:gd name="T8" fmla="*/ 857 w 208"/>
                  <a:gd name="T9" fmla="*/ 4927 h 498"/>
                  <a:gd name="T10" fmla="*/ 1089 w 208"/>
                  <a:gd name="T11" fmla="*/ 4710 h 498"/>
                  <a:gd name="T12" fmla="*/ 1238 w 208"/>
                  <a:gd name="T13" fmla="*/ 4314 h 498"/>
                  <a:gd name="T14" fmla="*/ 1315 w 208"/>
                  <a:gd name="T15" fmla="*/ 4314 h 498"/>
                  <a:gd name="T16" fmla="*/ 1300 w 208"/>
                  <a:gd name="T17" fmla="*/ 4192 h 498"/>
                  <a:gd name="T18" fmla="*/ 1160 w 208"/>
                  <a:gd name="T19" fmla="*/ 4130 h 498"/>
                  <a:gd name="T20" fmla="*/ 1144 w 208"/>
                  <a:gd name="T21" fmla="*/ 3832 h 498"/>
                  <a:gd name="T22" fmla="*/ 1422 w 208"/>
                  <a:gd name="T23" fmla="*/ 3930 h 498"/>
                  <a:gd name="T24" fmla="*/ 1563 w 208"/>
                  <a:gd name="T25" fmla="*/ 3641 h 498"/>
                  <a:gd name="T26" fmla="*/ 1653 w 208"/>
                  <a:gd name="T27" fmla="*/ 3481 h 498"/>
                  <a:gd name="T28" fmla="*/ 2258 w 208"/>
                  <a:gd name="T29" fmla="*/ 3231 h 498"/>
                  <a:gd name="T30" fmla="*/ 2313 w 208"/>
                  <a:gd name="T31" fmla="*/ 2911 h 498"/>
                  <a:gd name="T32" fmla="*/ 2258 w 208"/>
                  <a:gd name="T33" fmla="*/ 2691 h 498"/>
                  <a:gd name="T34" fmla="*/ 2029 w 208"/>
                  <a:gd name="T35" fmla="*/ 2507 h 498"/>
                  <a:gd name="T36" fmla="*/ 2070 w 208"/>
                  <a:gd name="T37" fmla="*/ 2199 h 498"/>
                  <a:gd name="T38" fmla="*/ 2054 w 208"/>
                  <a:gd name="T39" fmla="*/ 2010 h 498"/>
                  <a:gd name="T40" fmla="*/ 2149 w 208"/>
                  <a:gd name="T41" fmla="*/ 1674 h 498"/>
                  <a:gd name="T42" fmla="*/ 2482 w 208"/>
                  <a:gd name="T43" fmla="*/ 1234 h 498"/>
                  <a:gd name="T44" fmla="*/ 2706 w 208"/>
                  <a:gd name="T45" fmla="*/ 955 h 498"/>
                  <a:gd name="T46" fmla="*/ 2617 w 208"/>
                  <a:gd name="T47" fmla="*/ 735 h 498"/>
                  <a:gd name="T48" fmla="*/ 2560 w 208"/>
                  <a:gd name="T49" fmla="*/ 909 h 498"/>
                  <a:gd name="T50" fmla="*/ 2388 w 208"/>
                  <a:gd name="T51" fmla="*/ 1092 h 498"/>
                  <a:gd name="T52" fmla="*/ 2029 w 208"/>
                  <a:gd name="T53" fmla="*/ 1078 h 498"/>
                  <a:gd name="T54" fmla="*/ 1970 w 208"/>
                  <a:gd name="T55" fmla="*/ 861 h 498"/>
                  <a:gd name="T56" fmla="*/ 2013 w 208"/>
                  <a:gd name="T57" fmla="*/ 630 h 498"/>
                  <a:gd name="T58" fmla="*/ 1573 w 208"/>
                  <a:gd name="T59" fmla="*/ 447 h 498"/>
                  <a:gd name="T60" fmla="*/ 1254 w 208"/>
                  <a:gd name="T61" fmla="*/ 179 h 498"/>
                  <a:gd name="T62" fmla="*/ 984 w 208"/>
                  <a:gd name="T63" fmla="*/ 50 h 498"/>
                  <a:gd name="T64" fmla="*/ 861 w 208"/>
                  <a:gd name="T65" fmla="*/ 86 h 498"/>
                  <a:gd name="T66" fmla="*/ 587 w 208"/>
                  <a:gd name="T67" fmla="*/ 86 h 498"/>
                  <a:gd name="T68" fmla="*/ 446 w 208"/>
                  <a:gd name="T69" fmla="*/ 215 h 498"/>
                  <a:gd name="T70" fmla="*/ 309 w 208"/>
                  <a:gd name="T71" fmla="*/ 525 h 498"/>
                  <a:gd name="T72" fmla="*/ 273 w 208"/>
                  <a:gd name="T73" fmla="*/ 687 h 498"/>
                  <a:gd name="T74" fmla="*/ 281 w 208"/>
                  <a:gd name="T75" fmla="*/ 971 h 498"/>
                  <a:gd name="T76" fmla="*/ 214 w 208"/>
                  <a:gd name="T77" fmla="*/ 1234 h 498"/>
                  <a:gd name="T78" fmla="*/ 87 w 208"/>
                  <a:gd name="T79" fmla="*/ 1491 h 498"/>
                  <a:gd name="T80" fmla="*/ 50 w 208"/>
                  <a:gd name="T81" fmla="*/ 1955 h 498"/>
                  <a:gd name="T82" fmla="*/ 148 w 208"/>
                  <a:gd name="T83" fmla="*/ 2137 h 498"/>
                  <a:gd name="T84" fmla="*/ 181 w 208"/>
                  <a:gd name="T85" fmla="*/ 2424 h 498"/>
                  <a:gd name="T86" fmla="*/ 126 w 208"/>
                  <a:gd name="T87" fmla="*/ 2881 h 498"/>
                  <a:gd name="T88" fmla="*/ 126 w 208"/>
                  <a:gd name="T89" fmla="*/ 3362 h 498"/>
                  <a:gd name="T90" fmla="*/ 2 w 208"/>
                  <a:gd name="T91" fmla="*/ 3622 h 498"/>
                  <a:gd name="T92" fmla="*/ 60 w 208"/>
                  <a:gd name="T93" fmla="*/ 4037 h 498"/>
                  <a:gd name="T94" fmla="*/ 87 w 208"/>
                  <a:gd name="T95" fmla="*/ 4336 h 498"/>
                  <a:gd name="T96" fmla="*/ 123 w 208"/>
                  <a:gd name="T97" fmla="*/ 4615 h 498"/>
                  <a:gd name="T98" fmla="*/ 218 w 208"/>
                  <a:gd name="T99" fmla="*/ 4710 h 498"/>
                  <a:gd name="T100" fmla="*/ 234 w 208"/>
                  <a:gd name="T101" fmla="*/ 4783 h 498"/>
                  <a:gd name="T102" fmla="*/ 214 w 208"/>
                  <a:gd name="T103" fmla="*/ 5064 h 498"/>
                  <a:gd name="T104" fmla="*/ 87 w 208"/>
                  <a:gd name="T105" fmla="*/ 5330 h 498"/>
                  <a:gd name="T106" fmla="*/ 105 w 208"/>
                  <a:gd name="T107" fmla="*/ 5608 h 498"/>
                  <a:gd name="T108" fmla="*/ 105 w 208"/>
                  <a:gd name="T109" fmla="*/ 6027 h 498"/>
                  <a:gd name="T110" fmla="*/ 281 w 208"/>
                  <a:gd name="T111" fmla="*/ 6202 h 498"/>
                  <a:gd name="T112" fmla="*/ 757 w 208"/>
                  <a:gd name="T113" fmla="*/ 6364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chemeClr val="bg1"/>
              </a:solidFill>
              <a:ln w="3175" cap="rnd">
                <a:solidFill>
                  <a:srgbClr val="56A856"/>
                </a:solidFill>
                <a:round/>
                <a:headEnd/>
                <a:tailEnd/>
              </a:ln>
            </p:spPr>
            <p:txBody>
              <a:bodyPr/>
              <a:lstStyle/>
              <a:p>
                <a:endParaRPr lang="en-US"/>
              </a:p>
            </p:txBody>
          </p:sp>
          <p:sp>
            <p:nvSpPr>
              <p:cNvPr id="33" name="Freeform 34"/>
              <p:cNvSpPr>
                <a:spLocks noChangeAspect="1"/>
              </p:cNvSpPr>
              <p:nvPr/>
            </p:nvSpPr>
            <p:spPr bwMode="auto">
              <a:xfrm>
                <a:off x="1773" y="2950"/>
                <a:ext cx="82" cy="656"/>
              </a:xfrm>
              <a:custGeom>
                <a:avLst/>
                <a:gdLst>
                  <a:gd name="T0" fmla="*/ 810 w 68"/>
                  <a:gd name="T1" fmla="*/ 969 h 547"/>
                  <a:gd name="T2" fmla="*/ 698 w 68"/>
                  <a:gd name="T3" fmla="*/ 640 h 547"/>
                  <a:gd name="T4" fmla="*/ 608 w 68"/>
                  <a:gd name="T5" fmla="*/ 534 h 547"/>
                  <a:gd name="T6" fmla="*/ 608 w 68"/>
                  <a:gd name="T7" fmla="*/ 391 h 547"/>
                  <a:gd name="T8" fmla="*/ 543 w 68"/>
                  <a:gd name="T9" fmla="*/ 72 h 547"/>
                  <a:gd name="T10" fmla="*/ 403 w 68"/>
                  <a:gd name="T11" fmla="*/ 122 h 547"/>
                  <a:gd name="T12" fmla="*/ 383 w 68"/>
                  <a:gd name="T13" fmla="*/ 459 h 547"/>
                  <a:gd name="T14" fmla="*/ 383 w 68"/>
                  <a:gd name="T15" fmla="*/ 1027 h 547"/>
                  <a:gd name="T16" fmla="*/ 383 w 68"/>
                  <a:gd name="T17" fmla="*/ 1416 h 547"/>
                  <a:gd name="T18" fmla="*/ 374 w 68"/>
                  <a:gd name="T19" fmla="*/ 1752 h 547"/>
                  <a:gd name="T20" fmla="*/ 318 w 68"/>
                  <a:gd name="T21" fmla="*/ 2365 h 547"/>
                  <a:gd name="T22" fmla="*/ 341 w 68"/>
                  <a:gd name="T23" fmla="*/ 2896 h 547"/>
                  <a:gd name="T24" fmla="*/ 310 w 68"/>
                  <a:gd name="T25" fmla="*/ 3239 h 547"/>
                  <a:gd name="T26" fmla="*/ 151 w 68"/>
                  <a:gd name="T27" fmla="*/ 3762 h 547"/>
                  <a:gd name="T28" fmla="*/ 134 w 68"/>
                  <a:gd name="T29" fmla="*/ 4100 h 547"/>
                  <a:gd name="T30" fmla="*/ 134 w 68"/>
                  <a:gd name="T31" fmla="*/ 4633 h 547"/>
                  <a:gd name="T32" fmla="*/ 310 w 68"/>
                  <a:gd name="T33" fmla="*/ 4590 h 547"/>
                  <a:gd name="T34" fmla="*/ 383 w 68"/>
                  <a:gd name="T35" fmla="*/ 4744 h 547"/>
                  <a:gd name="T36" fmla="*/ 411 w 68"/>
                  <a:gd name="T37" fmla="*/ 4856 h 547"/>
                  <a:gd name="T38" fmla="*/ 383 w 68"/>
                  <a:gd name="T39" fmla="*/ 5212 h 547"/>
                  <a:gd name="T40" fmla="*/ 418 w 68"/>
                  <a:gd name="T41" fmla="*/ 5427 h 547"/>
                  <a:gd name="T42" fmla="*/ 318 w 68"/>
                  <a:gd name="T43" fmla="*/ 5767 h 547"/>
                  <a:gd name="T44" fmla="*/ 111 w 68"/>
                  <a:gd name="T45" fmla="*/ 5609 h 547"/>
                  <a:gd name="T46" fmla="*/ 52 w 68"/>
                  <a:gd name="T47" fmla="*/ 5750 h 547"/>
                  <a:gd name="T48" fmla="*/ 310 w 68"/>
                  <a:gd name="T49" fmla="*/ 5816 h 547"/>
                  <a:gd name="T50" fmla="*/ 195 w 68"/>
                  <a:gd name="T51" fmla="*/ 5966 h 547"/>
                  <a:gd name="T52" fmla="*/ 411 w 68"/>
                  <a:gd name="T53" fmla="*/ 6085 h 547"/>
                  <a:gd name="T54" fmla="*/ 257 w 68"/>
                  <a:gd name="T55" fmla="*/ 6137 h 547"/>
                  <a:gd name="T56" fmla="*/ 334 w 68"/>
                  <a:gd name="T57" fmla="*/ 6395 h 547"/>
                  <a:gd name="T58" fmla="*/ 341 w 68"/>
                  <a:gd name="T59" fmla="*/ 6459 h 547"/>
                  <a:gd name="T60" fmla="*/ 383 w 68"/>
                  <a:gd name="T61" fmla="*/ 6662 h 547"/>
                  <a:gd name="T62" fmla="*/ 462 w 68"/>
                  <a:gd name="T63" fmla="*/ 6783 h 547"/>
                  <a:gd name="T64" fmla="*/ 607 w 68"/>
                  <a:gd name="T65" fmla="*/ 6896 h 547"/>
                  <a:gd name="T66" fmla="*/ 656 w 68"/>
                  <a:gd name="T67" fmla="*/ 6835 h 547"/>
                  <a:gd name="T68" fmla="*/ 656 w 68"/>
                  <a:gd name="T69" fmla="*/ 6663 h 547"/>
                  <a:gd name="T70" fmla="*/ 451 w 68"/>
                  <a:gd name="T71" fmla="*/ 6395 h 547"/>
                  <a:gd name="T72" fmla="*/ 628 w 68"/>
                  <a:gd name="T73" fmla="*/ 6079 h 547"/>
                  <a:gd name="T74" fmla="*/ 608 w 68"/>
                  <a:gd name="T75" fmla="*/ 5816 h 547"/>
                  <a:gd name="T76" fmla="*/ 598 w 68"/>
                  <a:gd name="T77" fmla="*/ 5556 h 547"/>
                  <a:gd name="T78" fmla="*/ 607 w 68"/>
                  <a:gd name="T79" fmla="*/ 5375 h 547"/>
                  <a:gd name="T80" fmla="*/ 672 w 68"/>
                  <a:gd name="T81" fmla="*/ 5321 h 547"/>
                  <a:gd name="T82" fmla="*/ 543 w 68"/>
                  <a:gd name="T83" fmla="*/ 5066 h 547"/>
                  <a:gd name="T84" fmla="*/ 486 w 68"/>
                  <a:gd name="T85" fmla="*/ 4850 h 547"/>
                  <a:gd name="T86" fmla="*/ 462 w 68"/>
                  <a:gd name="T87" fmla="*/ 4454 h 547"/>
                  <a:gd name="T88" fmla="*/ 462 w 68"/>
                  <a:gd name="T89" fmla="*/ 4148 h 547"/>
                  <a:gd name="T90" fmla="*/ 462 w 68"/>
                  <a:gd name="T91" fmla="*/ 3654 h 547"/>
                  <a:gd name="T92" fmla="*/ 557 w 68"/>
                  <a:gd name="T93" fmla="*/ 3407 h 547"/>
                  <a:gd name="T94" fmla="*/ 586 w 68"/>
                  <a:gd name="T95" fmla="*/ 3022 h 547"/>
                  <a:gd name="T96" fmla="*/ 543 w 68"/>
                  <a:gd name="T97" fmla="*/ 2762 h 547"/>
                  <a:gd name="T98" fmla="*/ 586 w 68"/>
                  <a:gd name="T99" fmla="*/ 2399 h 547"/>
                  <a:gd name="T100" fmla="*/ 557 w 68"/>
                  <a:gd name="T101" fmla="*/ 2088 h 547"/>
                  <a:gd name="T102" fmla="*/ 791 w 68"/>
                  <a:gd name="T103" fmla="*/ 1819 h 547"/>
                  <a:gd name="T104" fmla="*/ 721 w 68"/>
                  <a:gd name="T105" fmla="*/ 1517 h 547"/>
                  <a:gd name="T106" fmla="*/ 685 w 68"/>
                  <a:gd name="T107" fmla="*/ 1366 h 547"/>
                  <a:gd name="T108" fmla="*/ 938 w 68"/>
                  <a:gd name="T109" fmla="*/ 1076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chemeClr val="bg1"/>
              </a:solidFill>
              <a:ln w="3175" cap="rnd">
                <a:solidFill>
                  <a:srgbClr val="A686B0"/>
                </a:solidFill>
                <a:round/>
                <a:headEnd/>
                <a:tailEnd/>
              </a:ln>
            </p:spPr>
            <p:txBody>
              <a:bodyPr/>
              <a:lstStyle/>
              <a:p>
                <a:endParaRPr lang="en-US"/>
              </a:p>
            </p:txBody>
          </p:sp>
          <p:sp>
            <p:nvSpPr>
              <p:cNvPr id="34" name="Freeform 35"/>
              <p:cNvSpPr>
                <a:spLocks noChangeAspect="1"/>
              </p:cNvSpPr>
              <p:nvPr/>
            </p:nvSpPr>
            <p:spPr bwMode="auto">
              <a:xfrm>
                <a:off x="1625" y="2641"/>
                <a:ext cx="202" cy="323"/>
              </a:xfrm>
              <a:custGeom>
                <a:avLst/>
                <a:gdLst>
                  <a:gd name="T0" fmla="*/ 1034 w 168"/>
                  <a:gd name="T1" fmla="*/ 1 h 269"/>
                  <a:gd name="T2" fmla="*/ 1163 w 168"/>
                  <a:gd name="T3" fmla="*/ 122 h 269"/>
                  <a:gd name="T4" fmla="*/ 1259 w 168"/>
                  <a:gd name="T5" fmla="*/ 228 h 269"/>
                  <a:gd name="T6" fmla="*/ 1359 w 168"/>
                  <a:gd name="T7" fmla="*/ 310 h 269"/>
                  <a:gd name="T8" fmla="*/ 1350 w 168"/>
                  <a:gd name="T9" fmla="*/ 412 h 269"/>
                  <a:gd name="T10" fmla="*/ 1514 w 168"/>
                  <a:gd name="T11" fmla="*/ 437 h 269"/>
                  <a:gd name="T12" fmla="*/ 1659 w 168"/>
                  <a:gd name="T13" fmla="*/ 437 h 269"/>
                  <a:gd name="T14" fmla="*/ 1837 w 168"/>
                  <a:gd name="T15" fmla="*/ 412 h 269"/>
                  <a:gd name="T16" fmla="*/ 1891 w 168"/>
                  <a:gd name="T17" fmla="*/ 462 h 269"/>
                  <a:gd name="T18" fmla="*/ 1865 w 168"/>
                  <a:gd name="T19" fmla="*/ 666 h 269"/>
                  <a:gd name="T20" fmla="*/ 1900 w 168"/>
                  <a:gd name="T21" fmla="*/ 735 h 269"/>
                  <a:gd name="T22" fmla="*/ 1841 w 168"/>
                  <a:gd name="T23" fmla="*/ 791 h 269"/>
                  <a:gd name="T24" fmla="*/ 1623 w 168"/>
                  <a:gd name="T25" fmla="*/ 856 h 269"/>
                  <a:gd name="T26" fmla="*/ 1437 w 168"/>
                  <a:gd name="T27" fmla="*/ 961 h 269"/>
                  <a:gd name="T28" fmla="*/ 1365 w 168"/>
                  <a:gd name="T29" fmla="*/ 1141 h 269"/>
                  <a:gd name="T30" fmla="*/ 1259 w 168"/>
                  <a:gd name="T31" fmla="*/ 1293 h 269"/>
                  <a:gd name="T32" fmla="*/ 1259 w 168"/>
                  <a:gd name="T33" fmla="*/ 1482 h 269"/>
                  <a:gd name="T34" fmla="*/ 1437 w 168"/>
                  <a:gd name="T35" fmla="*/ 1681 h 269"/>
                  <a:gd name="T36" fmla="*/ 1528 w 168"/>
                  <a:gd name="T37" fmla="*/ 1804 h 269"/>
                  <a:gd name="T38" fmla="*/ 1686 w 168"/>
                  <a:gd name="T39" fmla="*/ 1915 h 269"/>
                  <a:gd name="T40" fmla="*/ 1820 w 168"/>
                  <a:gd name="T41" fmla="*/ 1790 h 269"/>
                  <a:gd name="T42" fmla="*/ 1951 w 168"/>
                  <a:gd name="T43" fmla="*/ 2050 h 269"/>
                  <a:gd name="T44" fmla="*/ 2214 w 168"/>
                  <a:gd name="T45" fmla="*/ 2362 h 269"/>
                  <a:gd name="T46" fmla="*/ 2135 w 168"/>
                  <a:gd name="T47" fmla="*/ 2507 h 269"/>
                  <a:gd name="T48" fmla="*/ 2110 w 168"/>
                  <a:gd name="T49" fmla="*/ 2585 h 269"/>
                  <a:gd name="T50" fmla="*/ 2078 w 168"/>
                  <a:gd name="T51" fmla="*/ 2825 h 269"/>
                  <a:gd name="T52" fmla="*/ 2110 w 168"/>
                  <a:gd name="T53" fmla="*/ 3123 h 269"/>
                  <a:gd name="T54" fmla="*/ 2027 w 168"/>
                  <a:gd name="T55" fmla="*/ 3234 h 269"/>
                  <a:gd name="T56" fmla="*/ 2021 w 168"/>
                  <a:gd name="T57" fmla="*/ 3344 h 269"/>
                  <a:gd name="T58" fmla="*/ 1905 w 168"/>
                  <a:gd name="T59" fmla="*/ 3491 h 269"/>
                  <a:gd name="T60" fmla="*/ 1746 w 168"/>
                  <a:gd name="T61" fmla="*/ 3301 h 269"/>
                  <a:gd name="T62" fmla="*/ 1437 w 168"/>
                  <a:gd name="T63" fmla="*/ 3104 h 269"/>
                  <a:gd name="T64" fmla="*/ 1073 w 168"/>
                  <a:gd name="T65" fmla="*/ 2861 h 269"/>
                  <a:gd name="T66" fmla="*/ 909 w 168"/>
                  <a:gd name="T67" fmla="*/ 2672 h 269"/>
                  <a:gd name="T68" fmla="*/ 967 w 168"/>
                  <a:gd name="T69" fmla="*/ 2537 h 269"/>
                  <a:gd name="T70" fmla="*/ 670 w 168"/>
                  <a:gd name="T71" fmla="*/ 2135 h 269"/>
                  <a:gd name="T72" fmla="*/ 463 w 168"/>
                  <a:gd name="T73" fmla="*/ 1608 h 269"/>
                  <a:gd name="T74" fmla="*/ 338 w 168"/>
                  <a:gd name="T75" fmla="*/ 1309 h 269"/>
                  <a:gd name="T76" fmla="*/ 184 w 168"/>
                  <a:gd name="T77" fmla="*/ 1234 h 269"/>
                  <a:gd name="T78" fmla="*/ 51 w 168"/>
                  <a:gd name="T79" fmla="*/ 1078 h 269"/>
                  <a:gd name="T80" fmla="*/ 73 w 168"/>
                  <a:gd name="T81" fmla="*/ 985 h 269"/>
                  <a:gd name="T82" fmla="*/ 51 w 168"/>
                  <a:gd name="T83" fmla="*/ 908 h 269"/>
                  <a:gd name="T84" fmla="*/ 123 w 168"/>
                  <a:gd name="T85" fmla="*/ 666 h 269"/>
                  <a:gd name="T86" fmla="*/ 221 w 168"/>
                  <a:gd name="T87" fmla="*/ 683 h 269"/>
                  <a:gd name="T88" fmla="*/ 148 w 168"/>
                  <a:gd name="T89" fmla="*/ 735 h 269"/>
                  <a:gd name="T90" fmla="*/ 178 w 168"/>
                  <a:gd name="T91" fmla="*/ 820 h 269"/>
                  <a:gd name="T92" fmla="*/ 329 w 168"/>
                  <a:gd name="T93" fmla="*/ 819 h 269"/>
                  <a:gd name="T94" fmla="*/ 385 w 168"/>
                  <a:gd name="T95" fmla="*/ 908 h 269"/>
                  <a:gd name="T96" fmla="*/ 488 w 168"/>
                  <a:gd name="T97" fmla="*/ 624 h 269"/>
                  <a:gd name="T98" fmla="*/ 806 w 168"/>
                  <a:gd name="T99" fmla="*/ 462 h 269"/>
                  <a:gd name="T100" fmla="*/ 905 w 168"/>
                  <a:gd name="T101" fmla="*/ 343 h 269"/>
                  <a:gd name="T102" fmla="*/ 978 w 168"/>
                  <a:gd name="T103" fmla="*/ 190 h 269"/>
                  <a:gd name="T104" fmla="*/ 1021 w 168"/>
                  <a:gd name="T105" fmla="*/ 86 h 269"/>
                  <a:gd name="T106" fmla="*/ 978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chemeClr val="bg1"/>
              </a:solidFill>
              <a:ln w="3175" cap="rnd">
                <a:solidFill>
                  <a:srgbClr val="869943"/>
                </a:solidFill>
                <a:round/>
                <a:headEnd/>
                <a:tailEnd/>
              </a:ln>
            </p:spPr>
            <p:txBody>
              <a:bodyPr/>
              <a:lstStyle/>
              <a:p>
                <a:endParaRPr lang="en-US"/>
              </a:p>
            </p:txBody>
          </p:sp>
          <p:sp>
            <p:nvSpPr>
              <p:cNvPr id="35" name="Freeform 36"/>
              <p:cNvSpPr>
                <a:spLocks noChangeAspect="1"/>
              </p:cNvSpPr>
              <p:nvPr/>
            </p:nvSpPr>
            <p:spPr bwMode="auto">
              <a:xfrm>
                <a:off x="1630" y="2617"/>
                <a:ext cx="89" cy="109"/>
              </a:xfrm>
              <a:custGeom>
                <a:avLst/>
                <a:gdLst>
                  <a:gd name="T0" fmla="*/ 127 w 74"/>
                  <a:gd name="T1" fmla="*/ 841 h 91"/>
                  <a:gd name="T2" fmla="*/ 214 w 74"/>
                  <a:gd name="T3" fmla="*/ 807 h 91"/>
                  <a:gd name="T4" fmla="*/ 237 w 74"/>
                  <a:gd name="T5" fmla="*/ 701 h 91"/>
                  <a:gd name="T6" fmla="*/ 214 w 74"/>
                  <a:gd name="T7" fmla="*/ 674 h 91"/>
                  <a:gd name="T8" fmla="*/ 184 w 74"/>
                  <a:gd name="T9" fmla="*/ 701 h 91"/>
                  <a:gd name="T10" fmla="*/ 148 w 74"/>
                  <a:gd name="T11" fmla="*/ 695 h 91"/>
                  <a:gd name="T12" fmla="*/ 106 w 74"/>
                  <a:gd name="T13" fmla="*/ 727 h 91"/>
                  <a:gd name="T14" fmla="*/ 1 w 74"/>
                  <a:gd name="T15" fmla="*/ 674 h 91"/>
                  <a:gd name="T16" fmla="*/ 2 w 74"/>
                  <a:gd name="T17" fmla="*/ 624 h 91"/>
                  <a:gd name="T18" fmla="*/ 51 w 74"/>
                  <a:gd name="T19" fmla="*/ 563 h 91"/>
                  <a:gd name="T20" fmla="*/ 2 w 74"/>
                  <a:gd name="T21" fmla="*/ 521 h 91"/>
                  <a:gd name="T22" fmla="*/ 2 w 74"/>
                  <a:gd name="T23" fmla="*/ 450 h 91"/>
                  <a:gd name="T24" fmla="*/ 73 w 74"/>
                  <a:gd name="T25" fmla="*/ 363 h 91"/>
                  <a:gd name="T26" fmla="*/ 51 w 74"/>
                  <a:gd name="T27" fmla="*/ 320 h 91"/>
                  <a:gd name="T28" fmla="*/ 127 w 74"/>
                  <a:gd name="T29" fmla="*/ 253 h 91"/>
                  <a:gd name="T30" fmla="*/ 148 w 74"/>
                  <a:gd name="T31" fmla="*/ 176 h 91"/>
                  <a:gd name="T32" fmla="*/ 148 w 74"/>
                  <a:gd name="T33" fmla="*/ 122 h 91"/>
                  <a:gd name="T34" fmla="*/ 221 w 74"/>
                  <a:gd name="T35" fmla="*/ 72 h 91"/>
                  <a:gd name="T36" fmla="*/ 309 w 74"/>
                  <a:gd name="T37" fmla="*/ 2 h 91"/>
                  <a:gd name="T38" fmla="*/ 344 w 74"/>
                  <a:gd name="T39" fmla="*/ 0 h 91"/>
                  <a:gd name="T40" fmla="*/ 447 w 74"/>
                  <a:gd name="T41" fmla="*/ 42 h 91"/>
                  <a:gd name="T42" fmla="*/ 497 w 74"/>
                  <a:gd name="T43" fmla="*/ 72 h 91"/>
                  <a:gd name="T44" fmla="*/ 557 w 74"/>
                  <a:gd name="T45" fmla="*/ 122 h 91"/>
                  <a:gd name="T46" fmla="*/ 598 w 74"/>
                  <a:gd name="T47" fmla="*/ 175 h 91"/>
                  <a:gd name="T48" fmla="*/ 647 w 74"/>
                  <a:gd name="T49" fmla="*/ 175 h 91"/>
                  <a:gd name="T50" fmla="*/ 712 w 74"/>
                  <a:gd name="T51" fmla="*/ 186 h 91"/>
                  <a:gd name="T52" fmla="*/ 757 w 74"/>
                  <a:gd name="T53" fmla="*/ 186 h 91"/>
                  <a:gd name="T54" fmla="*/ 772 w 74"/>
                  <a:gd name="T55" fmla="*/ 175 h 91"/>
                  <a:gd name="T56" fmla="*/ 823 w 74"/>
                  <a:gd name="T57" fmla="*/ 176 h 91"/>
                  <a:gd name="T58" fmla="*/ 928 w 74"/>
                  <a:gd name="T59" fmla="*/ 253 h 91"/>
                  <a:gd name="T60" fmla="*/ 928 w 74"/>
                  <a:gd name="T61" fmla="*/ 267 h 91"/>
                  <a:gd name="T62" fmla="*/ 969 w 74"/>
                  <a:gd name="T63" fmla="*/ 337 h 91"/>
                  <a:gd name="T64" fmla="*/ 969 w 74"/>
                  <a:gd name="T65" fmla="*/ 408 h 91"/>
                  <a:gd name="T66" fmla="*/ 928 w 74"/>
                  <a:gd name="T67" fmla="*/ 435 h 91"/>
                  <a:gd name="T68" fmla="*/ 907 w 74"/>
                  <a:gd name="T69" fmla="*/ 539 h 91"/>
                  <a:gd name="T70" fmla="*/ 856 w 74"/>
                  <a:gd name="T71" fmla="*/ 585 h 91"/>
                  <a:gd name="T72" fmla="*/ 772 w 74"/>
                  <a:gd name="T73" fmla="*/ 659 h 91"/>
                  <a:gd name="T74" fmla="*/ 757 w 74"/>
                  <a:gd name="T75" fmla="*/ 701 h 91"/>
                  <a:gd name="T76" fmla="*/ 498 w 74"/>
                  <a:gd name="T77" fmla="*/ 800 h 91"/>
                  <a:gd name="T78" fmla="*/ 444 w 74"/>
                  <a:gd name="T79" fmla="*/ 841 h 91"/>
                  <a:gd name="T80" fmla="*/ 398 w 74"/>
                  <a:gd name="T81" fmla="*/ 1054 h 91"/>
                  <a:gd name="T82" fmla="*/ 331 w 74"/>
                  <a:gd name="T83" fmla="*/ 1145 h 91"/>
                  <a:gd name="T84" fmla="*/ 309 w 74"/>
                  <a:gd name="T85" fmla="*/ 1132 h 91"/>
                  <a:gd name="T86" fmla="*/ 275 w 74"/>
                  <a:gd name="T87" fmla="*/ 1043 h 91"/>
                  <a:gd name="T88" fmla="*/ 184 w 74"/>
                  <a:gd name="T89" fmla="*/ 1007 h 91"/>
                  <a:gd name="T90" fmla="*/ 123 w 74"/>
                  <a:gd name="T91" fmla="*/ 1054 h 91"/>
                  <a:gd name="T92" fmla="*/ 123 w 74"/>
                  <a:gd name="T93" fmla="*/ 1007 h 91"/>
                  <a:gd name="T94" fmla="*/ 88 w 74"/>
                  <a:gd name="T95" fmla="*/ 958 h 91"/>
                  <a:gd name="T96" fmla="*/ 153 w 74"/>
                  <a:gd name="T97" fmla="*/ 945 h 91"/>
                  <a:gd name="T98" fmla="*/ 178 w 74"/>
                  <a:gd name="T99" fmla="*/ 914 h 91"/>
                  <a:gd name="T100" fmla="*/ 127 w 74"/>
                  <a:gd name="T101" fmla="*/ 84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chemeClr val="bg1"/>
              </a:solidFill>
              <a:ln w="3175" cap="rnd">
                <a:solidFill>
                  <a:srgbClr val="B38768"/>
                </a:solidFill>
                <a:round/>
                <a:headEnd/>
                <a:tailEnd/>
              </a:ln>
            </p:spPr>
            <p:txBody>
              <a:bodyPr/>
              <a:lstStyle/>
              <a:p>
                <a:endParaRPr lang="en-US"/>
              </a:p>
            </p:txBody>
          </p:sp>
          <p:sp>
            <p:nvSpPr>
              <p:cNvPr id="36" name="Freeform 37"/>
              <p:cNvSpPr>
                <a:spLocks noChangeAspect="1"/>
              </p:cNvSpPr>
              <p:nvPr/>
            </p:nvSpPr>
            <p:spPr bwMode="auto">
              <a:xfrm>
                <a:off x="1774" y="2295"/>
                <a:ext cx="57" cy="36"/>
              </a:xfrm>
              <a:custGeom>
                <a:avLst/>
                <a:gdLst>
                  <a:gd name="T0" fmla="*/ 59 w 47"/>
                  <a:gd name="T1" fmla="*/ 319 h 30"/>
                  <a:gd name="T2" fmla="*/ 106 w 47"/>
                  <a:gd name="T3" fmla="*/ 383 h 30"/>
                  <a:gd name="T4" fmla="*/ 189 w 47"/>
                  <a:gd name="T5" fmla="*/ 274 h 30"/>
                  <a:gd name="T6" fmla="*/ 286 w 47"/>
                  <a:gd name="T7" fmla="*/ 302 h 30"/>
                  <a:gd name="T8" fmla="*/ 420 w 47"/>
                  <a:gd name="T9" fmla="*/ 258 h 30"/>
                  <a:gd name="T10" fmla="*/ 617 w 47"/>
                  <a:gd name="T11" fmla="*/ 266 h 30"/>
                  <a:gd name="T12" fmla="*/ 685 w 47"/>
                  <a:gd name="T13" fmla="*/ 210 h 30"/>
                  <a:gd name="T14" fmla="*/ 580 w 47"/>
                  <a:gd name="T15" fmla="*/ 124 h 30"/>
                  <a:gd name="T16" fmla="*/ 444 w 47"/>
                  <a:gd name="T17" fmla="*/ 72 h 30"/>
                  <a:gd name="T18" fmla="*/ 347 w 47"/>
                  <a:gd name="T19" fmla="*/ 50 h 30"/>
                  <a:gd name="T20" fmla="*/ 194 w 47"/>
                  <a:gd name="T21" fmla="*/ 0 h 30"/>
                  <a:gd name="T22" fmla="*/ 59 w 47"/>
                  <a:gd name="T23" fmla="*/ 1 h 30"/>
                  <a:gd name="T24" fmla="*/ 72 w 47"/>
                  <a:gd name="T25" fmla="*/ 103 h 30"/>
                  <a:gd name="T26" fmla="*/ 49 w 47"/>
                  <a:gd name="T27" fmla="*/ 146 h 30"/>
                  <a:gd name="T28" fmla="*/ 59 w 47"/>
                  <a:gd name="T29" fmla="*/ 179 h 30"/>
                  <a:gd name="T30" fmla="*/ 0 w 47"/>
                  <a:gd name="T31" fmla="*/ 228 h 30"/>
                  <a:gd name="T32" fmla="*/ 72 w 47"/>
                  <a:gd name="T33" fmla="*/ 302 h 30"/>
                  <a:gd name="T34" fmla="*/ 59 w 47"/>
                  <a:gd name="T35" fmla="*/ 319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8"/>
              <p:cNvSpPr>
                <a:spLocks noChangeAspect="1"/>
              </p:cNvSpPr>
              <p:nvPr/>
            </p:nvSpPr>
            <p:spPr bwMode="auto">
              <a:xfrm>
                <a:off x="1121" y="2060"/>
                <a:ext cx="438" cy="329"/>
              </a:xfrm>
              <a:custGeom>
                <a:avLst/>
                <a:gdLst>
                  <a:gd name="T0" fmla="*/ 720 w 361"/>
                  <a:gd name="T1" fmla="*/ 445 h 274"/>
                  <a:gd name="T2" fmla="*/ 731 w 361"/>
                  <a:gd name="T3" fmla="*/ 421 h 274"/>
                  <a:gd name="T4" fmla="*/ 755 w 361"/>
                  <a:gd name="T5" fmla="*/ 371 h 274"/>
                  <a:gd name="T6" fmla="*/ 688 w 361"/>
                  <a:gd name="T7" fmla="*/ 361 h 274"/>
                  <a:gd name="T8" fmla="*/ 644 w 361"/>
                  <a:gd name="T9" fmla="*/ 424 h 274"/>
                  <a:gd name="T10" fmla="*/ 634 w 361"/>
                  <a:gd name="T11" fmla="*/ 443 h 274"/>
                  <a:gd name="T12" fmla="*/ 607 w 361"/>
                  <a:gd name="T13" fmla="*/ 448 h 274"/>
                  <a:gd name="T14" fmla="*/ 590 w 361"/>
                  <a:gd name="T15" fmla="*/ 447 h 274"/>
                  <a:gd name="T16" fmla="*/ 515 w 361"/>
                  <a:gd name="T17" fmla="*/ 441 h 274"/>
                  <a:gd name="T18" fmla="*/ 466 w 361"/>
                  <a:gd name="T19" fmla="*/ 353 h 274"/>
                  <a:gd name="T20" fmla="*/ 476 w 361"/>
                  <a:gd name="T21" fmla="*/ 351 h 274"/>
                  <a:gd name="T22" fmla="*/ 470 w 361"/>
                  <a:gd name="T23" fmla="*/ 264 h 274"/>
                  <a:gd name="T24" fmla="*/ 488 w 361"/>
                  <a:gd name="T25" fmla="*/ 222 h 274"/>
                  <a:gd name="T26" fmla="*/ 436 w 361"/>
                  <a:gd name="T27" fmla="*/ 185 h 274"/>
                  <a:gd name="T28" fmla="*/ 406 w 361"/>
                  <a:gd name="T29" fmla="*/ 107 h 274"/>
                  <a:gd name="T30" fmla="*/ 362 w 361"/>
                  <a:gd name="T31" fmla="*/ 95 h 274"/>
                  <a:gd name="T32" fmla="*/ 329 w 361"/>
                  <a:gd name="T33" fmla="*/ 107 h 274"/>
                  <a:gd name="T34" fmla="*/ 281 w 361"/>
                  <a:gd name="T35" fmla="*/ 43 h 274"/>
                  <a:gd name="T36" fmla="*/ 155 w 361"/>
                  <a:gd name="T37" fmla="*/ 42 h 274"/>
                  <a:gd name="T38" fmla="*/ 10 w 361"/>
                  <a:gd name="T39" fmla="*/ 0 h 274"/>
                  <a:gd name="T40" fmla="*/ 12 w 361"/>
                  <a:gd name="T41" fmla="*/ 37 h 274"/>
                  <a:gd name="T42" fmla="*/ 20 w 361"/>
                  <a:gd name="T43" fmla="*/ 79 h 274"/>
                  <a:gd name="T44" fmla="*/ 55 w 361"/>
                  <a:gd name="T45" fmla="*/ 132 h 274"/>
                  <a:gd name="T46" fmla="*/ 63 w 361"/>
                  <a:gd name="T47" fmla="*/ 157 h 274"/>
                  <a:gd name="T48" fmla="*/ 34 w 361"/>
                  <a:gd name="T49" fmla="*/ 156 h 274"/>
                  <a:gd name="T50" fmla="*/ 79 w 361"/>
                  <a:gd name="T51" fmla="*/ 185 h 274"/>
                  <a:gd name="T52" fmla="*/ 95 w 361"/>
                  <a:gd name="T53" fmla="*/ 241 h 274"/>
                  <a:gd name="T54" fmla="*/ 126 w 361"/>
                  <a:gd name="T55" fmla="*/ 273 h 274"/>
                  <a:gd name="T56" fmla="*/ 165 w 361"/>
                  <a:gd name="T57" fmla="*/ 299 h 274"/>
                  <a:gd name="T58" fmla="*/ 144 w 361"/>
                  <a:gd name="T59" fmla="*/ 273 h 274"/>
                  <a:gd name="T60" fmla="*/ 127 w 361"/>
                  <a:gd name="T61" fmla="*/ 207 h 274"/>
                  <a:gd name="T62" fmla="*/ 94 w 361"/>
                  <a:gd name="T63" fmla="*/ 157 h 274"/>
                  <a:gd name="T64" fmla="*/ 71 w 361"/>
                  <a:gd name="T65" fmla="*/ 103 h 274"/>
                  <a:gd name="T66" fmla="*/ 53 w 361"/>
                  <a:gd name="T67" fmla="*/ 31 h 274"/>
                  <a:gd name="T68" fmla="*/ 93 w 361"/>
                  <a:gd name="T69" fmla="*/ 44 h 274"/>
                  <a:gd name="T70" fmla="*/ 106 w 361"/>
                  <a:gd name="T71" fmla="*/ 115 h 274"/>
                  <a:gd name="T72" fmla="*/ 148 w 361"/>
                  <a:gd name="T73" fmla="*/ 163 h 274"/>
                  <a:gd name="T74" fmla="*/ 165 w 361"/>
                  <a:gd name="T75" fmla="*/ 189 h 274"/>
                  <a:gd name="T76" fmla="*/ 173 w 361"/>
                  <a:gd name="T77" fmla="*/ 209 h 274"/>
                  <a:gd name="T78" fmla="*/ 206 w 361"/>
                  <a:gd name="T79" fmla="*/ 239 h 274"/>
                  <a:gd name="T80" fmla="*/ 240 w 361"/>
                  <a:gd name="T81" fmla="*/ 299 h 274"/>
                  <a:gd name="T82" fmla="*/ 257 w 361"/>
                  <a:gd name="T83" fmla="*/ 376 h 274"/>
                  <a:gd name="T84" fmla="*/ 266 w 361"/>
                  <a:gd name="T85" fmla="*/ 414 h 274"/>
                  <a:gd name="T86" fmla="*/ 344 w 361"/>
                  <a:gd name="T87" fmla="*/ 462 h 274"/>
                  <a:gd name="T88" fmla="*/ 438 w 361"/>
                  <a:gd name="T89" fmla="*/ 510 h 274"/>
                  <a:gd name="T90" fmla="*/ 524 w 361"/>
                  <a:gd name="T91" fmla="*/ 519 h 274"/>
                  <a:gd name="T92" fmla="*/ 558 w 361"/>
                  <a:gd name="T93" fmla="*/ 526 h 274"/>
                  <a:gd name="T94" fmla="*/ 600 w 361"/>
                  <a:gd name="T95" fmla="*/ 551 h 274"/>
                  <a:gd name="T96" fmla="*/ 642 w 361"/>
                  <a:gd name="T97" fmla="*/ 506 h 274"/>
                  <a:gd name="T98" fmla="*/ 635 w 361"/>
                  <a:gd name="T99" fmla="*/ 474 h 274"/>
                  <a:gd name="T100" fmla="*/ 700 w 361"/>
                  <a:gd name="T101" fmla="*/ 459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chemeClr val="accent3">
                  <a:lumMod val="60000"/>
                  <a:lumOff val="40000"/>
                </a:schemeClr>
              </a:solidFill>
              <a:ln w="3175" cap="rnd">
                <a:solidFill>
                  <a:srgbClr val="A686B0"/>
                </a:solidFill>
                <a:round/>
                <a:headEnd/>
                <a:tailEnd/>
              </a:ln>
            </p:spPr>
            <p:txBody>
              <a:bodyPr/>
              <a:lstStyle/>
              <a:p>
                <a:pPr>
                  <a:defRPr/>
                </a:pPr>
                <a:endParaRPr lang="en-US"/>
              </a:p>
            </p:txBody>
          </p:sp>
          <p:sp>
            <p:nvSpPr>
              <p:cNvPr id="38" name="Freeform 39"/>
              <p:cNvSpPr>
                <a:spLocks noChangeAspect="1"/>
              </p:cNvSpPr>
              <p:nvPr/>
            </p:nvSpPr>
            <p:spPr bwMode="auto">
              <a:xfrm>
                <a:off x="1513" y="2321"/>
                <a:ext cx="20" cy="43"/>
              </a:xfrm>
              <a:custGeom>
                <a:avLst/>
                <a:gdLst>
                  <a:gd name="T0" fmla="*/ 47 w 17"/>
                  <a:gd name="T1" fmla="*/ 430 h 36"/>
                  <a:gd name="T2" fmla="*/ 76 w 17"/>
                  <a:gd name="T3" fmla="*/ 375 h 36"/>
                  <a:gd name="T4" fmla="*/ 124 w 17"/>
                  <a:gd name="T5" fmla="*/ 324 h 36"/>
                  <a:gd name="T6" fmla="*/ 124 w 17"/>
                  <a:gd name="T7" fmla="*/ 210 h 36"/>
                  <a:gd name="T8" fmla="*/ 131 w 17"/>
                  <a:gd name="T9" fmla="*/ 133 h 36"/>
                  <a:gd name="T10" fmla="*/ 169 w 17"/>
                  <a:gd name="T11" fmla="*/ 2 h 36"/>
                  <a:gd name="T12" fmla="*/ 124 w 17"/>
                  <a:gd name="T13" fmla="*/ 42 h 36"/>
                  <a:gd name="T14" fmla="*/ 131 w 17"/>
                  <a:gd name="T15" fmla="*/ 0 h 36"/>
                  <a:gd name="T16" fmla="*/ 89 w 17"/>
                  <a:gd name="T17" fmla="*/ 50 h 36"/>
                  <a:gd name="T18" fmla="*/ 65 w 17"/>
                  <a:gd name="T19" fmla="*/ 111 h 36"/>
                  <a:gd name="T20" fmla="*/ 40 w 17"/>
                  <a:gd name="T21" fmla="*/ 103 h 36"/>
                  <a:gd name="T22" fmla="*/ 2 w 17"/>
                  <a:gd name="T23" fmla="*/ 123 h 36"/>
                  <a:gd name="T24" fmla="*/ 34 w 17"/>
                  <a:gd name="T25" fmla="*/ 251 h 36"/>
                  <a:gd name="T26" fmla="*/ 0 w 17"/>
                  <a:gd name="T27" fmla="*/ 430 h 36"/>
                  <a:gd name="T28" fmla="*/ 47 w 17"/>
                  <a:gd name="T29" fmla="*/ 43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rgbClr val="FFE270"/>
              </a:solidFill>
              <a:ln w="3175" cap="rnd">
                <a:solidFill>
                  <a:srgbClr val="9C926C"/>
                </a:solidFill>
                <a:round/>
                <a:headEnd/>
                <a:tailEnd/>
              </a:ln>
            </p:spPr>
            <p:txBody>
              <a:bodyPr/>
              <a:lstStyle/>
              <a:p>
                <a:endParaRPr lang="en-US"/>
              </a:p>
            </p:txBody>
          </p:sp>
          <p:sp>
            <p:nvSpPr>
              <p:cNvPr id="39" name="Freeform 40"/>
              <p:cNvSpPr>
                <a:spLocks noChangeAspect="1"/>
              </p:cNvSpPr>
              <p:nvPr/>
            </p:nvSpPr>
            <p:spPr bwMode="auto">
              <a:xfrm>
                <a:off x="1465" y="2333"/>
                <a:ext cx="63" cy="69"/>
              </a:xfrm>
              <a:custGeom>
                <a:avLst/>
                <a:gdLst>
                  <a:gd name="T0" fmla="*/ 456 w 53"/>
                  <a:gd name="T1" fmla="*/ 538 h 58"/>
                  <a:gd name="T2" fmla="*/ 456 w 53"/>
                  <a:gd name="T3" fmla="*/ 468 h 58"/>
                  <a:gd name="T4" fmla="*/ 504 w 53"/>
                  <a:gd name="T5" fmla="*/ 428 h 58"/>
                  <a:gd name="T6" fmla="*/ 593 w 53"/>
                  <a:gd name="T7" fmla="*/ 370 h 58"/>
                  <a:gd name="T8" fmla="*/ 599 w 53"/>
                  <a:gd name="T9" fmla="*/ 352 h 58"/>
                  <a:gd name="T10" fmla="*/ 549 w 53"/>
                  <a:gd name="T11" fmla="*/ 311 h 58"/>
                  <a:gd name="T12" fmla="*/ 504 w 53"/>
                  <a:gd name="T13" fmla="*/ 299 h 58"/>
                  <a:gd name="T14" fmla="*/ 456 w 53"/>
                  <a:gd name="T15" fmla="*/ 299 h 58"/>
                  <a:gd name="T16" fmla="*/ 484 w 53"/>
                  <a:gd name="T17" fmla="*/ 118 h 58"/>
                  <a:gd name="T18" fmla="*/ 466 w 53"/>
                  <a:gd name="T19" fmla="*/ 0 h 58"/>
                  <a:gd name="T20" fmla="*/ 204 w 53"/>
                  <a:gd name="T21" fmla="*/ 1 h 58"/>
                  <a:gd name="T22" fmla="*/ 193 w 53"/>
                  <a:gd name="T23" fmla="*/ 104 h 58"/>
                  <a:gd name="T24" fmla="*/ 136 w 53"/>
                  <a:gd name="T25" fmla="*/ 118 h 58"/>
                  <a:gd name="T26" fmla="*/ 193 w 53"/>
                  <a:gd name="T27" fmla="*/ 176 h 58"/>
                  <a:gd name="T28" fmla="*/ 242 w 53"/>
                  <a:gd name="T29" fmla="*/ 180 h 58"/>
                  <a:gd name="T30" fmla="*/ 250 w 53"/>
                  <a:gd name="T31" fmla="*/ 214 h 58"/>
                  <a:gd name="T32" fmla="*/ 252 w 53"/>
                  <a:gd name="T33" fmla="*/ 299 h 58"/>
                  <a:gd name="T34" fmla="*/ 81 w 53"/>
                  <a:gd name="T35" fmla="*/ 296 h 58"/>
                  <a:gd name="T36" fmla="*/ 1 w 53"/>
                  <a:gd name="T37" fmla="*/ 428 h 58"/>
                  <a:gd name="T38" fmla="*/ 2 w 53"/>
                  <a:gd name="T39" fmla="*/ 498 h 58"/>
                  <a:gd name="T40" fmla="*/ 0 w 53"/>
                  <a:gd name="T41" fmla="*/ 538 h 58"/>
                  <a:gd name="T42" fmla="*/ 48 w 53"/>
                  <a:gd name="T43" fmla="*/ 592 h 58"/>
                  <a:gd name="T44" fmla="*/ 114 w 53"/>
                  <a:gd name="T45" fmla="*/ 622 h 58"/>
                  <a:gd name="T46" fmla="*/ 212 w 53"/>
                  <a:gd name="T47" fmla="*/ 654 h 58"/>
                  <a:gd name="T48" fmla="*/ 288 w 53"/>
                  <a:gd name="T49" fmla="*/ 663 h 58"/>
                  <a:gd name="T50" fmla="*/ 323 w 53"/>
                  <a:gd name="T51" fmla="*/ 622 h 58"/>
                  <a:gd name="T52" fmla="*/ 357 w 53"/>
                  <a:gd name="T53" fmla="*/ 622 h 58"/>
                  <a:gd name="T54" fmla="*/ 384 w 53"/>
                  <a:gd name="T55" fmla="*/ 550 h 58"/>
                  <a:gd name="T56" fmla="*/ 424 w 53"/>
                  <a:gd name="T57" fmla="*/ 538 h 58"/>
                  <a:gd name="T58" fmla="*/ 456 w 53"/>
                  <a:gd name="T59" fmla="*/ 538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41"/>
              <p:cNvSpPr>
                <a:spLocks noChangeAspect="1"/>
              </p:cNvSpPr>
              <p:nvPr/>
            </p:nvSpPr>
            <p:spPr bwMode="auto">
              <a:xfrm>
                <a:off x="1495" y="2389"/>
                <a:ext cx="39" cy="26"/>
              </a:xfrm>
              <a:custGeom>
                <a:avLst/>
                <a:gdLst>
                  <a:gd name="T0" fmla="*/ 332 w 33"/>
                  <a:gd name="T1" fmla="*/ 175 h 22"/>
                  <a:gd name="T2" fmla="*/ 332 w 33"/>
                  <a:gd name="T3" fmla="*/ 125 h 22"/>
                  <a:gd name="T4" fmla="*/ 300 w 33"/>
                  <a:gd name="T5" fmla="*/ 93 h 22"/>
                  <a:gd name="T6" fmla="*/ 245 w 33"/>
                  <a:gd name="T7" fmla="*/ 106 h 22"/>
                  <a:gd name="T8" fmla="*/ 245 w 33"/>
                  <a:gd name="T9" fmla="*/ 57 h 22"/>
                  <a:gd name="T10" fmla="*/ 207 w 33"/>
                  <a:gd name="T11" fmla="*/ 48 h 22"/>
                  <a:gd name="T12" fmla="*/ 175 w 33"/>
                  <a:gd name="T13" fmla="*/ 35 h 22"/>
                  <a:gd name="T14" fmla="*/ 154 w 33"/>
                  <a:gd name="T15" fmla="*/ 0 h 22"/>
                  <a:gd name="T16" fmla="*/ 130 w 33"/>
                  <a:gd name="T17" fmla="*/ 0 h 22"/>
                  <a:gd name="T18" fmla="*/ 93 w 33"/>
                  <a:gd name="T19" fmla="*/ 1 h 22"/>
                  <a:gd name="T20" fmla="*/ 67 w 33"/>
                  <a:gd name="T21" fmla="*/ 79 h 22"/>
                  <a:gd name="T22" fmla="*/ 41 w 33"/>
                  <a:gd name="T23" fmla="*/ 79 h 22"/>
                  <a:gd name="T24" fmla="*/ 0 w 33"/>
                  <a:gd name="T25" fmla="*/ 110 h 22"/>
                  <a:gd name="T26" fmla="*/ 48 w 33"/>
                  <a:gd name="T27" fmla="*/ 130 h 22"/>
                  <a:gd name="T28" fmla="*/ 67 w 33"/>
                  <a:gd name="T29" fmla="*/ 164 h 22"/>
                  <a:gd name="T30" fmla="*/ 148 w 33"/>
                  <a:gd name="T31" fmla="*/ 175 h 22"/>
                  <a:gd name="T32" fmla="*/ 164 w 33"/>
                  <a:gd name="T33" fmla="*/ 194 h 22"/>
                  <a:gd name="T34" fmla="*/ 229 w 33"/>
                  <a:gd name="T35" fmla="*/ 182 h 22"/>
                  <a:gd name="T36" fmla="*/ 271 w 33"/>
                  <a:gd name="T37" fmla="*/ 215 h 22"/>
                  <a:gd name="T38" fmla="*/ 298 w 33"/>
                  <a:gd name="T39" fmla="*/ 215 h 22"/>
                  <a:gd name="T40" fmla="*/ 300 w 33"/>
                  <a:gd name="T41" fmla="*/ 182 h 22"/>
                  <a:gd name="T42" fmla="*/ 332 w 33"/>
                  <a:gd name="T43" fmla="*/ 175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rgbClr val="EFBAFF"/>
              </a:solidFill>
              <a:ln w="3175" cap="rnd">
                <a:solidFill>
                  <a:srgbClr val="A686B0"/>
                </a:solidFill>
                <a:round/>
                <a:headEnd/>
                <a:tailEnd/>
              </a:ln>
            </p:spPr>
            <p:txBody>
              <a:bodyPr/>
              <a:lstStyle/>
              <a:p>
                <a:endParaRPr lang="en-US"/>
              </a:p>
            </p:txBody>
          </p:sp>
          <p:sp>
            <p:nvSpPr>
              <p:cNvPr id="41" name="Freeform 42"/>
              <p:cNvSpPr>
                <a:spLocks noChangeAspect="1"/>
              </p:cNvSpPr>
              <p:nvPr/>
            </p:nvSpPr>
            <p:spPr bwMode="auto">
              <a:xfrm>
                <a:off x="1513" y="2365"/>
                <a:ext cx="90" cy="53"/>
              </a:xfrm>
              <a:custGeom>
                <a:avLst/>
                <a:gdLst>
                  <a:gd name="T0" fmla="*/ 215 w 75"/>
                  <a:gd name="T1" fmla="*/ 504 h 44"/>
                  <a:gd name="T2" fmla="*/ 215 w 75"/>
                  <a:gd name="T3" fmla="*/ 444 h 44"/>
                  <a:gd name="T4" fmla="*/ 190 w 75"/>
                  <a:gd name="T5" fmla="*/ 391 h 44"/>
                  <a:gd name="T6" fmla="*/ 122 w 75"/>
                  <a:gd name="T7" fmla="*/ 410 h 44"/>
                  <a:gd name="T8" fmla="*/ 122 w 75"/>
                  <a:gd name="T9" fmla="*/ 346 h 44"/>
                  <a:gd name="T10" fmla="*/ 60 w 75"/>
                  <a:gd name="T11" fmla="*/ 340 h 44"/>
                  <a:gd name="T12" fmla="*/ 2 w 75"/>
                  <a:gd name="T13" fmla="*/ 318 h 44"/>
                  <a:gd name="T14" fmla="*/ 0 w 75"/>
                  <a:gd name="T15" fmla="*/ 270 h 44"/>
                  <a:gd name="T16" fmla="*/ 0 w 75"/>
                  <a:gd name="T17" fmla="*/ 186 h 44"/>
                  <a:gd name="T18" fmla="*/ 60 w 75"/>
                  <a:gd name="T19" fmla="*/ 151 h 44"/>
                  <a:gd name="T20" fmla="*/ 149 w 75"/>
                  <a:gd name="T21" fmla="*/ 73 h 44"/>
                  <a:gd name="T22" fmla="*/ 175 w 75"/>
                  <a:gd name="T23" fmla="*/ 42 h 44"/>
                  <a:gd name="T24" fmla="*/ 228 w 75"/>
                  <a:gd name="T25" fmla="*/ 0 h 44"/>
                  <a:gd name="T26" fmla="*/ 302 w 75"/>
                  <a:gd name="T27" fmla="*/ 1 h 44"/>
                  <a:gd name="T28" fmla="*/ 319 w 75"/>
                  <a:gd name="T29" fmla="*/ 42 h 44"/>
                  <a:gd name="T30" fmla="*/ 434 w 75"/>
                  <a:gd name="T31" fmla="*/ 42 h 44"/>
                  <a:gd name="T32" fmla="*/ 521 w 75"/>
                  <a:gd name="T33" fmla="*/ 0 h 44"/>
                  <a:gd name="T34" fmla="*/ 584 w 75"/>
                  <a:gd name="T35" fmla="*/ 0 h 44"/>
                  <a:gd name="T36" fmla="*/ 683 w 75"/>
                  <a:gd name="T37" fmla="*/ 1 h 44"/>
                  <a:gd name="T38" fmla="*/ 750 w 75"/>
                  <a:gd name="T39" fmla="*/ 2 h 44"/>
                  <a:gd name="T40" fmla="*/ 809 w 75"/>
                  <a:gd name="T41" fmla="*/ 2 h 44"/>
                  <a:gd name="T42" fmla="*/ 857 w 75"/>
                  <a:gd name="T43" fmla="*/ 61 h 44"/>
                  <a:gd name="T44" fmla="*/ 857 w 75"/>
                  <a:gd name="T45" fmla="*/ 73 h 44"/>
                  <a:gd name="T46" fmla="*/ 809 w 75"/>
                  <a:gd name="T47" fmla="*/ 61 h 44"/>
                  <a:gd name="T48" fmla="*/ 809 w 75"/>
                  <a:gd name="T49" fmla="*/ 125 h 44"/>
                  <a:gd name="T50" fmla="*/ 820 w 75"/>
                  <a:gd name="T51" fmla="*/ 128 h 44"/>
                  <a:gd name="T52" fmla="*/ 895 w 75"/>
                  <a:gd name="T53" fmla="*/ 128 h 44"/>
                  <a:gd name="T54" fmla="*/ 895 w 75"/>
                  <a:gd name="T55" fmla="*/ 125 h 44"/>
                  <a:gd name="T56" fmla="*/ 895 w 75"/>
                  <a:gd name="T57" fmla="*/ 88 h 44"/>
                  <a:gd name="T58" fmla="*/ 953 w 75"/>
                  <a:gd name="T59" fmla="*/ 151 h 44"/>
                  <a:gd name="T60" fmla="*/ 953 w 75"/>
                  <a:gd name="T61" fmla="*/ 213 h 44"/>
                  <a:gd name="T62" fmla="*/ 880 w 75"/>
                  <a:gd name="T63" fmla="*/ 213 h 44"/>
                  <a:gd name="T64" fmla="*/ 841 w 75"/>
                  <a:gd name="T65" fmla="*/ 224 h 44"/>
                  <a:gd name="T66" fmla="*/ 733 w 75"/>
                  <a:gd name="T67" fmla="*/ 270 h 44"/>
                  <a:gd name="T68" fmla="*/ 706 w 75"/>
                  <a:gd name="T69" fmla="*/ 224 h 44"/>
                  <a:gd name="T70" fmla="*/ 642 w 75"/>
                  <a:gd name="T71" fmla="*/ 282 h 44"/>
                  <a:gd name="T72" fmla="*/ 625 w 75"/>
                  <a:gd name="T73" fmla="*/ 340 h 44"/>
                  <a:gd name="T74" fmla="*/ 535 w 75"/>
                  <a:gd name="T75" fmla="*/ 391 h 44"/>
                  <a:gd name="T76" fmla="*/ 474 w 75"/>
                  <a:gd name="T77" fmla="*/ 391 h 44"/>
                  <a:gd name="T78" fmla="*/ 434 w 75"/>
                  <a:gd name="T79" fmla="*/ 444 h 44"/>
                  <a:gd name="T80" fmla="*/ 372 w 75"/>
                  <a:gd name="T81" fmla="*/ 444 h 44"/>
                  <a:gd name="T82" fmla="*/ 372 w 75"/>
                  <a:gd name="T83" fmla="*/ 535 h 44"/>
                  <a:gd name="T84" fmla="*/ 319 w 75"/>
                  <a:gd name="T85" fmla="*/ 597 h 44"/>
                  <a:gd name="T86" fmla="*/ 274 w 75"/>
                  <a:gd name="T87" fmla="*/ 597 h 44"/>
                  <a:gd name="T88" fmla="*/ 258 w 75"/>
                  <a:gd name="T89" fmla="*/ 555 h 44"/>
                  <a:gd name="T90" fmla="*/ 215 w 75"/>
                  <a:gd name="T91" fmla="*/ 50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chemeClr val="bg1"/>
              </a:solidFill>
              <a:ln w="3175" cap="rnd">
                <a:solidFill>
                  <a:srgbClr val="56A856"/>
                </a:solidFill>
                <a:round/>
                <a:headEnd/>
                <a:tailEnd/>
              </a:ln>
            </p:spPr>
            <p:txBody>
              <a:bodyPr/>
              <a:lstStyle/>
              <a:p>
                <a:endParaRPr lang="en-US"/>
              </a:p>
            </p:txBody>
          </p:sp>
          <p:sp>
            <p:nvSpPr>
              <p:cNvPr id="42" name="Freeform 43"/>
              <p:cNvSpPr>
                <a:spLocks noChangeAspect="1"/>
              </p:cNvSpPr>
              <p:nvPr/>
            </p:nvSpPr>
            <p:spPr bwMode="auto">
              <a:xfrm>
                <a:off x="1532" y="2382"/>
                <a:ext cx="69" cy="75"/>
              </a:xfrm>
              <a:custGeom>
                <a:avLst/>
                <a:gdLst>
                  <a:gd name="T0" fmla="*/ 299 w 58"/>
                  <a:gd name="T1" fmla="*/ 630 h 63"/>
                  <a:gd name="T2" fmla="*/ 399 w 58"/>
                  <a:gd name="T3" fmla="*/ 675 h 63"/>
                  <a:gd name="T4" fmla="*/ 440 w 58"/>
                  <a:gd name="T5" fmla="*/ 675 h 63"/>
                  <a:gd name="T6" fmla="*/ 498 w 58"/>
                  <a:gd name="T7" fmla="*/ 715 h 63"/>
                  <a:gd name="T8" fmla="*/ 565 w 58"/>
                  <a:gd name="T9" fmla="*/ 715 h 63"/>
                  <a:gd name="T10" fmla="*/ 592 w 58"/>
                  <a:gd name="T11" fmla="*/ 675 h 63"/>
                  <a:gd name="T12" fmla="*/ 550 w 58"/>
                  <a:gd name="T13" fmla="*/ 608 h 63"/>
                  <a:gd name="T14" fmla="*/ 565 w 58"/>
                  <a:gd name="T15" fmla="*/ 529 h 63"/>
                  <a:gd name="T16" fmla="*/ 557 w 58"/>
                  <a:gd name="T17" fmla="*/ 462 h 63"/>
                  <a:gd name="T18" fmla="*/ 600 w 58"/>
                  <a:gd name="T19" fmla="*/ 405 h 63"/>
                  <a:gd name="T20" fmla="*/ 600 w 58"/>
                  <a:gd name="T21" fmla="*/ 251 h 63"/>
                  <a:gd name="T22" fmla="*/ 654 w 58"/>
                  <a:gd name="T23" fmla="*/ 148 h 63"/>
                  <a:gd name="T24" fmla="*/ 654 w 58"/>
                  <a:gd name="T25" fmla="*/ 71 h 63"/>
                  <a:gd name="T26" fmla="*/ 663 w 58"/>
                  <a:gd name="T27" fmla="*/ 1 h 63"/>
                  <a:gd name="T28" fmla="*/ 600 w 58"/>
                  <a:gd name="T29" fmla="*/ 1 h 63"/>
                  <a:gd name="T30" fmla="*/ 557 w 58"/>
                  <a:gd name="T31" fmla="*/ 42 h 63"/>
                  <a:gd name="T32" fmla="*/ 468 w 58"/>
                  <a:gd name="T33" fmla="*/ 71 h 63"/>
                  <a:gd name="T34" fmla="*/ 440 w 58"/>
                  <a:gd name="T35" fmla="*/ 42 h 63"/>
                  <a:gd name="T36" fmla="*/ 388 w 58"/>
                  <a:gd name="T37" fmla="*/ 85 h 63"/>
                  <a:gd name="T38" fmla="*/ 370 w 58"/>
                  <a:gd name="T39" fmla="*/ 124 h 63"/>
                  <a:gd name="T40" fmla="*/ 299 w 58"/>
                  <a:gd name="T41" fmla="*/ 176 h 63"/>
                  <a:gd name="T42" fmla="*/ 249 w 58"/>
                  <a:gd name="T43" fmla="*/ 176 h 63"/>
                  <a:gd name="T44" fmla="*/ 209 w 58"/>
                  <a:gd name="T45" fmla="*/ 210 h 63"/>
                  <a:gd name="T46" fmla="*/ 148 w 58"/>
                  <a:gd name="T47" fmla="*/ 210 h 63"/>
                  <a:gd name="T48" fmla="*/ 148 w 58"/>
                  <a:gd name="T49" fmla="*/ 298 h 63"/>
                  <a:gd name="T50" fmla="*/ 104 w 58"/>
                  <a:gd name="T51" fmla="*/ 355 h 63"/>
                  <a:gd name="T52" fmla="*/ 70 w 58"/>
                  <a:gd name="T53" fmla="*/ 355 h 63"/>
                  <a:gd name="T54" fmla="*/ 50 w 58"/>
                  <a:gd name="T55" fmla="*/ 356 h 63"/>
                  <a:gd name="T56" fmla="*/ 1 w 58"/>
                  <a:gd name="T57" fmla="*/ 313 h 63"/>
                  <a:gd name="T58" fmla="*/ 1 w 58"/>
                  <a:gd name="T59" fmla="*/ 362 h 63"/>
                  <a:gd name="T60" fmla="*/ 148 w 58"/>
                  <a:gd name="T61" fmla="*/ 513 h 63"/>
                  <a:gd name="T62" fmla="*/ 255 w 58"/>
                  <a:gd name="T63" fmla="*/ 654 h 63"/>
                  <a:gd name="T64" fmla="*/ 296 w 58"/>
                  <a:gd name="T65" fmla="*/ 630 h 63"/>
                  <a:gd name="T66" fmla="*/ 255 w 58"/>
                  <a:gd name="T67" fmla="*/ 574 h 63"/>
                  <a:gd name="T68" fmla="*/ 251 w 58"/>
                  <a:gd name="T69" fmla="*/ 504 h 63"/>
                  <a:gd name="T70" fmla="*/ 255 w 58"/>
                  <a:gd name="T71" fmla="*/ 482 h 63"/>
                  <a:gd name="T72" fmla="*/ 352 w 58"/>
                  <a:gd name="T73" fmla="*/ 549 h 63"/>
                  <a:gd name="T74" fmla="*/ 419 w 58"/>
                  <a:gd name="T75" fmla="*/ 611 h 63"/>
                  <a:gd name="T76" fmla="*/ 419 w 58"/>
                  <a:gd name="T77" fmla="*/ 655 h 63"/>
                  <a:gd name="T78" fmla="*/ 303 w 58"/>
                  <a:gd name="T79" fmla="*/ 608 h 63"/>
                  <a:gd name="T80" fmla="*/ 299 w 58"/>
                  <a:gd name="T81" fmla="*/ 630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chemeClr val="bg1"/>
              </a:solidFill>
              <a:ln w="3175" cap="rnd">
                <a:solidFill>
                  <a:srgbClr val="869943"/>
                </a:solidFill>
                <a:round/>
                <a:headEnd/>
                <a:tailEnd/>
              </a:ln>
            </p:spPr>
            <p:txBody>
              <a:bodyPr/>
              <a:lstStyle/>
              <a:p>
                <a:endParaRPr lang="en-US"/>
              </a:p>
            </p:txBody>
          </p:sp>
          <p:sp>
            <p:nvSpPr>
              <p:cNvPr id="43" name="Freeform 44"/>
              <p:cNvSpPr>
                <a:spLocks noChangeAspect="1"/>
              </p:cNvSpPr>
              <p:nvPr/>
            </p:nvSpPr>
            <p:spPr bwMode="auto">
              <a:xfrm>
                <a:off x="1603" y="2475"/>
                <a:ext cx="84" cy="44"/>
              </a:xfrm>
              <a:custGeom>
                <a:avLst/>
                <a:gdLst>
                  <a:gd name="T0" fmla="*/ 809 w 70"/>
                  <a:gd name="T1" fmla="*/ 543 h 36"/>
                  <a:gd name="T2" fmla="*/ 847 w 70"/>
                  <a:gd name="T3" fmla="*/ 483 h 36"/>
                  <a:gd name="T4" fmla="*/ 895 w 70"/>
                  <a:gd name="T5" fmla="*/ 483 h 36"/>
                  <a:gd name="T6" fmla="*/ 899 w 70"/>
                  <a:gd name="T7" fmla="*/ 363 h 36"/>
                  <a:gd name="T8" fmla="*/ 880 w 70"/>
                  <a:gd name="T9" fmla="*/ 297 h 36"/>
                  <a:gd name="T10" fmla="*/ 899 w 70"/>
                  <a:gd name="T11" fmla="*/ 243 h 36"/>
                  <a:gd name="T12" fmla="*/ 820 w 70"/>
                  <a:gd name="T13" fmla="*/ 133 h 36"/>
                  <a:gd name="T14" fmla="*/ 701 w 70"/>
                  <a:gd name="T15" fmla="*/ 79 h 36"/>
                  <a:gd name="T16" fmla="*/ 595 w 70"/>
                  <a:gd name="T17" fmla="*/ 1 h 36"/>
                  <a:gd name="T18" fmla="*/ 535 w 70"/>
                  <a:gd name="T19" fmla="*/ 65 h 36"/>
                  <a:gd name="T20" fmla="*/ 433 w 70"/>
                  <a:gd name="T21" fmla="*/ 97 h 36"/>
                  <a:gd name="T22" fmla="*/ 274 w 70"/>
                  <a:gd name="T23" fmla="*/ 199 h 36"/>
                  <a:gd name="T24" fmla="*/ 210 w 70"/>
                  <a:gd name="T25" fmla="*/ 163 h 36"/>
                  <a:gd name="T26" fmla="*/ 146 w 70"/>
                  <a:gd name="T27" fmla="*/ 163 h 36"/>
                  <a:gd name="T28" fmla="*/ 103 w 70"/>
                  <a:gd name="T29" fmla="*/ 65 h 36"/>
                  <a:gd name="T30" fmla="*/ 42 w 70"/>
                  <a:gd name="T31" fmla="*/ 1 h 36"/>
                  <a:gd name="T32" fmla="*/ 2 w 70"/>
                  <a:gd name="T33" fmla="*/ 119 h 36"/>
                  <a:gd name="T34" fmla="*/ 60 w 70"/>
                  <a:gd name="T35" fmla="*/ 177 h 36"/>
                  <a:gd name="T36" fmla="*/ 2 w 70"/>
                  <a:gd name="T37" fmla="*/ 241 h 36"/>
                  <a:gd name="T38" fmla="*/ 2 w 70"/>
                  <a:gd name="T39" fmla="*/ 297 h 36"/>
                  <a:gd name="T40" fmla="*/ 0 w 70"/>
                  <a:gd name="T41" fmla="*/ 361 h 36"/>
                  <a:gd name="T42" fmla="*/ 122 w 70"/>
                  <a:gd name="T43" fmla="*/ 361 h 36"/>
                  <a:gd name="T44" fmla="*/ 210 w 70"/>
                  <a:gd name="T45" fmla="*/ 361 h 36"/>
                  <a:gd name="T46" fmla="*/ 228 w 70"/>
                  <a:gd name="T47" fmla="*/ 444 h 36"/>
                  <a:gd name="T48" fmla="*/ 258 w 70"/>
                  <a:gd name="T49" fmla="*/ 495 h 36"/>
                  <a:gd name="T50" fmla="*/ 302 w 70"/>
                  <a:gd name="T51" fmla="*/ 409 h 36"/>
                  <a:gd name="T52" fmla="*/ 319 w 70"/>
                  <a:gd name="T53" fmla="*/ 500 h 36"/>
                  <a:gd name="T54" fmla="*/ 372 w 70"/>
                  <a:gd name="T55" fmla="*/ 590 h 36"/>
                  <a:gd name="T56" fmla="*/ 474 w 70"/>
                  <a:gd name="T57" fmla="*/ 539 h 36"/>
                  <a:gd name="T58" fmla="*/ 434 w 70"/>
                  <a:gd name="T59" fmla="*/ 441 h 36"/>
                  <a:gd name="T60" fmla="*/ 395 w 70"/>
                  <a:gd name="T61" fmla="*/ 361 h 36"/>
                  <a:gd name="T62" fmla="*/ 446 w 70"/>
                  <a:gd name="T63" fmla="*/ 310 h 36"/>
                  <a:gd name="T64" fmla="*/ 496 w 70"/>
                  <a:gd name="T65" fmla="*/ 264 h 36"/>
                  <a:gd name="T66" fmla="*/ 496 w 70"/>
                  <a:gd name="T67" fmla="*/ 177 h 36"/>
                  <a:gd name="T68" fmla="*/ 595 w 70"/>
                  <a:gd name="T69" fmla="*/ 133 h 36"/>
                  <a:gd name="T70" fmla="*/ 701 w 70"/>
                  <a:gd name="T71" fmla="*/ 216 h 36"/>
                  <a:gd name="T72" fmla="*/ 749 w 70"/>
                  <a:gd name="T73" fmla="*/ 243 h 36"/>
                  <a:gd name="T74" fmla="*/ 770 w 70"/>
                  <a:gd name="T75" fmla="*/ 363 h 36"/>
                  <a:gd name="T76" fmla="*/ 733 w 70"/>
                  <a:gd name="T77" fmla="*/ 379 h 36"/>
                  <a:gd name="T78" fmla="*/ 750 w 70"/>
                  <a:gd name="T79" fmla="*/ 483 h 36"/>
                  <a:gd name="T80" fmla="*/ 809 w 70"/>
                  <a:gd name="T81" fmla="*/ 543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noFill/>
              <a:ln w="3175" cap="rnd">
                <a:solidFill>
                  <a:srgbClr val="9974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45"/>
              <p:cNvSpPr>
                <a:spLocks noChangeAspect="1"/>
              </p:cNvSpPr>
              <p:nvPr/>
            </p:nvSpPr>
            <p:spPr bwMode="auto">
              <a:xfrm>
                <a:off x="1558" y="2448"/>
                <a:ext cx="51" cy="56"/>
              </a:xfrm>
              <a:custGeom>
                <a:avLst/>
                <a:gdLst>
                  <a:gd name="T0" fmla="*/ 618 w 42"/>
                  <a:gd name="T1" fmla="*/ 288 h 47"/>
                  <a:gd name="T2" fmla="*/ 587 w 42"/>
                  <a:gd name="T3" fmla="*/ 253 h 47"/>
                  <a:gd name="T4" fmla="*/ 544 w 42"/>
                  <a:gd name="T5" fmla="*/ 218 h 47"/>
                  <a:gd name="T6" fmla="*/ 448 w 42"/>
                  <a:gd name="T7" fmla="*/ 148 h 47"/>
                  <a:gd name="T8" fmla="*/ 448 w 42"/>
                  <a:gd name="T9" fmla="*/ 85 h 47"/>
                  <a:gd name="T10" fmla="*/ 444 w 42"/>
                  <a:gd name="T11" fmla="*/ 50 h 47"/>
                  <a:gd name="T12" fmla="*/ 424 w 42"/>
                  <a:gd name="T13" fmla="*/ 85 h 47"/>
                  <a:gd name="T14" fmla="*/ 304 w 42"/>
                  <a:gd name="T15" fmla="*/ 85 h 47"/>
                  <a:gd name="T16" fmla="*/ 270 w 42"/>
                  <a:gd name="T17" fmla="*/ 50 h 47"/>
                  <a:gd name="T18" fmla="*/ 194 w 42"/>
                  <a:gd name="T19" fmla="*/ 50 h 47"/>
                  <a:gd name="T20" fmla="*/ 61 w 42"/>
                  <a:gd name="T21" fmla="*/ 0 h 47"/>
                  <a:gd name="T22" fmla="*/ 50 w 42"/>
                  <a:gd name="T23" fmla="*/ 0 h 47"/>
                  <a:gd name="T24" fmla="*/ 1 w 42"/>
                  <a:gd name="T25" fmla="*/ 1 h 47"/>
                  <a:gd name="T26" fmla="*/ 0 w 42"/>
                  <a:gd name="T27" fmla="*/ 50 h 47"/>
                  <a:gd name="T28" fmla="*/ 1 w 42"/>
                  <a:gd name="T29" fmla="*/ 85 h 47"/>
                  <a:gd name="T30" fmla="*/ 1 w 42"/>
                  <a:gd name="T31" fmla="*/ 120 h 47"/>
                  <a:gd name="T32" fmla="*/ 0 w 42"/>
                  <a:gd name="T33" fmla="*/ 183 h 47"/>
                  <a:gd name="T34" fmla="*/ 1 w 42"/>
                  <a:gd name="T35" fmla="*/ 218 h 47"/>
                  <a:gd name="T36" fmla="*/ 90 w 42"/>
                  <a:gd name="T37" fmla="*/ 253 h 47"/>
                  <a:gd name="T38" fmla="*/ 159 w 42"/>
                  <a:gd name="T39" fmla="*/ 260 h 47"/>
                  <a:gd name="T40" fmla="*/ 159 w 42"/>
                  <a:gd name="T41" fmla="*/ 250 h 47"/>
                  <a:gd name="T42" fmla="*/ 131 w 42"/>
                  <a:gd name="T43" fmla="*/ 183 h 47"/>
                  <a:gd name="T44" fmla="*/ 132 w 42"/>
                  <a:gd name="T45" fmla="*/ 176 h 47"/>
                  <a:gd name="T46" fmla="*/ 194 w 42"/>
                  <a:gd name="T47" fmla="*/ 218 h 47"/>
                  <a:gd name="T48" fmla="*/ 234 w 42"/>
                  <a:gd name="T49" fmla="*/ 288 h 47"/>
                  <a:gd name="T50" fmla="*/ 349 w 42"/>
                  <a:gd name="T51" fmla="*/ 310 h 47"/>
                  <a:gd name="T52" fmla="*/ 424 w 42"/>
                  <a:gd name="T53" fmla="*/ 369 h 47"/>
                  <a:gd name="T54" fmla="*/ 424 w 42"/>
                  <a:gd name="T55" fmla="*/ 452 h 47"/>
                  <a:gd name="T56" fmla="*/ 483 w 42"/>
                  <a:gd name="T57" fmla="*/ 487 h 47"/>
                  <a:gd name="T58" fmla="*/ 448 w 42"/>
                  <a:gd name="T59" fmla="*/ 452 h 47"/>
                  <a:gd name="T60" fmla="*/ 448 w 42"/>
                  <a:gd name="T61" fmla="*/ 423 h 47"/>
                  <a:gd name="T62" fmla="*/ 509 w 42"/>
                  <a:gd name="T63" fmla="*/ 452 h 47"/>
                  <a:gd name="T64" fmla="*/ 566 w 42"/>
                  <a:gd name="T65" fmla="*/ 539 h 47"/>
                  <a:gd name="T66" fmla="*/ 566 w 42"/>
                  <a:gd name="T67" fmla="*/ 510 h 47"/>
                  <a:gd name="T68" fmla="*/ 587 w 42"/>
                  <a:gd name="T69" fmla="*/ 475 h 47"/>
                  <a:gd name="T70" fmla="*/ 587 w 42"/>
                  <a:gd name="T71" fmla="*/ 428 h 47"/>
                  <a:gd name="T72" fmla="*/ 639 w 42"/>
                  <a:gd name="T73" fmla="*/ 399 h 47"/>
                  <a:gd name="T74" fmla="*/ 587 w 42"/>
                  <a:gd name="T75" fmla="*/ 355 h 47"/>
                  <a:gd name="T76" fmla="*/ 618 w 42"/>
                  <a:gd name="T77" fmla="*/ 288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noFill/>
              <a:ln w="3175" cap="rnd">
                <a:solidFill>
                  <a:srgbClr val="B3876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46"/>
              <p:cNvSpPr>
                <a:spLocks noChangeAspect="1"/>
              </p:cNvSpPr>
              <p:nvPr/>
            </p:nvSpPr>
            <p:spPr bwMode="auto">
              <a:xfrm>
                <a:off x="1661" y="2426"/>
                <a:ext cx="183" cy="289"/>
              </a:xfrm>
              <a:custGeom>
                <a:avLst/>
                <a:gdLst>
                  <a:gd name="T0" fmla="*/ 371 w 152"/>
                  <a:gd name="T1" fmla="*/ 845 h 241"/>
                  <a:gd name="T2" fmla="*/ 450 w 152"/>
                  <a:gd name="T3" fmla="*/ 696 h 241"/>
                  <a:gd name="T4" fmla="*/ 563 w 152"/>
                  <a:gd name="T5" fmla="*/ 534 h 241"/>
                  <a:gd name="T6" fmla="*/ 678 w 152"/>
                  <a:gd name="T7" fmla="*/ 309 h 241"/>
                  <a:gd name="T8" fmla="*/ 816 w 152"/>
                  <a:gd name="T9" fmla="*/ 272 h 241"/>
                  <a:gd name="T10" fmla="*/ 1059 w 152"/>
                  <a:gd name="T11" fmla="*/ 189 h 241"/>
                  <a:gd name="T12" fmla="*/ 1223 w 152"/>
                  <a:gd name="T13" fmla="*/ 60 h 241"/>
                  <a:gd name="T14" fmla="*/ 1362 w 152"/>
                  <a:gd name="T15" fmla="*/ 86 h 241"/>
                  <a:gd name="T16" fmla="*/ 1153 w 152"/>
                  <a:gd name="T17" fmla="*/ 258 h 241"/>
                  <a:gd name="T18" fmla="*/ 946 w 152"/>
                  <a:gd name="T19" fmla="*/ 624 h 241"/>
                  <a:gd name="T20" fmla="*/ 1094 w 152"/>
                  <a:gd name="T21" fmla="*/ 640 h 241"/>
                  <a:gd name="T22" fmla="*/ 1153 w 152"/>
                  <a:gd name="T23" fmla="*/ 959 h 241"/>
                  <a:gd name="T24" fmla="*/ 1362 w 152"/>
                  <a:gd name="T25" fmla="*/ 1001 h 241"/>
                  <a:gd name="T26" fmla="*/ 1513 w 152"/>
                  <a:gd name="T27" fmla="*/ 1013 h 241"/>
                  <a:gd name="T28" fmla="*/ 1704 w 152"/>
                  <a:gd name="T29" fmla="*/ 1155 h 241"/>
                  <a:gd name="T30" fmla="*/ 1956 w 152"/>
                  <a:gd name="T31" fmla="*/ 1155 h 241"/>
                  <a:gd name="T32" fmla="*/ 1909 w 152"/>
                  <a:gd name="T33" fmla="*/ 1348 h 241"/>
                  <a:gd name="T34" fmla="*/ 1924 w 152"/>
                  <a:gd name="T35" fmla="*/ 1587 h 241"/>
                  <a:gd name="T36" fmla="*/ 1856 w 152"/>
                  <a:gd name="T37" fmla="*/ 1747 h 241"/>
                  <a:gd name="T38" fmla="*/ 2037 w 152"/>
                  <a:gd name="T39" fmla="*/ 2036 h 241"/>
                  <a:gd name="T40" fmla="*/ 1924 w 152"/>
                  <a:gd name="T41" fmla="*/ 1878 h 241"/>
                  <a:gd name="T42" fmla="*/ 1820 w 152"/>
                  <a:gd name="T43" fmla="*/ 1938 h 241"/>
                  <a:gd name="T44" fmla="*/ 1633 w 152"/>
                  <a:gd name="T45" fmla="*/ 2063 h 241"/>
                  <a:gd name="T46" fmla="*/ 1564 w 152"/>
                  <a:gd name="T47" fmla="*/ 2131 h 241"/>
                  <a:gd name="T48" fmla="*/ 1586 w 152"/>
                  <a:gd name="T49" fmla="*/ 2389 h 241"/>
                  <a:gd name="T50" fmla="*/ 1540 w 152"/>
                  <a:gd name="T51" fmla="*/ 3064 h 241"/>
                  <a:gd name="T52" fmla="*/ 1498 w 152"/>
                  <a:gd name="T53" fmla="*/ 2937 h 241"/>
                  <a:gd name="T54" fmla="*/ 1465 w 152"/>
                  <a:gd name="T55" fmla="*/ 2737 h 241"/>
                  <a:gd name="T56" fmla="*/ 1299 w 152"/>
                  <a:gd name="T57" fmla="*/ 2705 h 241"/>
                  <a:gd name="T58" fmla="*/ 1043 w 152"/>
                  <a:gd name="T59" fmla="*/ 2701 h 241"/>
                  <a:gd name="T60" fmla="*/ 982 w 152"/>
                  <a:gd name="T61" fmla="*/ 2575 h 241"/>
                  <a:gd name="T62" fmla="*/ 786 w 152"/>
                  <a:gd name="T63" fmla="*/ 2474 h 241"/>
                  <a:gd name="T64" fmla="*/ 648 w 152"/>
                  <a:gd name="T65" fmla="*/ 2294 h 241"/>
                  <a:gd name="T66" fmla="*/ 436 w 152"/>
                  <a:gd name="T67" fmla="*/ 2182 h 241"/>
                  <a:gd name="T68" fmla="*/ 311 w 152"/>
                  <a:gd name="T69" fmla="*/ 2182 h 241"/>
                  <a:gd name="T70" fmla="*/ 148 w 152"/>
                  <a:gd name="T71" fmla="*/ 2095 h 241"/>
                  <a:gd name="T72" fmla="*/ 1 w 152"/>
                  <a:gd name="T73" fmla="*/ 1969 h 241"/>
                  <a:gd name="T74" fmla="*/ 42 w 152"/>
                  <a:gd name="T75" fmla="*/ 1862 h 241"/>
                  <a:gd name="T76" fmla="*/ 214 w 152"/>
                  <a:gd name="T77" fmla="*/ 1777 h 241"/>
                  <a:gd name="T78" fmla="*/ 323 w 152"/>
                  <a:gd name="T79" fmla="*/ 1587 h 241"/>
                  <a:gd name="T80" fmla="*/ 223 w 152"/>
                  <a:gd name="T81" fmla="*/ 1482 h 241"/>
                  <a:gd name="T82" fmla="*/ 223 w 152"/>
                  <a:gd name="T83" fmla="*/ 1287 h 241"/>
                  <a:gd name="T84" fmla="*/ 282 w 152"/>
                  <a:gd name="T85" fmla="*/ 1109 h 241"/>
                  <a:gd name="T86" fmla="*/ 185 w 152"/>
                  <a:gd name="T87" fmla="*/ 937 h 241"/>
                  <a:gd name="T88" fmla="*/ 282 w 152"/>
                  <a:gd name="T89" fmla="*/ 803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chemeClr val="bg1"/>
              </a:solidFill>
              <a:ln w="3175" cap="rnd">
                <a:solidFill>
                  <a:srgbClr val="A686B0"/>
                </a:solidFill>
                <a:round/>
                <a:headEnd/>
                <a:tailEnd/>
              </a:ln>
            </p:spPr>
            <p:txBody>
              <a:bodyPr/>
              <a:lstStyle/>
              <a:p>
                <a:endParaRPr lang="en-US"/>
              </a:p>
            </p:txBody>
          </p:sp>
          <p:sp>
            <p:nvSpPr>
              <p:cNvPr id="46" name="Freeform 47"/>
              <p:cNvSpPr>
                <a:spLocks noChangeAspect="1"/>
              </p:cNvSpPr>
              <p:nvPr/>
            </p:nvSpPr>
            <p:spPr bwMode="auto">
              <a:xfrm>
                <a:off x="1747" y="2432"/>
                <a:ext cx="207" cy="198"/>
              </a:xfrm>
              <a:custGeom>
                <a:avLst/>
                <a:gdLst>
                  <a:gd name="T0" fmla="*/ 1875 w 173"/>
                  <a:gd name="T1" fmla="*/ 1116 h 165"/>
                  <a:gd name="T2" fmla="*/ 1969 w 173"/>
                  <a:gd name="T3" fmla="*/ 984 h 165"/>
                  <a:gd name="T4" fmla="*/ 1952 w 173"/>
                  <a:gd name="T5" fmla="*/ 880 h 165"/>
                  <a:gd name="T6" fmla="*/ 2137 w 173"/>
                  <a:gd name="T7" fmla="*/ 714 h 165"/>
                  <a:gd name="T8" fmla="*/ 1937 w 173"/>
                  <a:gd name="T9" fmla="*/ 662 h 165"/>
                  <a:gd name="T10" fmla="*/ 1969 w 173"/>
                  <a:gd name="T11" fmla="*/ 521 h 165"/>
                  <a:gd name="T12" fmla="*/ 1734 w 173"/>
                  <a:gd name="T13" fmla="*/ 408 h 165"/>
                  <a:gd name="T14" fmla="*/ 1786 w 173"/>
                  <a:gd name="T15" fmla="*/ 266 h 165"/>
                  <a:gd name="T16" fmla="*/ 1480 w 173"/>
                  <a:gd name="T17" fmla="*/ 302 h 165"/>
                  <a:gd name="T18" fmla="*/ 1376 w 173"/>
                  <a:gd name="T19" fmla="*/ 362 h 165"/>
                  <a:gd name="T20" fmla="*/ 1134 w 173"/>
                  <a:gd name="T21" fmla="*/ 310 h 165"/>
                  <a:gd name="T22" fmla="*/ 852 w 173"/>
                  <a:gd name="T23" fmla="*/ 329 h 165"/>
                  <a:gd name="T24" fmla="*/ 733 w 173"/>
                  <a:gd name="T25" fmla="*/ 124 h 165"/>
                  <a:gd name="T26" fmla="*/ 577 w 173"/>
                  <a:gd name="T27" fmla="*/ 42 h 165"/>
                  <a:gd name="T28" fmla="*/ 517 w 173"/>
                  <a:gd name="T29" fmla="*/ 103 h 165"/>
                  <a:gd name="T30" fmla="*/ 522 w 173"/>
                  <a:gd name="T31" fmla="*/ 146 h 165"/>
                  <a:gd name="T32" fmla="*/ 358 w 173"/>
                  <a:gd name="T33" fmla="*/ 252 h 165"/>
                  <a:gd name="T34" fmla="*/ 361 w 173"/>
                  <a:gd name="T35" fmla="*/ 446 h 165"/>
                  <a:gd name="T36" fmla="*/ 252 w 173"/>
                  <a:gd name="T37" fmla="*/ 520 h 165"/>
                  <a:gd name="T38" fmla="*/ 299 w 173"/>
                  <a:gd name="T39" fmla="*/ 310 h 165"/>
                  <a:gd name="T40" fmla="*/ 250 w 173"/>
                  <a:gd name="T41" fmla="*/ 103 h 165"/>
                  <a:gd name="T42" fmla="*/ 220 w 173"/>
                  <a:gd name="T43" fmla="*/ 86 h 165"/>
                  <a:gd name="T44" fmla="*/ 86 w 173"/>
                  <a:gd name="T45" fmla="*/ 434 h 165"/>
                  <a:gd name="T46" fmla="*/ 60 w 173"/>
                  <a:gd name="T47" fmla="*/ 569 h 165"/>
                  <a:gd name="T48" fmla="*/ 175 w 173"/>
                  <a:gd name="T49" fmla="*/ 820 h 165"/>
                  <a:gd name="T50" fmla="*/ 304 w 173"/>
                  <a:gd name="T51" fmla="*/ 924 h 165"/>
                  <a:gd name="T52" fmla="*/ 451 w 173"/>
                  <a:gd name="T53" fmla="*/ 966 h 165"/>
                  <a:gd name="T54" fmla="*/ 665 w 173"/>
                  <a:gd name="T55" fmla="*/ 1080 h 165"/>
                  <a:gd name="T56" fmla="*/ 877 w 173"/>
                  <a:gd name="T57" fmla="*/ 1080 h 165"/>
                  <a:gd name="T58" fmla="*/ 872 w 173"/>
                  <a:gd name="T59" fmla="*/ 1272 h 165"/>
                  <a:gd name="T60" fmla="*/ 887 w 173"/>
                  <a:gd name="T61" fmla="*/ 1453 h 165"/>
                  <a:gd name="T62" fmla="*/ 915 w 173"/>
                  <a:gd name="T63" fmla="*/ 1608 h 165"/>
                  <a:gd name="T64" fmla="*/ 940 w 173"/>
                  <a:gd name="T65" fmla="*/ 1813 h 165"/>
                  <a:gd name="T66" fmla="*/ 1197 w 173"/>
                  <a:gd name="T67" fmla="*/ 2093 h 165"/>
                  <a:gd name="T68" fmla="*/ 1376 w 173"/>
                  <a:gd name="T69" fmla="*/ 1942 h 165"/>
                  <a:gd name="T70" fmla="*/ 1414 w 173"/>
                  <a:gd name="T71" fmla="*/ 1866 h 165"/>
                  <a:gd name="T72" fmla="*/ 1561 w 173"/>
                  <a:gd name="T73" fmla="*/ 1795 h 165"/>
                  <a:gd name="T74" fmla="*/ 1414 w 173"/>
                  <a:gd name="T75" fmla="*/ 1744 h 165"/>
                  <a:gd name="T76" fmla="*/ 1432 w 173"/>
                  <a:gd name="T77" fmla="*/ 1607 h 165"/>
                  <a:gd name="T78" fmla="*/ 1414 w 173"/>
                  <a:gd name="T79" fmla="*/ 1481 h 165"/>
                  <a:gd name="T80" fmla="*/ 1646 w 173"/>
                  <a:gd name="T81" fmla="*/ 1547 h 165"/>
                  <a:gd name="T82" fmla="*/ 1886 w 173"/>
                  <a:gd name="T83" fmla="*/ 1420 h 165"/>
                  <a:gd name="T84" fmla="*/ 1969 w 173"/>
                  <a:gd name="T85" fmla="*/ 1272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chemeClr val="bg1"/>
              </a:solidFill>
              <a:ln w="3175" cap="rnd">
                <a:solidFill>
                  <a:srgbClr val="C29494"/>
                </a:solidFill>
                <a:round/>
                <a:headEnd/>
                <a:tailEnd/>
              </a:ln>
            </p:spPr>
            <p:txBody>
              <a:bodyPr/>
              <a:lstStyle/>
              <a:p>
                <a:endParaRPr lang="en-US"/>
              </a:p>
            </p:txBody>
          </p:sp>
          <p:sp>
            <p:nvSpPr>
              <p:cNvPr id="47" name="Freeform 48"/>
              <p:cNvSpPr>
                <a:spLocks noChangeAspect="1"/>
              </p:cNvSpPr>
              <p:nvPr/>
            </p:nvSpPr>
            <p:spPr bwMode="auto">
              <a:xfrm>
                <a:off x="1927" y="2499"/>
                <a:ext cx="75" cy="124"/>
              </a:xfrm>
              <a:custGeom>
                <a:avLst/>
                <a:gdLst>
                  <a:gd name="T0" fmla="*/ 724 w 63"/>
                  <a:gd name="T1" fmla="*/ 1207 h 103"/>
                  <a:gd name="T2" fmla="*/ 683 w 63"/>
                  <a:gd name="T3" fmla="*/ 1153 h 103"/>
                  <a:gd name="T4" fmla="*/ 655 w 63"/>
                  <a:gd name="T5" fmla="*/ 1094 h 103"/>
                  <a:gd name="T6" fmla="*/ 630 w 63"/>
                  <a:gd name="T7" fmla="*/ 982 h 103"/>
                  <a:gd name="T8" fmla="*/ 608 w 63"/>
                  <a:gd name="T9" fmla="*/ 969 h 103"/>
                  <a:gd name="T10" fmla="*/ 608 w 63"/>
                  <a:gd name="T11" fmla="*/ 915 h 103"/>
                  <a:gd name="T12" fmla="*/ 574 w 63"/>
                  <a:gd name="T13" fmla="*/ 915 h 103"/>
                  <a:gd name="T14" fmla="*/ 505 w 63"/>
                  <a:gd name="T15" fmla="*/ 786 h 103"/>
                  <a:gd name="T16" fmla="*/ 529 w 63"/>
                  <a:gd name="T17" fmla="*/ 719 h 103"/>
                  <a:gd name="T18" fmla="*/ 549 w 63"/>
                  <a:gd name="T19" fmla="*/ 632 h 103"/>
                  <a:gd name="T20" fmla="*/ 601 w 63"/>
                  <a:gd name="T21" fmla="*/ 632 h 103"/>
                  <a:gd name="T22" fmla="*/ 611 w 63"/>
                  <a:gd name="T23" fmla="*/ 581 h 103"/>
                  <a:gd name="T24" fmla="*/ 608 w 63"/>
                  <a:gd name="T25" fmla="*/ 497 h 103"/>
                  <a:gd name="T26" fmla="*/ 654 w 63"/>
                  <a:gd name="T27" fmla="*/ 447 h 103"/>
                  <a:gd name="T28" fmla="*/ 611 w 63"/>
                  <a:gd name="T29" fmla="*/ 389 h 103"/>
                  <a:gd name="T30" fmla="*/ 574 w 63"/>
                  <a:gd name="T31" fmla="*/ 343 h 103"/>
                  <a:gd name="T32" fmla="*/ 505 w 63"/>
                  <a:gd name="T33" fmla="*/ 285 h 103"/>
                  <a:gd name="T34" fmla="*/ 444 w 63"/>
                  <a:gd name="T35" fmla="*/ 277 h 103"/>
                  <a:gd name="T36" fmla="*/ 424 w 63"/>
                  <a:gd name="T37" fmla="*/ 343 h 103"/>
                  <a:gd name="T38" fmla="*/ 424 w 63"/>
                  <a:gd name="T39" fmla="*/ 277 h 103"/>
                  <a:gd name="T40" fmla="*/ 424 w 63"/>
                  <a:gd name="T41" fmla="*/ 197 h 103"/>
                  <a:gd name="T42" fmla="*/ 373 w 63"/>
                  <a:gd name="T43" fmla="*/ 88 h 103"/>
                  <a:gd name="T44" fmla="*/ 355 w 63"/>
                  <a:gd name="T45" fmla="*/ 51 h 103"/>
                  <a:gd name="T46" fmla="*/ 298 w 63"/>
                  <a:gd name="T47" fmla="*/ 1 h 103"/>
                  <a:gd name="T48" fmla="*/ 255 w 63"/>
                  <a:gd name="T49" fmla="*/ 0 h 103"/>
                  <a:gd name="T50" fmla="*/ 214 w 63"/>
                  <a:gd name="T51" fmla="*/ 2 h 103"/>
                  <a:gd name="T52" fmla="*/ 170 w 63"/>
                  <a:gd name="T53" fmla="*/ 73 h 103"/>
                  <a:gd name="T54" fmla="*/ 104 w 63"/>
                  <a:gd name="T55" fmla="*/ 154 h 103"/>
                  <a:gd name="T56" fmla="*/ 143 w 63"/>
                  <a:gd name="T57" fmla="*/ 214 h 103"/>
                  <a:gd name="T58" fmla="*/ 180 w 63"/>
                  <a:gd name="T59" fmla="*/ 237 h 103"/>
                  <a:gd name="T60" fmla="*/ 120 w 63"/>
                  <a:gd name="T61" fmla="*/ 277 h 103"/>
                  <a:gd name="T62" fmla="*/ 42 w 63"/>
                  <a:gd name="T63" fmla="*/ 311 h 103"/>
                  <a:gd name="T64" fmla="*/ 2 w 63"/>
                  <a:gd name="T65" fmla="*/ 343 h 103"/>
                  <a:gd name="T66" fmla="*/ 2 w 63"/>
                  <a:gd name="T67" fmla="*/ 413 h 103"/>
                  <a:gd name="T68" fmla="*/ 0 w 63"/>
                  <a:gd name="T69" fmla="*/ 436 h 103"/>
                  <a:gd name="T70" fmla="*/ 120 w 63"/>
                  <a:gd name="T71" fmla="*/ 581 h 103"/>
                  <a:gd name="T72" fmla="*/ 202 w 63"/>
                  <a:gd name="T73" fmla="*/ 581 h 103"/>
                  <a:gd name="T74" fmla="*/ 210 w 63"/>
                  <a:gd name="T75" fmla="*/ 632 h 103"/>
                  <a:gd name="T76" fmla="*/ 180 w 63"/>
                  <a:gd name="T77" fmla="*/ 669 h 103"/>
                  <a:gd name="T78" fmla="*/ 202 w 63"/>
                  <a:gd name="T79" fmla="*/ 719 h 103"/>
                  <a:gd name="T80" fmla="*/ 255 w 63"/>
                  <a:gd name="T81" fmla="*/ 719 h 103"/>
                  <a:gd name="T82" fmla="*/ 255 w 63"/>
                  <a:gd name="T83" fmla="*/ 786 h 103"/>
                  <a:gd name="T84" fmla="*/ 304 w 63"/>
                  <a:gd name="T85" fmla="*/ 816 h 103"/>
                  <a:gd name="T86" fmla="*/ 214 w 63"/>
                  <a:gd name="T87" fmla="*/ 880 h 103"/>
                  <a:gd name="T88" fmla="*/ 214 w 63"/>
                  <a:gd name="T89" fmla="*/ 1079 h 103"/>
                  <a:gd name="T90" fmla="*/ 251 w 63"/>
                  <a:gd name="T91" fmla="*/ 1103 h 103"/>
                  <a:gd name="T92" fmla="*/ 251 w 63"/>
                  <a:gd name="T93" fmla="*/ 1182 h 103"/>
                  <a:gd name="T94" fmla="*/ 286 w 63"/>
                  <a:gd name="T95" fmla="*/ 1221 h 103"/>
                  <a:gd name="T96" fmla="*/ 355 w 63"/>
                  <a:gd name="T97" fmla="*/ 1257 h 103"/>
                  <a:gd name="T98" fmla="*/ 355 w 63"/>
                  <a:gd name="T99" fmla="*/ 1317 h 103"/>
                  <a:gd name="T100" fmla="*/ 388 w 63"/>
                  <a:gd name="T101" fmla="*/ 1360 h 103"/>
                  <a:gd name="T102" fmla="*/ 431 w 63"/>
                  <a:gd name="T103" fmla="*/ 1371 h 103"/>
                  <a:gd name="T104" fmla="*/ 424 w 63"/>
                  <a:gd name="T105" fmla="*/ 1317 h 103"/>
                  <a:gd name="T106" fmla="*/ 482 w 63"/>
                  <a:gd name="T107" fmla="*/ 1257 h 103"/>
                  <a:gd name="T108" fmla="*/ 513 w 63"/>
                  <a:gd name="T109" fmla="*/ 1299 h 103"/>
                  <a:gd name="T110" fmla="*/ 549 w 63"/>
                  <a:gd name="T111" fmla="*/ 1221 h 103"/>
                  <a:gd name="T112" fmla="*/ 600 w 63"/>
                  <a:gd name="T113" fmla="*/ 1221 h 103"/>
                  <a:gd name="T114" fmla="*/ 608 w 63"/>
                  <a:gd name="T115" fmla="*/ 1193 h 103"/>
                  <a:gd name="T116" fmla="*/ 655 w 63"/>
                  <a:gd name="T117" fmla="*/ 1207 h 103"/>
                  <a:gd name="T118" fmla="*/ 724 w 63"/>
                  <a:gd name="T119" fmla="*/ 1207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chemeClr val="bg1"/>
              </a:solidFill>
              <a:ln w="3175" cap="rnd">
                <a:solidFill>
                  <a:srgbClr val="B38768"/>
                </a:solidFill>
                <a:round/>
                <a:headEnd/>
                <a:tailEnd/>
              </a:ln>
            </p:spPr>
            <p:txBody>
              <a:bodyPr/>
              <a:lstStyle/>
              <a:p>
                <a:endParaRPr lang="en-US"/>
              </a:p>
            </p:txBody>
          </p:sp>
          <p:sp>
            <p:nvSpPr>
              <p:cNvPr id="48" name="Freeform 49"/>
              <p:cNvSpPr>
                <a:spLocks noChangeAspect="1"/>
              </p:cNvSpPr>
              <p:nvPr/>
            </p:nvSpPr>
            <p:spPr bwMode="auto">
              <a:xfrm>
                <a:off x="1050" y="1736"/>
                <a:ext cx="835" cy="469"/>
              </a:xfrm>
              <a:custGeom>
                <a:avLst/>
                <a:gdLst>
                  <a:gd name="T0" fmla="*/ 786 w 704"/>
                  <a:gd name="T1" fmla="*/ 0 h 391"/>
                  <a:gd name="T2" fmla="*/ 891 w 704"/>
                  <a:gd name="T3" fmla="*/ 31 h 391"/>
                  <a:gd name="T4" fmla="*/ 879 w 704"/>
                  <a:gd name="T5" fmla="*/ 72 h 391"/>
                  <a:gd name="T6" fmla="*/ 961 w 704"/>
                  <a:gd name="T7" fmla="*/ 50 h 391"/>
                  <a:gd name="T8" fmla="*/ 1024 w 704"/>
                  <a:gd name="T9" fmla="*/ 79 h 391"/>
                  <a:gd name="T10" fmla="*/ 1008 w 704"/>
                  <a:gd name="T11" fmla="*/ 103 h 391"/>
                  <a:gd name="T12" fmla="*/ 957 w 704"/>
                  <a:gd name="T13" fmla="*/ 142 h 391"/>
                  <a:gd name="T14" fmla="*/ 940 w 704"/>
                  <a:gd name="T15" fmla="*/ 228 h 391"/>
                  <a:gd name="T16" fmla="*/ 977 w 704"/>
                  <a:gd name="T17" fmla="*/ 179 h 391"/>
                  <a:gd name="T18" fmla="*/ 1015 w 704"/>
                  <a:gd name="T19" fmla="*/ 127 h 391"/>
                  <a:gd name="T20" fmla="*/ 1059 w 704"/>
                  <a:gd name="T21" fmla="*/ 158 h 391"/>
                  <a:gd name="T22" fmla="*/ 1069 w 704"/>
                  <a:gd name="T23" fmla="*/ 175 h 391"/>
                  <a:gd name="T24" fmla="*/ 1038 w 704"/>
                  <a:gd name="T25" fmla="*/ 245 h 391"/>
                  <a:gd name="T26" fmla="*/ 1163 w 704"/>
                  <a:gd name="T27" fmla="*/ 218 h 391"/>
                  <a:gd name="T28" fmla="*/ 1210 w 704"/>
                  <a:gd name="T29" fmla="*/ 199 h 391"/>
                  <a:gd name="T30" fmla="*/ 1264 w 704"/>
                  <a:gd name="T31" fmla="*/ 144 h 391"/>
                  <a:gd name="T32" fmla="*/ 1380 w 704"/>
                  <a:gd name="T33" fmla="*/ 121 h 391"/>
                  <a:gd name="T34" fmla="*/ 1426 w 704"/>
                  <a:gd name="T35" fmla="*/ 53 h 391"/>
                  <a:gd name="T36" fmla="*/ 1460 w 704"/>
                  <a:gd name="T37" fmla="*/ 110 h 391"/>
                  <a:gd name="T38" fmla="*/ 1388 w 704"/>
                  <a:gd name="T39" fmla="*/ 185 h 391"/>
                  <a:gd name="T40" fmla="*/ 1350 w 704"/>
                  <a:gd name="T41" fmla="*/ 258 h 391"/>
                  <a:gd name="T42" fmla="*/ 1272 w 704"/>
                  <a:gd name="T43" fmla="*/ 294 h 391"/>
                  <a:gd name="T44" fmla="*/ 1236 w 704"/>
                  <a:gd name="T45" fmla="*/ 348 h 391"/>
                  <a:gd name="T46" fmla="*/ 1215 w 704"/>
                  <a:gd name="T47" fmla="*/ 362 h 391"/>
                  <a:gd name="T48" fmla="*/ 1206 w 704"/>
                  <a:gd name="T49" fmla="*/ 384 h 391"/>
                  <a:gd name="T50" fmla="*/ 1215 w 704"/>
                  <a:gd name="T51" fmla="*/ 449 h 391"/>
                  <a:gd name="T52" fmla="*/ 1189 w 704"/>
                  <a:gd name="T53" fmla="*/ 482 h 391"/>
                  <a:gd name="T54" fmla="*/ 1115 w 704"/>
                  <a:gd name="T55" fmla="*/ 536 h 391"/>
                  <a:gd name="T56" fmla="*/ 1055 w 704"/>
                  <a:gd name="T57" fmla="*/ 621 h 391"/>
                  <a:gd name="T58" fmla="*/ 1065 w 704"/>
                  <a:gd name="T59" fmla="*/ 709 h 391"/>
                  <a:gd name="T60" fmla="*/ 1060 w 704"/>
                  <a:gd name="T61" fmla="*/ 810 h 391"/>
                  <a:gd name="T62" fmla="*/ 1027 w 704"/>
                  <a:gd name="T63" fmla="*/ 776 h 391"/>
                  <a:gd name="T64" fmla="*/ 1012 w 704"/>
                  <a:gd name="T65" fmla="*/ 715 h 391"/>
                  <a:gd name="T66" fmla="*/ 970 w 704"/>
                  <a:gd name="T67" fmla="*/ 650 h 391"/>
                  <a:gd name="T68" fmla="*/ 913 w 704"/>
                  <a:gd name="T69" fmla="*/ 637 h 391"/>
                  <a:gd name="T70" fmla="*/ 843 w 704"/>
                  <a:gd name="T71" fmla="*/ 641 h 391"/>
                  <a:gd name="T72" fmla="*/ 843 w 704"/>
                  <a:gd name="T73" fmla="*/ 651 h 391"/>
                  <a:gd name="T74" fmla="*/ 820 w 704"/>
                  <a:gd name="T75" fmla="*/ 672 h 391"/>
                  <a:gd name="T76" fmla="*/ 774 w 704"/>
                  <a:gd name="T77" fmla="*/ 657 h 391"/>
                  <a:gd name="T78" fmla="*/ 696 w 704"/>
                  <a:gd name="T79" fmla="*/ 657 h 391"/>
                  <a:gd name="T80" fmla="*/ 631 w 704"/>
                  <a:gd name="T81" fmla="*/ 716 h 391"/>
                  <a:gd name="T82" fmla="*/ 616 w 704"/>
                  <a:gd name="T83" fmla="*/ 771 h 391"/>
                  <a:gd name="T84" fmla="*/ 552 w 704"/>
                  <a:gd name="T85" fmla="*/ 686 h 391"/>
                  <a:gd name="T86" fmla="*/ 496 w 704"/>
                  <a:gd name="T87" fmla="*/ 661 h 391"/>
                  <a:gd name="T88" fmla="*/ 438 w 704"/>
                  <a:gd name="T89" fmla="*/ 621 h 391"/>
                  <a:gd name="T90" fmla="*/ 290 w 704"/>
                  <a:gd name="T91" fmla="*/ 600 h 391"/>
                  <a:gd name="T92" fmla="*/ 137 w 704"/>
                  <a:gd name="T93" fmla="*/ 547 h 391"/>
                  <a:gd name="T94" fmla="*/ 60 w 704"/>
                  <a:gd name="T95" fmla="*/ 479 h 391"/>
                  <a:gd name="T96" fmla="*/ 31 w 704"/>
                  <a:gd name="T97" fmla="*/ 384 h 391"/>
                  <a:gd name="T98" fmla="*/ 37 w 704"/>
                  <a:gd name="T99" fmla="*/ 374 h 391"/>
                  <a:gd name="T100" fmla="*/ 0 w 704"/>
                  <a:gd name="T101" fmla="*/ 309 h 391"/>
                  <a:gd name="T102" fmla="*/ 10 w 704"/>
                  <a:gd name="T103" fmla="*/ 218 h 391"/>
                  <a:gd name="T104" fmla="*/ 50 w 704"/>
                  <a:gd name="T105" fmla="*/ 102 h 391"/>
                  <a:gd name="T106" fmla="*/ 60 w 704"/>
                  <a:gd name="T107" fmla="*/ 29 h 391"/>
                  <a:gd name="T108" fmla="*/ 85 w 704"/>
                  <a:gd name="T109" fmla="*/ 59 h 391"/>
                  <a:gd name="T110" fmla="*/ 102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chemeClr val="accent4">
                  <a:lumMod val="40000"/>
                  <a:lumOff val="60000"/>
                </a:schemeClr>
              </a:solidFill>
              <a:ln w="3175" cap="rnd">
                <a:solidFill>
                  <a:srgbClr val="B38768"/>
                </a:solidFill>
                <a:round/>
                <a:headEnd/>
                <a:tailEnd/>
              </a:ln>
            </p:spPr>
            <p:txBody>
              <a:bodyPr/>
              <a:lstStyle/>
              <a:p>
                <a:pPr>
                  <a:defRPr/>
                </a:pPr>
                <a:endParaRPr lang="en-US"/>
              </a:p>
            </p:txBody>
          </p:sp>
          <p:sp>
            <p:nvSpPr>
              <p:cNvPr id="49" name="Freeform 50"/>
              <p:cNvSpPr>
                <a:spLocks noChangeAspect="1"/>
              </p:cNvSpPr>
              <p:nvPr/>
            </p:nvSpPr>
            <p:spPr bwMode="auto">
              <a:xfrm>
                <a:off x="1979" y="2538"/>
                <a:ext cx="62" cy="69"/>
              </a:xfrm>
              <a:custGeom>
                <a:avLst/>
                <a:gdLst>
                  <a:gd name="T0" fmla="*/ 636 w 51"/>
                  <a:gd name="T1" fmla="*/ 592 h 58"/>
                  <a:gd name="T2" fmla="*/ 594 w 51"/>
                  <a:gd name="T3" fmla="*/ 550 h 58"/>
                  <a:gd name="T4" fmla="*/ 568 w 51"/>
                  <a:gd name="T5" fmla="*/ 557 h 58"/>
                  <a:gd name="T6" fmla="*/ 514 w 51"/>
                  <a:gd name="T7" fmla="*/ 565 h 58"/>
                  <a:gd name="T8" fmla="*/ 430 w 51"/>
                  <a:gd name="T9" fmla="*/ 550 h 58"/>
                  <a:gd name="T10" fmla="*/ 368 w 51"/>
                  <a:gd name="T11" fmla="*/ 602 h 58"/>
                  <a:gd name="T12" fmla="*/ 430 w 51"/>
                  <a:gd name="T13" fmla="*/ 640 h 58"/>
                  <a:gd name="T14" fmla="*/ 368 w 51"/>
                  <a:gd name="T15" fmla="*/ 663 h 58"/>
                  <a:gd name="T16" fmla="*/ 291 w 51"/>
                  <a:gd name="T17" fmla="*/ 663 h 58"/>
                  <a:gd name="T18" fmla="*/ 239 w 51"/>
                  <a:gd name="T19" fmla="*/ 606 h 58"/>
                  <a:gd name="T20" fmla="*/ 197 w 51"/>
                  <a:gd name="T21" fmla="*/ 557 h 58"/>
                  <a:gd name="T22" fmla="*/ 162 w 51"/>
                  <a:gd name="T23" fmla="*/ 468 h 58"/>
                  <a:gd name="T24" fmla="*/ 133 w 51"/>
                  <a:gd name="T25" fmla="*/ 462 h 58"/>
                  <a:gd name="T26" fmla="*/ 133 w 51"/>
                  <a:gd name="T27" fmla="*/ 419 h 58"/>
                  <a:gd name="T28" fmla="*/ 90 w 51"/>
                  <a:gd name="T29" fmla="*/ 419 h 58"/>
                  <a:gd name="T30" fmla="*/ 0 w 51"/>
                  <a:gd name="T31" fmla="*/ 303 h 58"/>
                  <a:gd name="T32" fmla="*/ 2 w 51"/>
                  <a:gd name="T33" fmla="*/ 249 h 58"/>
                  <a:gd name="T34" fmla="*/ 50 w 51"/>
                  <a:gd name="T35" fmla="*/ 176 h 58"/>
                  <a:gd name="T36" fmla="*/ 131 w 51"/>
                  <a:gd name="T37" fmla="*/ 176 h 58"/>
                  <a:gd name="T38" fmla="*/ 159 w 51"/>
                  <a:gd name="T39" fmla="*/ 124 h 58"/>
                  <a:gd name="T40" fmla="*/ 133 w 51"/>
                  <a:gd name="T41" fmla="*/ 59 h 58"/>
                  <a:gd name="T42" fmla="*/ 193 w 51"/>
                  <a:gd name="T43" fmla="*/ 1 h 58"/>
                  <a:gd name="T44" fmla="*/ 303 w 51"/>
                  <a:gd name="T45" fmla="*/ 2 h 58"/>
                  <a:gd name="T46" fmla="*/ 402 w 51"/>
                  <a:gd name="T47" fmla="*/ 50 h 58"/>
                  <a:gd name="T48" fmla="*/ 484 w 51"/>
                  <a:gd name="T49" fmla="*/ 0 h 58"/>
                  <a:gd name="T50" fmla="*/ 543 w 51"/>
                  <a:gd name="T51" fmla="*/ 2 h 58"/>
                  <a:gd name="T52" fmla="*/ 594 w 51"/>
                  <a:gd name="T53" fmla="*/ 2 h 58"/>
                  <a:gd name="T54" fmla="*/ 667 w 51"/>
                  <a:gd name="T55" fmla="*/ 2 h 58"/>
                  <a:gd name="T56" fmla="*/ 748 w 51"/>
                  <a:gd name="T57" fmla="*/ 2 h 58"/>
                  <a:gd name="T58" fmla="*/ 780 w 51"/>
                  <a:gd name="T59" fmla="*/ 59 h 58"/>
                  <a:gd name="T60" fmla="*/ 760 w 51"/>
                  <a:gd name="T61" fmla="*/ 118 h 58"/>
                  <a:gd name="T62" fmla="*/ 667 w 51"/>
                  <a:gd name="T63" fmla="*/ 199 h 58"/>
                  <a:gd name="T64" fmla="*/ 722 w 51"/>
                  <a:gd name="T65" fmla="*/ 311 h 58"/>
                  <a:gd name="T66" fmla="*/ 773 w 51"/>
                  <a:gd name="T67" fmla="*/ 388 h 58"/>
                  <a:gd name="T68" fmla="*/ 722 w 51"/>
                  <a:gd name="T69" fmla="*/ 462 h 58"/>
                  <a:gd name="T70" fmla="*/ 715 w 51"/>
                  <a:gd name="T71" fmla="*/ 557 h 58"/>
                  <a:gd name="T72" fmla="*/ 636 w 51"/>
                  <a:gd name="T73" fmla="*/ 592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chemeClr val="bg1"/>
              </a:solidFill>
              <a:ln w="3175" cap="rnd">
                <a:solidFill>
                  <a:srgbClr val="56A856"/>
                </a:solidFill>
                <a:round/>
                <a:headEnd/>
                <a:tailEnd/>
              </a:ln>
            </p:spPr>
            <p:txBody>
              <a:bodyPr/>
              <a:lstStyle/>
              <a:p>
                <a:endParaRPr lang="en-US"/>
              </a:p>
            </p:txBody>
          </p:sp>
          <p:sp>
            <p:nvSpPr>
              <p:cNvPr id="50" name="Freeform 51"/>
              <p:cNvSpPr>
                <a:spLocks noChangeAspect="1"/>
              </p:cNvSpPr>
              <p:nvPr/>
            </p:nvSpPr>
            <p:spPr bwMode="auto">
              <a:xfrm>
                <a:off x="2029" y="2543"/>
                <a:ext cx="50" cy="62"/>
              </a:xfrm>
              <a:custGeom>
                <a:avLst/>
                <a:gdLst>
                  <a:gd name="T0" fmla="*/ 482 w 42"/>
                  <a:gd name="T1" fmla="*/ 264 h 52"/>
                  <a:gd name="T2" fmla="*/ 444 w 42"/>
                  <a:gd name="T3" fmla="*/ 210 h 52"/>
                  <a:gd name="T4" fmla="*/ 405 w 42"/>
                  <a:gd name="T5" fmla="*/ 210 h 52"/>
                  <a:gd name="T6" fmla="*/ 313 w 42"/>
                  <a:gd name="T7" fmla="*/ 130 h 52"/>
                  <a:gd name="T8" fmla="*/ 298 w 42"/>
                  <a:gd name="T9" fmla="*/ 72 h 52"/>
                  <a:gd name="T10" fmla="*/ 214 w 42"/>
                  <a:gd name="T11" fmla="*/ 60 h 52"/>
                  <a:gd name="T12" fmla="*/ 170 w 42"/>
                  <a:gd name="T13" fmla="*/ 1 h 52"/>
                  <a:gd name="T14" fmla="*/ 120 w 42"/>
                  <a:gd name="T15" fmla="*/ 1 h 52"/>
                  <a:gd name="T16" fmla="*/ 101 w 42"/>
                  <a:gd name="T17" fmla="*/ 72 h 52"/>
                  <a:gd name="T18" fmla="*/ 42 w 42"/>
                  <a:gd name="T19" fmla="*/ 155 h 52"/>
                  <a:gd name="T20" fmla="*/ 71 w 42"/>
                  <a:gd name="T21" fmla="*/ 297 h 52"/>
                  <a:gd name="T22" fmla="*/ 104 w 42"/>
                  <a:gd name="T23" fmla="*/ 355 h 52"/>
                  <a:gd name="T24" fmla="*/ 71 w 42"/>
                  <a:gd name="T25" fmla="*/ 423 h 52"/>
                  <a:gd name="T26" fmla="*/ 60 w 42"/>
                  <a:gd name="T27" fmla="*/ 534 h 52"/>
                  <a:gd name="T28" fmla="*/ 0 w 42"/>
                  <a:gd name="T29" fmla="*/ 553 h 52"/>
                  <a:gd name="T30" fmla="*/ 60 w 42"/>
                  <a:gd name="T31" fmla="*/ 601 h 52"/>
                  <a:gd name="T32" fmla="*/ 120 w 42"/>
                  <a:gd name="T33" fmla="*/ 601 h 52"/>
                  <a:gd name="T34" fmla="*/ 148 w 42"/>
                  <a:gd name="T35" fmla="*/ 571 h 52"/>
                  <a:gd name="T36" fmla="*/ 202 w 42"/>
                  <a:gd name="T37" fmla="*/ 571 h 52"/>
                  <a:gd name="T38" fmla="*/ 214 w 42"/>
                  <a:gd name="T39" fmla="*/ 601 h 52"/>
                  <a:gd name="T40" fmla="*/ 298 w 42"/>
                  <a:gd name="T41" fmla="*/ 601 h 52"/>
                  <a:gd name="T42" fmla="*/ 313 w 42"/>
                  <a:gd name="T43" fmla="*/ 534 h 52"/>
                  <a:gd name="T44" fmla="*/ 355 w 42"/>
                  <a:gd name="T45" fmla="*/ 422 h 52"/>
                  <a:gd name="T46" fmla="*/ 405 w 42"/>
                  <a:gd name="T47" fmla="*/ 326 h 52"/>
                  <a:gd name="T48" fmla="*/ 482 w 42"/>
                  <a:gd name="T49" fmla="*/ 264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chemeClr val="bg1"/>
              </a:solidFill>
              <a:ln w="3175" cap="rnd">
                <a:solidFill>
                  <a:srgbClr val="A686B0"/>
                </a:solidFill>
                <a:round/>
                <a:headEnd/>
                <a:tailEnd/>
              </a:ln>
            </p:spPr>
            <p:txBody>
              <a:bodyPr/>
              <a:lstStyle/>
              <a:p>
                <a:endParaRPr lang="en-US"/>
              </a:p>
            </p:txBody>
          </p:sp>
          <p:sp>
            <p:nvSpPr>
              <p:cNvPr id="51" name="Freeform 52"/>
              <p:cNvSpPr>
                <a:spLocks noChangeAspect="1"/>
              </p:cNvSpPr>
              <p:nvPr/>
            </p:nvSpPr>
            <p:spPr bwMode="auto">
              <a:xfrm>
                <a:off x="2604" y="2157"/>
                <a:ext cx="124" cy="120"/>
              </a:xfrm>
              <a:custGeom>
                <a:avLst/>
                <a:gdLst>
                  <a:gd name="T0" fmla="*/ 1 w 104"/>
                  <a:gd name="T1" fmla="*/ 1289 h 100"/>
                  <a:gd name="T2" fmla="*/ 1 w 104"/>
                  <a:gd name="T3" fmla="*/ 1109 h 100"/>
                  <a:gd name="T4" fmla="*/ 50 w 104"/>
                  <a:gd name="T5" fmla="*/ 1016 h 100"/>
                  <a:gd name="T6" fmla="*/ 109 w 104"/>
                  <a:gd name="T7" fmla="*/ 895 h 100"/>
                  <a:gd name="T8" fmla="*/ 176 w 104"/>
                  <a:gd name="T9" fmla="*/ 750 h 100"/>
                  <a:gd name="T10" fmla="*/ 249 w 104"/>
                  <a:gd name="T11" fmla="*/ 642 h 100"/>
                  <a:gd name="T12" fmla="*/ 315 w 104"/>
                  <a:gd name="T13" fmla="*/ 552 h 100"/>
                  <a:gd name="T14" fmla="*/ 355 w 104"/>
                  <a:gd name="T15" fmla="*/ 302 h 100"/>
                  <a:gd name="T16" fmla="*/ 503 w 104"/>
                  <a:gd name="T17" fmla="*/ 210 h 100"/>
                  <a:gd name="T18" fmla="*/ 534 w 104"/>
                  <a:gd name="T19" fmla="*/ 42 h 100"/>
                  <a:gd name="T20" fmla="*/ 566 w 104"/>
                  <a:gd name="T21" fmla="*/ 0 h 100"/>
                  <a:gd name="T22" fmla="*/ 1215 w 104"/>
                  <a:gd name="T23" fmla="*/ 0 h 100"/>
                  <a:gd name="T24" fmla="*/ 1215 w 104"/>
                  <a:gd name="T25" fmla="*/ 60 h 100"/>
                  <a:gd name="T26" fmla="*/ 1215 w 104"/>
                  <a:gd name="T27" fmla="*/ 329 h 100"/>
                  <a:gd name="T28" fmla="*/ 730 w 104"/>
                  <a:gd name="T29" fmla="*/ 329 h 100"/>
                  <a:gd name="T30" fmla="*/ 730 w 104"/>
                  <a:gd name="T31" fmla="*/ 809 h 100"/>
                  <a:gd name="T32" fmla="*/ 686 w 104"/>
                  <a:gd name="T33" fmla="*/ 841 h 100"/>
                  <a:gd name="T34" fmla="*/ 637 w 104"/>
                  <a:gd name="T35" fmla="*/ 847 h 100"/>
                  <a:gd name="T36" fmla="*/ 553 w 104"/>
                  <a:gd name="T37" fmla="*/ 953 h 100"/>
                  <a:gd name="T38" fmla="*/ 571 w 104"/>
                  <a:gd name="T39" fmla="*/ 1181 h 100"/>
                  <a:gd name="T40" fmla="*/ 553 w 104"/>
                  <a:gd name="T41" fmla="*/ 1219 h 100"/>
                  <a:gd name="T42" fmla="*/ 60 w 104"/>
                  <a:gd name="T43" fmla="*/ 1211 h 100"/>
                  <a:gd name="T44" fmla="*/ 1 w 104"/>
                  <a:gd name="T45" fmla="*/ 1289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chemeClr val="bg1"/>
              </a:solidFill>
              <a:ln w="3175" cap="rnd">
                <a:solidFill>
                  <a:srgbClr val="B38768"/>
                </a:solidFill>
                <a:round/>
                <a:headEnd/>
                <a:tailEnd/>
              </a:ln>
            </p:spPr>
            <p:txBody>
              <a:bodyPr/>
              <a:lstStyle/>
              <a:p>
                <a:endParaRPr lang="en-US"/>
              </a:p>
            </p:txBody>
          </p:sp>
          <p:sp>
            <p:nvSpPr>
              <p:cNvPr id="52" name="Freeform 53"/>
              <p:cNvSpPr>
                <a:spLocks noChangeAspect="1"/>
              </p:cNvSpPr>
              <p:nvPr/>
            </p:nvSpPr>
            <p:spPr bwMode="auto">
              <a:xfrm>
                <a:off x="2661" y="2001"/>
                <a:ext cx="180" cy="156"/>
              </a:xfrm>
              <a:custGeom>
                <a:avLst/>
                <a:gdLst>
                  <a:gd name="T0" fmla="*/ 1777 w 150"/>
                  <a:gd name="T1" fmla="*/ 179 h 130"/>
                  <a:gd name="T2" fmla="*/ 1678 w 150"/>
                  <a:gd name="T3" fmla="*/ 175 h 130"/>
                  <a:gd name="T4" fmla="*/ 1608 w 150"/>
                  <a:gd name="T5" fmla="*/ 124 h 130"/>
                  <a:gd name="T6" fmla="*/ 1520 w 150"/>
                  <a:gd name="T7" fmla="*/ 146 h 130"/>
                  <a:gd name="T8" fmla="*/ 1373 w 150"/>
                  <a:gd name="T9" fmla="*/ 149 h 130"/>
                  <a:gd name="T10" fmla="*/ 1295 w 150"/>
                  <a:gd name="T11" fmla="*/ 60 h 130"/>
                  <a:gd name="T12" fmla="*/ 1296 w 150"/>
                  <a:gd name="T13" fmla="*/ 1 h 130"/>
                  <a:gd name="T14" fmla="*/ 1195 w 150"/>
                  <a:gd name="T15" fmla="*/ 42 h 130"/>
                  <a:gd name="T16" fmla="*/ 1123 w 150"/>
                  <a:gd name="T17" fmla="*/ 149 h 130"/>
                  <a:gd name="T18" fmla="*/ 1056 w 150"/>
                  <a:gd name="T19" fmla="*/ 329 h 130"/>
                  <a:gd name="T20" fmla="*/ 971 w 150"/>
                  <a:gd name="T21" fmla="*/ 446 h 130"/>
                  <a:gd name="T22" fmla="*/ 841 w 150"/>
                  <a:gd name="T23" fmla="*/ 520 h 130"/>
                  <a:gd name="T24" fmla="*/ 749 w 150"/>
                  <a:gd name="T25" fmla="*/ 584 h 130"/>
                  <a:gd name="T26" fmla="*/ 625 w 150"/>
                  <a:gd name="T27" fmla="*/ 701 h 130"/>
                  <a:gd name="T28" fmla="*/ 625 w 150"/>
                  <a:gd name="T29" fmla="*/ 749 h 130"/>
                  <a:gd name="T30" fmla="*/ 552 w 150"/>
                  <a:gd name="T31" fmla="*/ 880 h 130"/>
                  <a:gd name="T32" fmla="*/ 535 w 150"/>
                  <a:gd name="T33" fmla="*/ 1079 h 130"/>
                  <a:gd name="T34" fmla="*/ 588 w 150"/>
                  <a:gd name="T35" fmla="*/ 1159 h 130"/>
                  <a:gd name="T36" fmla="*/ 490 w 150"/>
                  <a:gd name="T37" fmla="*/ 1289 h 130"/>
                  <a:gd name="T38" fmla="*/ 446 w 150"/>
                  <a:gd name="T39" fmla="*/ 1340 h 130"/>
                  <a:gd name="T40" fmla="*/ 319 w 150"/>
                  <a:gd name="T41" fmla="*/ 1453 h 130"/>
                  <a:gd name="T42" fmla="*/ 266 w 150"/>
                  <a:gd name="T43" fmla="*/ 1547 h 130"/>
                  <a:gd name="T44" fmla="*/ 190 w 150"/>
                  <a:gd name="T45" fmla="*/ 1547 h 130"/>
                  <a:gd name="T46" fmla="*/ 60 w 150"/>
                  <a:gd name="T47" fmla="*/ 1607 h 130"/>
                  <a:gd name="T48" fmla="*/ 0 w 150"/>
                  <a:gd name="T49" fmla="*/ 1669 h 130"/>
                  <a:gd name="T50" fmla="*/ 714 w 150"/>
                  <a:gd name="T51" fmla="*/ 1669 h 130"/>
                  <a:gd name="T52" fmla="*/ 714 w 150"/>
                  <a:gd name="T53" fmla="*/ 1481 h 130"/>
                  <a:gd name="T54" fmla="*/ 847 w 150"/>
                  <a:gd name="T55" fmla="*/ 1373 h 130"/>
                  <a:gd name="T56" fmla="*/ 953 w 150"/>
                  <a:gd name="T57" fmla="*/ 1296 h 130"/>
                  <a:gd name="T58" fmla="*/ 1034 w 150"/>
                  <a:gd name="T59" fmla="*/ 1289 h 130"/>
                  <a:gd name="T60" fmla="*/ 1079 w 150"/>
                  <a:gd name="T61" fmla="*/ 1241 h 130"/>
                  <a:gd name="T62" fmla="*/ 1181 w 150"/>
                  <a:gd name="T63" fmla="*/ 1241 h 130"/>
                  <a:gd name="T64" fmla="*/ 1289 w 150"/>
                  <a:gd name="T65" fmla="*/ 1219 h 130"/>
                  <a:gd name="T66" fmla="*/ 1348 w 150"/>
                  <a:gd name="T67" fmla="*/ 1109 h 130"/>
                  <a:gd name="T68" fmla="*/ 1520 w 150"/>
                  <a:gd name="T69" fmla="*/ 1074 h 130"/>
                  <a:gd name="T70" fmla="*/ 1554 w 150"/>
                  <a:gd name="T71" fmla="*/ 1016 h 130"/>
                  <a:gd name="T72" fmla="*/ 1489 w 150"/>
                  <a:gd name="T73" fmla="*/ 966 h 130"/>
                  <a:gd name="T74" fmla="*/ 1547 w 150"/>
                  <a:gd name="T75" fmla="*/ 895 h 130"/>
                  <a:gd name="T76" fmla="*/ 1658 w 150"/>
                  <a:gd name="T77" fmla="*/ 857 h 130"/>
                  <a:gd name="T78" fmla="*/ 1813 w 150"/>
                  <a:gd name="T79" fmla="*/ 820 h 130"/>
                  <a:gd name="T80" fmla="*/ 1884 w 150"/>
                  <a:gd name="T81" fmla="*/ 809 h 130"/>
                  <a:gd name="T82" fmla="*/ 1928 w 150"/>
                  <a:gd name="T83" fmla="*/ 714 h 130"/>
                  <a:gd name="T84" fmla="*/ 1866 w 150"/>
                  <a:gd name="T85" fmla="*/ 662 h 130"/>
                  <a:gd name="T86" fmla="*/ 1866 w 150"/>
                  <a:gd name="T87" fmla="*/ 624 h 130"/>
                  <a:gd name="T88" fmla="*/ 1831 w 150"/>
                  <a:gd name="T89" fmla="*/ 569 h 130"/>
                  <a:gd name="T90" fmla="*/ 1856 w 150"/>
                  <a:gd name="T91" fmla="*/ 433 h 130"/>
                  <a:gd name="T92" fmla="*/ 1831 w 150"/>
                  <a:gd name="T93" fmla="*/ 258 h 130"/>
                  <a:gd name="T94" fmla="*/ 1777 w 150"/>
                  <a:gd name="T95" fmla="*/ 179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chemeClr val="bg1"/>
              </a:solidFill>
              <a:ln w="3175" cap="rnd">
                <a:solidFill>
                  <a:srgbClr val="C29494"/>
                </a:solidFill>
                <a:round/>
                <a:headEnd/>
                <a:tailEnd/>
              </a:ln>
            </p:spPr>
            <p:txBody>
              <a:bodyPr/>
              <a:lstStyle/>
              <a:p>
                <a:endParaRPr lang="en-US"/>
              </a:p>
            </p:txBody>
          </p:sp>
          <p:sp>
            <p:nvSpPr>
              <p:cNvPr id="53" name="Freeform 54"/>
              <p:cNvSpPr>
                <a:spLocks noChangeAspect="1"/>
              </p:cNvSpPr>
              <p:nvPr/>
            </p:nvSpPr>
            <p:spPr bwMode="auto">
              <a:xfrm>
                <a:off x="2605" y="2163"/>
                <a:ext cx="181" cy="225"/>
              </a:xfrm>
              <a:custGeom>
                <a:avLst/>
                <a:gdLst>
                  <a:gd name="T0" fmla="*/ 746 w 151"/>
                  <a:gd name="T1" fmla="*/ 2485 h 187"/>
                  <a:gd name="T2" fmla="*/ 801 w 151"/>
                  <a:gd name="T3" fmla="*/ 2465 h 187"/>
                  <a:gd name="T4" fmla="*/ 839 w 151"/>
                  <a:gd name="T5" fmla="*/ 2358 h 187"/>
                  <a:gd name="T6" fmla="*/ 894 w 151"/>
                  <a:gd name="T7" fmla="*/ 2358 h 187"/>
                  <a:gd name="T8" fmla="*/ 948 w 151"/>
                  <a:gd name="T9" fmla="*/ 2444 h 187"/>
                  <a:gd name="T10" fmla="*/ 1006 w 151"/>
                  <a:gd name="T11" fmla="*/ 2372 h 187"/>
                  <a:gd name="T12" fmla="*/ 1162 w 151"/>
                  <a:gd name="T13" fmla="*/ 2372 h 187"/>
                  <a:gd name="T14" fmla="*/ 1206 w 151"/>
                  <a:gd name="T15" fmla="*/ 2313 h 187"/>
                  <a:gd name="T16" fmla="*/ 1229 w 151"/>
                  <a:gd name="T17" fmla="*/ 2372 h 187"/>
                  <a:gd name="T18" fmla="*/ 1821 w 151"/>
                  <a:gd name="T19" fmla="*/ 2372 h 187"/>
                  <a:gd name="T20" fmla="*/ 1853 w 151"/>
                  <a:gd name="T21" fmla="*/ 2185 h 187"/>
                  <a:gd name="T22" fmla="*/ 1806 w 151"/>
                  <a:gd name="T23" fmla="*/ 2167 h 187"/>
                  <a:gd name="T24" fmla="*/ 1670 w 151"/>
                  <a:gd name="T25" fmla="*/ 466 h 187"/>
                  <a:gd name="T26" fmla="*/ 1909 w 151"/>
                  <a:gd name="T27" fmla="*/ 466 h 187"/>
                  <a:gd name="T28" fmla="*/ 1290 w 151"/>
                  <a:gd name="T29" fmla="*/ 0 h 187"/>
                  <a:gd name="T30" fmla="*/ 1290 w 151"/>
                  <a:gd name="T31" fmla="*/ 276 h 187"/>
                  <a:gd name="T32" fmla="*/ 780 w 151"/>
                  <a:gd name="T33" fmla="*/ 276 h 187"/>
                  <a:gd name="T34" fmla="*/ 780 w 151"/>
                  <a:gd name="T35" fmla="*/ 777 h 187"/>
                  <a:gd name="T36" fmla="*/ 746 w 151"/>
                  <a:gd name="T37" fmla="*/ 805 h 187"/>
                  <a:gd name="T38" fmla="*/ 674 w 151"/>
                  <a:gd name="T39" fmla="*/ 812 h 187"/>
                  <a:gd name="T40" fmla="*/ 584 w 151"/>
                  <a:gd name="T41" fmla="*/ 914 h 187"/>
                  <a:gd name="T42" fmla="*/ 622 w 151"/>
                  <a:gd name="T43" fmla="*/ 1166 h 187"/>
                  <a:gd name="T44" fmla="*/ 584 w 151"/>
                  <a:gd name="T45" fmla="*/ 1192 h 187"/>
                  <a:gd name="T46" fmla="*/ 50 w 151"/>
                  <a:gd name="T47" fmla="*/ 1185 h 187"/>
                  <a:gd name="T48" fmla="*/ 0 w 151"/>
                  <a:gd name="T49" fmla="*/ 1268 h 187"/>
                  <a:gd name="T50" fmla="*/ 50 w 151"/>
                  <a:gd name="T51" fmla="*/ 1318 h 187"/>
                  <a:gd name="T52" fmla="*/ 72 w 151"/>
                  <a:gd name="T53" fmla="*/ 1318 h 187"/>
                  <a:gd name="T54" fmla="*/ 103 w 151"/>
                  <a:gd name="T55" fmla="*/ 1426 h 187"/>
                  <a:gd name="T56" fmla="*/ 60 w 151"/>
                  <a:gd name="T57" fmla="*/ 1622 h 187"/>
                  <a:gd name="T58" fmla="*/ 86 w 151"/>
                  <a:gd name="T59" fmla="*/ 1647 h 187"/>
                  <a:gd name="T60" fmla="*/ 122 w 151"/>
                  <a:gd name="T61" fmla="*/ 1801 h 187"/>
                  <a:gd name="T62" fmla="*/ 86 w 151"/>
                  <a:gd name="T63" fmla="*/ 1982 h 187"/>
                  <a:gd name="T64" fmla="*/ 42 w 151"/>
                  <a:gd name="T65" fmla="*/ 2185 h 187"/>
                  <a:gd name="T66" fmla="*/ 103 w 151"/>
                  <a:gd name="T67" fmla="*/ 2118 h 187"/>
                  <a:gd name="T68" fmla="*/ 263 w 151"/>
                  <a:gd name="T69" fmla="*/ 2118 h 187"/>
                  <a:gd name="T70" fmla="*/ 302 w 151"/>
                  <a:gd name="T71" fmla="*/ 2086 h 187"/>
                  <a:gd name="T72" fmla="*/ 391 w 151"/>
                  <a:gd name="T73" fmla="*/ 2108 h 187"/>
                  <a:gd name="T74" fmla="*/ 469 w 151"/>
                  <a:gd name="T75" fmla="*/ 2221 h 187"/>
                  <a:gd name="T76" fmla="*/ 543 w 151"/>
                  <a:gd name="T77" fmla="*/ 2221 h 187"/>
                  <a:gd name="T78" fmla="*/ 584 w 151"/>
                  <a:gd name="T79" fmla="*/ 2349 h 187"/>
                  <a:gd name="T80" fmla="*/ 644 w 151"/>
                  <a:gd name="T81" fmla="*/ 2441 h 187"/>
                  <a:gd name="T82" fmla="*/ 746 w 151"/>
                  <a:gd name="T83" fmla="*/ 2485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chemeClr val="bg1"/>
              </a:solidFill>
              <a:ln w="3175" cap="rnd">
                <a:solidFill>
                  <a:srgbClr val="56A856"/>
                </a:solidFill>
                <a:round/>
                <a:headEnd/>
                <a:tailEnd/>
              </a:ln>
            </p:spPr>
            <p:txBody>
              <a:bodyPr/>
              <a:lstStyle/>
              <a:p>
                <a:endParaRPr lang="en-US"/>
              </a:p>
            </p:txBody>
          </p:sp>
          <p:sp>
            <p:nvSpPr>
              <p:cNvPr id="54" name="Freeform 55"/>
              <p:cNvSpPr>
                <a:spLocks noChangeAspect="1"/>
              </p:cNvSpPr>
              <p:nvPr/>
            </p:nvSpPr>
            <p:spPr bwMode="auto">
              <a:xfrm>
                <a:off x="2593" y="2351"/>
                <a:ext cx="93" cy="76"/>
              </a:xfrm>
              <a:custGeom>
                <a:avLst/>
                <a:gdLst>
                  <a:gd name="T0" fmla="*/ 123 w 78"/>
                  <a:gd name="T1" fmla="*/ 708 h 64"/>
                  <a:gd name="T2" fmla="*/ 109 w 78"/>
                  <a:gd name="T3" fmla="*/ 656 h 64"/>
                  <a:gd name="T4" fmla="*/ 109 w 78"/>
                  <a:gd name="T5" fmla="*/ 596 h 64"/>
                  <a:gd name="T6" fmla="*/ 249 w 78"/>
                  <a:gd name="T7" fmla="*/ 596 h 64"/>
                  <a:gd name="T8" fmla="*/ 355 w 78"/>
                  <a:gd name="T9" fmla="*/ 570 h 64"/>
                  <a:gd name="T10" fmla="*/ 460 w 78"/>
                  <a:gd name="T11" fmla="*/ 587 h 64"/>
                  <a:gd name="T12" fmla="*/ 548 w 78"/>
                  <a:gd name="T13" fmla="*/ 570 h 64"/>
                  <a:gd name="T14" fmla="*/ 553 w 78"/>
                  <a:gd name="T15" fmla="*/ 528 h 64"/>
                  <a:gd name="T16" fmla="*/ 423 w 78"/>
                  <a:gd name="T17" fmla="*/ 499 h 64"/>
                  <a:gd name="T18" fmla="*/ 354 w 78"/>
                  <a:gd name="T19" fmla="*/ 494 h 64"/>
                  <a:gd name="T20" fmla="*/ 302 w 78"/>
                  <a:gd name="T21" fmla="*/ 528 h 64"/>
                  <a:gd name="T22" fmla="*/ 175 w 78"/>
                  <a:gd name="T23" fmla="*/ 533 h 64"/>
                  <a:gd name="T24" fmla="*/ 130 w 78"/>
                  <a:gd name="T25" fmla="*/ 457 h 64"/>
                  <a:gd name="T26" fmla="*/ 103 w 78"/>
                  <a:gd name="T27" fmla="*/ 360 h 64"/>
                  <a:gd name="T28" fmla="*/ 0 w 78"/>
                  <a:gd name="T29" fmla="*/ 350 h 64"/>
                  <a:gd name="T30" fmla="*/ 103 w 78"/>
                  <a:gd name="T31" fmla="*/ 251 h 64"/>
                  <a:gd name="T32" fmla="*/ 175 w 78"/>
                  <a:gd name="T33" fmla="*/ 178 h 64"/>
                  <a:gd name="T34" fmla="*/ 148 w 78"/>
                  <a:gd name="T35" fmla="*/ 96 h 64"/>
                  <a:gd name="T36" fmla="*/ 210 w 78"/>
                  <a:gd name="T37" fmla="*/ 39 h 64"/>
                  <a:gd name="T38" fmla="*/ 360 w 78"/>
                  <a:gd name="T39" fmla="*/ 39 h 64"/>
                  <a:gd name="T40" fmla="*/ 389 w 78"/>
                  <a:gd name="T41" fmla="*/ 1 h 64"/>
                  <a:gd name="T42" fmla="*/ 479 w 78"/>
                  <a:gd name="T43" fmla="*/ 2 h 64"/>
                  <a:gd name="T44" fmla="*/ 553 w 78"/>
                  <a:gd name="T45" fmla="*/ 114 h 64"/>
                  <a:gd name="T46" fmla="*/ 612 w 78"/>
                  <a:gd name="T47" fmla="*/ 114 h 64"/>
                  <a:gd name="T48" fmla="*/ 659 w 78"/>
                  <a:gd name="T49" fmla="*/ 226 h 64"/>
                  <a:gd name="T50" fmla="*/ 717 w 78"/>
                  <a:gd name="T51" fmla="*/ 295 h 64"/>
                  <a:gd name="T52" fmla="*/ 805 w 78"/>
                  <a:gd name="T53" fmla="*/ 340 h 64"/>
                  <a:gd name="T54" fmla="*/ 835 w 78"/>
                  <a:gd name="T55" fmla="*/ 420 h 64"/>
                  <a:gd name="T56" fmla="*/ 812 w 78"/>
                  <a:gd name="T57" fmla="*/ 528 h 64"/>
                  <a:gd name="T58" fmla="*/ 853 w 78"/>
                  <a:gd name="T59" fmla="*/ 570 h 64"/>
                  <a:gd name="T60" fmla="*/ 870 w 78"/>
                  <a:gd name="T61" fmla="*/ 570 h 64"/>
                  <a:gd name="T62" fmla="*/ 911 w 78"/>
                  <a:gd name="T63" fmla="*/ 633 h 64"/>
                  <a:gd name="T64" fmla="*/ 906 w 78"/>
                  <a:gd name="T65" fmla="*/ 704 h 64"/>
                  <a:gd name="T66" fmla="*/ 805 w 78"/>
                  <a:gd name="T67" fmla="*/ 708 h 64"/>
                  <a:gd name="T68" fmla="*/ 715 w 78"/>
                  <a:gd name="T69" fmla="*/ 704 h 64"/>
                  <a:gd name="T70" fmla="*/ 675 w 78"/>
                  <a:gd name="T71" fmla="*/ 704 h 64"/>
                  <a:gd name="T72" fmla="*/ 653 w 78"/>
                  <a:gd name="T73" fmla="*/ 677 h 64"/>
                  <a:gd name="T74" fmla="*/ 566 w 78"/>
                  <a:gd name="T75" fmla="*/ 677 h 64"/>
                  <a:gd name="T76" fmla="*/ 389 w 78"/>
                  <a:gd name="T77" fmla="*/ 659 h 64"/>
                  <a:gd name="T78" fmla="*/ 298 w 78"/>
                  <a:gd name="T79" fmla="*/ 708 h 64"/>
                  <a:gd name="T80" fmla="*/ 185 w 78"/>
                  <a:gd name="T81" fmla="*/ 704 h 64"/>
                  <a:gd name="T82" fmla="*/ 123 w 78"/>
                  <a:gd name="T83" fmla="*/ 708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chemeClr val="bg1"/>
              </a:solidFill>
              <a:ln w="3175" cap="rnd">
                <a:solidFill>
                  <a:srgbClr val="C29494"/>
                </a:solidFill>
                <a:round/>
                <a:headEnd/>
                <a:tailEnd/>
              </a:ln>
            </p:spPr>
            <p:txBody>
              <a:bodyPr/>
              <a:lstStyle/>
              <a:p>
                <a:endParaRPr lang="en-US"/>
              </a:p>
            </p:txBody>
          </p:sp>
          <p:sp>
            <p:nvSpPr>
              <p:cNvPr id="55" name="Freeform 56"/>
              <p:cNvSpPr>
                <a:spLocks noChangeAspect="1"/>
              </p:cNvSpPr>
              <p:nvPr/>
            </p:nvSpPr>
            <p:spPr bwMode="auto">
              <a:xfrm>
                <a:off x="2605" y="2421"/>
                <a:ext cx="50" cy="33"/>
              </a:xfrm>
              <a:custGeom>
                <a:avLst/>
                <a:gdLst>
                  <a:gd name="T0" fmla="*/ 251 w 42"/>
                  <a:gd name="T1" fmla="*/ 444 h 27"/>
                  <a:gd name="T2" fmla="*/ 299 w 42"/>
                  <a:gd name="T3" fmla="*/ 297 h 27"/>
                  <a:gd name="T4" fmla="*/ 373 w 42"/>
                  <a:gd name="T5" fmla="*/ 243 h 27"/>
                  <a:gd name="T6" fmla="*/ 462 w 42"/>
                  <a:gd name="T7" fmla="*/ 241 h 27"/>
                  <a:gd name="T8" fmla="*/ 431 w 42"/>
                  <a:gd name="T9" fmla="*/ 133 h 27"/>
                  <a:gd name="T10" fmla="*/ 444 w 42"/>
                  <a:gd name="T11" fmla="*/ 79 h 27"/>
                  <a:gd name="T12" fmla="*/ 431 w 42"/>
                  <a:gd name="T13" fmla="*/ 2 h 27"/>
                  <a:gd name="T14" fmla="*/ 255 w 42"/>
                  <a:gd name="T15" fmla="*/ 1 h 27"/>
                  <a:gd name="T16" fmla="*/ 176 w 42"/>
                  <a:gd name="T17" fmla="*/ 79 h 27"/>
                  <a:gd name="T18" fmla="*/ 71 w 42"/>
                  <a:gd name="T19" fmla="*/ 65 h 27"/>
                  <a:gd name="T20" fmla="*/ 0 w 42"/>
                  <a:gd name="T21" fmla="*/ 79 h 27"/>
                  <a:gd name="T22" fmla="*/ 60 w 42"/>
                  <a:gd name="T23" fmla="*/ 199 h 27"/>
                  <a:gd name="T24" fmla="*/ 251 w 42"/>
                  <a:gd name="T25" fmla="*/ 199 h 27"/>
                  <a:gd name="T26" fmla="*/ 170 w 42"/>
                  <a:gd name="T27" fmla="*/ 243 h 27"/>
                  <a:gd name="T28" fmla="*/ 210 w 42"/>
                  <a:gd name="T29" fmla="*/ 323 h 27"/>
                  <a:gd name="T30" fmla="*/ 251 w 42"/>
                  <a:gd name="T31" fmla="*/ 444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rgbClr val="E7FF91"/>
              </a:solidFill>
              <a:ln w="3175" cap="rnd">
                <a:solidFill>
                  <a:srgbClr val="869943"/>
                </a:solidFill>
                <a:round/>
                <a:headEnd/>
                <a:tailEnd/>
              </a:ln>
            </p:spPr>
            <p:txBody>
              <a:bodyPr/>
              <a:lstStyle/>
              <a:p>
                <a:endParaRPr lang="en-US"/>
              </a:p>
            </p:txBody>
          </p:sp>
          <p:sp>
            <p:nvSpPr>
              <p:cNvPr id="56" name="Freeform 57"/>
              <p:cNvSpPr>
                <a:spLocks noChangeAspect="1"/>
              </p:cNvSpPr>
              <p:nvPr/>
            </p:nvSpPr>
            <p:spPr bwMode="auto">
              <a:xfrm>
                <a:off x="2604" y="2403"/>
                <a:ext cx="46" cy="14"/>
              </a:xfrm>
              <a:custGeom>
                <a:avLst/>
                <a:gdLst>
                  <a:gd name="T0" fmla="*/ 0 w 39"/>
                  <a:gd name="T1" fmla="*/ 317 h 11"/>
                  <a:gd name="T2" fmla="*/ 145 w 39"/>
                  <a:gd name="T3" fmla="*/ 200 h 11"/>
                  <a:gd name="T4" fmla="*/ 47 w 39"/>
                  <a:gd name="T5" fmla="*/ 121 h 11"/>
                  <a:gd name="T6" fmla="*/ 171 w 39"/>
                  <a:gd name="T7" fmla="*/ 95 h 11"/>
                  <a:gd name="T8" fmla="*/ 202 w 39"/>
                  <a:gd name="T9" fmla="*/ 0 h 11"/>
                  <a:gd name="T10" fmla="*/ 277 w 39"/>
                  <a:gd name="T11" fmla="*/ 1 h 11"/>
                  <a:gd name="T12" fmla="*/ 386 w 39"/>
                  <a:gd name="T13" fmla="*/ 95 h 11"/>
                  <a:gd name="T14" fmla="*/ 374 w 39"/>
                  <a:gd name="T15" fmla="*/ 200 h 11"/>
                  <a:gd name="T16" fmla="*/ 295 w 39"/>
                  <a:gd name="T17" fmla="*/ 249 h 11"/>
                  <a:gd name="T18" fmla="*/ 208 w 39"/>
                  <a:gd name="T19" fmla="*/ 200 h 11"/>
                  <a:gd name="T20" fmla="*/ 107 w 39"/>
                  <a:gd name="T21" fmla="*/ 317 h 11"/>
                  <a:gd name="T22" fmla="*/ 0 w 39"/>
                  <a:gd name="T23" fmla="*/ 31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rgbClr val="EFBAFF"/>
              </a:solidFill>
              <a:ln w="3175" cap="rnd">
                <a:solidFill>
                  <a:srgbClr val="A686B0"/>
                </a:solidFill>
                <a:round/>
                <a:headEnd/>
                <a:tailEnd/>
              </a:ln>
            </p:spPr>
            <p:txBody>
              <a:bodyPr/>
              <a:lstStyle/>
              <a:p>
                <a:endParaRPr lang="en-US"/>
              </a:p>
            </p:txBody>
          </p:sp>
          <p:sp>
            <p:nvSpPr>
              <p:cNvPr id="57" name="Freeform 58"/>
              <p:cNvSpPr>
                <a:spLocks noChangeAspect="1"/>
              </p:cNvSpPr>
              <p:nvPr/>
            </p:nvSpPr>
            <p:spPr bwMode="auto">
              <a:xfrm>
                <a:off x="2631" y="2423"/>
                <a:ext cx="115" cy="97"/>
              </a:xfrm>
              <a:custGeom>
                <a:avLst/>
                <a:gdLst>
                  <a:gd name="T0" fmla="*/ 1071 w 96"/>
                  <a:gd name="T1" fmla="*/ 404 h 81"/>
                  <a:gd name="T2" fmla="*/ 1006 w 96"/>
                  <a:gd name="T3" fmla="*/ 337 h 81"/>
                  <a:gd name="T4" fmla="*/ 1006 w 96"/>
                  <a:gd name="T5" fmla="*/ 184 h 81"/>
                  <a:gd name="T6" fmla="*/ 894 w 96"/>
                  <a:gd name="T7" fmla="*/ 60 h 81"/>
                  <a:gd name="T8" fmla="*/ 840 w 96"/>
                  <a:gd name="T9" fmla="*/ 122 h 81"/>
                  <a:gd name="T10" fmla="*/ 701 w 96"/>
                  <a:gd name="T11" fmla="*/ 147 h 81"/>
                  <a:gd name="T12" fmla="*/ 623 w 96"/>
                  <a:gd name="T13" fmla="*/ 122 h 81"/>
                  <a:gd name="T14" fmla="*/ 550 w 96"/>
                  <a:gd name="T15" fmla="*/ 42 h 81"/>
                  <a:gd name="T16" fmla="*/ 362 w 96"/>
                  <a:gd name="T17" fmla="*/ 42 h 81"/>
                  <a:gd name="T18" fmla="*/ 302 w 96"/>
                  <a:gd name="T19" fmla="*/ 1 h 81"/>
                  <a:gd name="T20" fmla="*/ 211 w 96"/>
                  <a:gd name="T21" fmla="*/ 50 h 81"/>
                  <a:gd name="T22" fmla="*/ 223 w 96"/>
                  <a:gd name="T23" fmla="*/ 175 h 81"/>
                  <a:gd name="T24" fmla="*/ 50 w 96"/>
                  <a:gd name="T25" fmla="*/ 211 h 81"/>
                  <a:gd name="T26" fmla="*/ 72 w 96"/>
                  <a:gd name="T27" fmla="*/ 315 h 81"/>
                  <a:gd name="T28" fmla="*/ 147 w 96"/>
                  <a:gd name="T29" fmla="*/ 451 h 81"/>
                  <a:gd name="T30" fmla="*/ 262 w 96"/>
                  <a:gd name="T31" fmla="*/ 583 h 81"/>
                  <a:gd name="T32" fmla="*/ 362 w 96"/>
                  <a:gd name="T33" fmla="*/ 586 h 81"/>
                  <a:gd name="T34" fmla="*/ 488 w 96"/>
                  <a:gd name="T35" fmla="*/ 521 h 81"/>
                  <a:gd name="T36" fmla="*/ 585 w 96"/>
                  <a:gd name="T37" fmla="*/ 489 h 81"/>
                  <a:gd name="T38" fmla="*/ 646 w 96"/>
                  <a:gd name="T39" fmla="*/ 580 h 81"/>
                  <a:gd name="T40" fmla="*/ 696 w 96"/>
                  <a:gd name="T41" fmla="*/ 647 h 81"/>
                  <a:gd name="T42" fmla="*/ 696 w 96"/>
                  <a:gd name="T43" fmla="*/ 775 h 81"/>
                  <a:gd name="T44" fmla="*/ 774 w 96"/>
                  <a:gd name="T45" fmla="*/ 772 h 81"/>
                  <a:gd name="T46" fmla="*/ 840 w 96"/>
                  <a:gd name="T47" fmla="*/ 763 h 81"/>
                  <a:gd name="T48" fmla="*/ 894 w 96"/>
                  <a:gd name="T49" fmla="*/ 836 h 81"/>
                  <a:gd name="T50" fmla="*/ 894 w 96"/>
                  <a:gd name="T51" fmla="*/ 924 h 81"/>
                  <a:gd name="T52" fmla="*/ 927 w 96"/>
                  <a:gd name="T53" fmla="*/ 1007 h 81"/>
                  <a:gd name="T54" fmla="*/ 1019 w 96"/>
                  <a:gd name="T55" fmla="*/ 924 h 81"/>
                  <a:gd name="T56" fmla="*/ 1102 w 96"/>
                  <a:gd name="T57" fmla="*/ 928 h 81"/>
                  <a:gd name="T58" fmla="*/ 1145 w 96"/>
                  <a:gd name="T59" fmla="*/ 836 h 81"/>
                  <a:gd name="T60" fmla="*/ 1197 w 96"/>
                  <a:gd name="T61" fmla="*/ 772 h 81"/>
                  <a:gd name="T62" fmla="*/ 1158 w 96"/>
                  <a:gd name="T63" fmla="*/ 695 h 81"/>
                  <a:gd name="T64" fmla="*/ 1102 w 96"/>
                  <a:gd name="T65" fmla="*/ 532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chemeClr val="bg1"/>
              </a:solidFill>
              <a:ln w="3175" cap="rnd">
                <a:solidFill>
                  <a:srgbClr val="9C926C"/>
                </a:solidFill>
                <a:round/>
                <a:headEnd/>
                <a:tailEnd/>
              </a:ln>
            </p:spPr>
            <p:txBody>
              <a:bodyPr/>
              <a:lstStyle/>
              <a:p>
                <a:endParaRPr lang="en-US"/>
              </a:p>
            </p:txBody>
          </p:sp>
          <p:sp>
            <p:nvSpPr>
              <p:cNvPr id="58" name="Freeform 59"/>
              <p:cNvSpPr>
                <a:spLocks noChangeAspect="1"/>
              </p:cNvSpPr>
              <p:nvPr/>
            </p:nvSpPr>
            <p:spPr bwMode="auto">
              <a:xfrm>
                <a:off x="2659" y="2469"/>
                <a:ext cx="43" cy="56"/>
              </a:xfrm>
              <a:custGeom>
                <a:avLst/>
                <a:gdLst>
                  <a:gd name="T0" fmla="*/ 412 w 36"/>
                  <a:gd name="T1" fmla="*/ 404 h 46"/>
                  <a:gd name="T2" fmla="*/ 428 w 36"/>
                  <a:gd name="T3" fmla="*/ 530 h 46"/>
                  <a:gd name="T4" fmla="*/ 334 w 36"/>
                  <a:gd name="T5" fmla="*/ 595 h 46"/>
                  <a:gd name="T6" fmla="*/ 314 w 36"/>
                  <a:gd name="T7" fmla="*/ 649 h 46"/>
                  <a:gd name="T8" fmla="*/ 271 w 36"/>
                  <a:gd name="T9" fmla="*/ 724 h 46"/>
                  <a:gd name="T10" fmla="*/ 133 w 36"/>
                  <a:gd name="T11" fmla="*/ 629 h 46"/>
                  <a:gd name="T12" fmla="*/ 133 w 36"/>
                  <a:gd name="T13" fmla="*/ 567 h 46"/>
                  <a:gd name="T14" fmla="*/ 50 w 36"/>
                  <a:gd name="T15" fmla="*/ 492 h 46"/>
                  <a:gd name="T16" fmla="*/ 50 w 36"/>
                  <a:gd name="T17" fmla="*/ 404 h 46"/>
                  <a:gd name="T18" fmla="*/ 0 w 36"/>
                  <a:gd name="T19" fmla="*/ 357 h 46"/>
                  <a:gd name="T20" fmla="*/ 1 w 36"/>
                  <a:gd name="T21" fmla="*/ 273 h 46"/>
                  <a:gd name="T22" fmla="*/ 2 w 36"/>
                  <a:gd name="T23" fmla="*/ 198 h 46"/>
                  <a:gd name="T24" fmla="*/ 60 w 36"/>
                  <a:gd name="T25" fmla="*/ 134 h 46"/>
                  <a:gd name="T26" fmla="*/ 133 w 36"/>
                  <a:gd name="T27" fmla="*/ 50 h 46"/>
                  <a:gd name="T28" fmla="*/ 190 w 36"/>
                  <a:gd name="T29" fmla="*/ 50 h 46"/>
                  <a:gd name="T30" fmla="*/ 220 w 36"/>
                  <a:gd name="T31" fmla="*/ 1 h 46"/>
                  <a:gd name="T32" fmla="*/ 300 w 36"/>
                  <a:gd name="T33" fmla="*/ 1 h 46"/>
                  <a:gd name="T34" fmla="*/ 334 w 36"/>
                  <a:gd name="T35" fmla="*/ 50 h 46"/>
                  <a:gd name="T36" fmla="*/ 358 w 36"/>
                  <a:gd name="T37" fmla="*/ 110 h 46"/>
                  <a:gd name="T38" fmla="*/ 398 w 36"/>
                  <a:gd name="T39" fmla="*/ 159 h 46"/>
                  <a:gd name="T40" fmla="*/ 387 w 36"/>
                  <a:gd name="T41" fmla="*/ 224 h 46"/>
                  <a:gd name="T42" fmla="*/ 428 w 36"/>
                  <a:gd name="T43" fmla="*/ 306 h 46"/>
                  <a:gd name="T44" fmla="*/ 387 w 36"/>
                  <a:gd name="T45" fmla="*/ 373 h 46"/>
                  <a:gd name="T46" fmla="*/ 412 w 36"/>
                  <a:gd name="T47" fmla="*/ 40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chemeClr val="bg1"/>
              </a:solidFill>
              <a:ln w="3175" cap="rnd">
                <a:solidFill>
                  <a:srgbClr val="B38768"/>
                </a:solidFill>
                <a:round/>
                <a:headEnd/>
                <a:tailEnd/>
              </a:ln>
            </p:spPr>
            <p:txBody>
              <a:bodyPr/>
              <a:lstStyle/>
              <a:p>
                <a:endParaRPr lang="en-US"/>
              </a:p>
            </p:txBody>
          </p:sp>
          <p:sp>
            <p:nvSpPr>
              <p:cNvPr id="59" name="Freeform 60"/>
              <p:cNvSpPr>
                <a:spLocks noChangeAspect="1"/>
              </p:cNvSpPr>
              <p:nvPr/>
            </p:nvSpPr>
            <p:spPr bwMode="auto">
              <a:xfrm>
                <a:off x="2686" y="2496"/>
                <a:ext cx="63" cy="74"/>
              </a:xfrm>
              <a:custGeom>
                <a:avLst/>
                <a:gdLst>
                  <a:gd name="T0" fmla="*/ 706 w 52"/>
                  <a:gd name="T1" fmla="*/ 730 h 62"/>
                  <a:gd name="T2" fmla="*/ 619 w 52"/>
                  <a:gd name="T3" fmla="*/ 687 h 62"/>
                  <a:gd name="T4" fmla="*/ 509 w 52"/>
                  <a:gd name="T5" fmla="*/ 640 h 62"/>
                  <a:gd name="T6" fmla="*/ 362 w 52"/>
                  <a:gd name="T7" fmla="*/ 554 h 62"/>
                  <a:gd name="T8" fmla="*/ 235 w 52"/>
                  <a:gd name="T9" fmla="*/ 449 h 62"/>
                  <a:gd name="T10" fmla="*/ 125 w 52"/>
                  <a:gd name="T11" fmla="*/ 376 h 62"/>
                  <a:gd name="T12" fmla="*/ 1 w 52"/>
                  <a:gd name="T13" fmla="*/ 326 h 62"/>
                  <a:gd name="T14" fmla="*/ 0 w 52"/>
                  <a:gd name="T15" fmla="*/ 297 h 62"/>
                  <a:gd name="T16" fmla="*/ 48 w 52"/>
                  <a:gd name="T17" fmla="*/ 249 h 62"/>
                  <a:gd name="T18" fmla="*/ 70 w 52"/>
                  <a:gd name="T19" fmla="*/ 185 h 62"/>
                  <a:gd name="T20" fmla="*/ 183 w 52"/>
                  <a:gd name="T21" fmla="*/ 147 h 62"/>
                  <a:gd name="T22" fmla="*/ 160 w 52"/>
                  <a:gd name="T23" fmla="*/ 50 h 62"/>
                  <a:gd name="T24" fmla="*/ 235 w 52"/>
                  <a:gd name="T25" fmla="*/ 1 h 62"/>
                  <a:gd name="T26" fmla="*/ 286 w 52"/>
                  <a:gd name="T27" fmla="*/ 2 h 62"/>
                  <a:gd name="T28" fmla="*/ 299 w 52"/>
                  <a:gd name="T29" fmla="*/ 0 h 62"/>
                  <a:gd name="T30" fmla="*/ 362 w 52"/>
                  <a:gd name="T31" fmla="*/ 1 h 62"/>
                  <a:gd name="T32" fmla="*/ 362 w 52"/>
                  <a:gd name="T33" fmla="*/ 72 h 62"/>
                  <a:gd name="T34" fmla="*/ 420 w 52"/>
                  <a:gd name="T35" fmla="*/ 130 h 62"/>
                  <a:gd name="T36" fmla="*/ 362 w 52"/>
                  <a:gd name="T37" fmla="*/ 155 h 62"/>
                  <a:gd name="T38" fmla="*/ 347 w 52"/>
                  <a:gd name="T39" fmla="*/ 221 h 62"/>
                  <a:gd name="T40" fmla="*/ 418 w 52"/>
                  <a:gd name="T41" fmla="*/ 249 h 62"/>
                  <a:gd name="T42" fmla="*/ 477 w 52"/>
                  <a:gd name="T43" fmla="*/ 211 h 62"/>
                  <a:gd name="T44" fmla="*/ 509 w 52"/>
                  <a:gd name="T45" fmla="*/ 155 h 62"/>
                  <a:gd name="T46" fmla="*/ 580 w 52"/>
                  <a:gd name="T47" fmla="*/ 211 h 62"/>
                  <a:gd name="T48" fmla="*/ 613 w 52"/>
                  <a:gd name="T49" fmla="*/ 264 h 62"/>
                  <a:gd name="T50" fmla="*/ 552 w 52"/>
                  <a:gd name="T51" fmla="*/ 326 h 62"/>
                  <a:gd name="T52" fmla="*/ 613 w 52"/>
                  <a:gd name="T53" fmla="*/ 389 h 62"/>
                  <a:gd name="T54" fmla="*/ 674 w 52"/>
                  <a:gd name="T55" fmla="*/ 405 h 62"/>
                  <a:gd name="T56" fmla="*/ 674 w 52"/>
                  <a:gd name="T57" fmla="*/ 449 h 62"/>
                  <a:gd name="T58" fmla="*/ 748 w 52"/>
                  <a:gd name="T59" fmla="*/ 464 h 62"/>
                  <a:gd name="T60" fmla="*/ 748 w 52"/>
                  <a:gd name="T61" fmla="*/ 553 h 62"/>
                  <a:gd name="T62" fmla="*/ 703 w 52"/>
                  <a:gd name="T63" fmla="*/ 610 h 62"/>
                  <a:gd name="T64" fmla="*/ 706 w 52"/>
                  <a:gd name="T65" fmla="*/ 73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chemeClr val="bg1"/>
              </a:solidFill>
              <a:ln w="3175" cap="rnd">
                <a:solidFill>
                  <a:srgbClr val="A686B0"/>
                </a:solidFill>
                <a:round/>
                <a:headEnd/>
                <a:tailEnd/>
              </a:ln>
            </p:spPr>
            <p:txBody>
              <a:bodyPr/>
              <a:lstStyle/>
              <a:p>
                <a:endParaRPr lang="en-US"/>
              </a:p>
            </p:txBody>
          </p:sp>
          <p:sp>
            <p:nvSpPr>
              <p:cNvPr id="60" name="Freeform 61"/>
              <p:cNvSpPr>
                <a:spLocks noChangeAspect="1"/>
              </p:cNvSpPr>
              <p:nvPr/>
            </p:nvSpPr>
            <p:spPr bwMode="auto">
              <a:xfrm>
                <a:off x="2731" y="2460"/>
                <a:ext cx="91" cy="110"/>
              </a:xfrm>
              <a:custGeom>
                <a:avLst/>
                <a:gdLst>
                  <a:gd name="T0" fmla="*/ 894 w 76"/>
                  <a:gd name="T1" fmla="*/ 988 h 92"/>
                  <a:gd name="T2" fmla="*/ 747 w 76"/>
                  <a:gd name="T3" fmla="*/ 952 h 92"/>
                  <a:gd name="T4" fmla="*/ 702 w 76"/>
                  <a:gd name="T5" fmla="*/ 988 h 92"/>
                  <a:gd name="T6" fmla="*/ 647 w 76"/>
                  <a:gd name="T7" fmla="*/ 952 h 92"/>
                  <a:gd name="T8" fmla="*/ 481 w 76"/>
                  <a:gd name="T9" fmla="*/ 985 h 92"/>
                  <a:gd name="T10" fmla="*/ 301 w 76"/>
                  <a:gd name="T11" fmla="*/ 1046 h 92"/>
                  <a:gd name="T12" fmla="*/ 147 w 76"/>
                  <a:gd name="T13" fmla="*/ 1128 h 92"/>
                  <a:gd name="T14" fmla="*/ 146 w 76"/>
                  <a:gd name="T15" fmla="*/ 988 h 92"/>
                  <a:gd name="T16" fmla="*/ 176 w 76"/>
                  <a:gd name="T17" fmla="*/ 923 h 92"/>
                  <a:gd name="T18" fmla="*/ 176 w 76"/>
                  <a:gd name="T19" fmla="*/ 847 h 92"/>
                  <a:gd name="T20" fmla="*/ 122 w 76"/>
                  <a:gd name="T21" fmla="*/ 825 h 92"/>
                  <a:gd name="T22" fmla="*/ 122 w 76"/>
                  <a:gd name="T23" fmla="*/ 789 h 92"/>
                  <a:gd name="T24" fmla="*/ 50 w 76"/>
                  <a:gd name="T25" fmla="*/ 766 h 92"/>
                  <a:gd name="T26" fmla="*/ 0 w 76"/>
                  <a:gd name="T27" fmla="*/ 708 h 92"/>
                  <a:gd name="T28" fmla="*/ 50 w 76"/>
                  <a:gd name="T29" fmla="*/ 641 h 92"/>
                  <a:gd name="T30" fmla="*/ 42 w 76"/>
                  <a:gd name="T31" fmla="*/ 578 h 92"/>
                  <a:gd name="T32" fmla="*/ 60 w 76"/>
                  <a:gd name="T33" fmla="*/ 536 h 92"/>
                  <a:gd name="T34" fmla="*/ 50 w 76"/>
                  <a:gd name="T35" fmla="*/ 512 h 92"/>
                  <a:gd name="T36" fmla="*/ 103 w 76"/>
                  <a:gd name="T37" fmla="*/ 432 h 92"/>
                  <a:gd name="T38" fmla="*/ 42 w 76"/>
                  <a:gd name="T39" fmla="*/ 428 h 92"/>
                  <a:gd name="T40" fmla="*/ 147 w 76"/>
                  <a:gd name="T41" fmla="*/ 375 h 92"/>
                  <a:gd name="T42" fmla="*/ 86 w 76"/>
                  <a:gd name="T43" fmla="*/ 324 h 92"/>
                  <a:gd name="T44" fmla="*/ 123 w 76"/>
                  <a:gd name="T45" fmla="*/ 300 h 92"/>
                  <a:gd name="T46" fmla="*/ 122 w 76"/>
                  <a:gd name="T47" fmla="*/ 236 h 92"/>
                  <a:gd name="T48" fmla="*/ 60 w 76"/>
                  <a:gd name="T49" fmla="*/ 147 h 92"/>
                  <a:gd name="T50" fmla="*/ 122 w 76"/>
                  <a:gd name="T51" fmla="*/ 86 h 92"/>
                  <a:gd name="T52" fmla="*/ 146 w 76"/>
                  <a:gd name="T53" fmla="*/ 42 h 92"/>
                  <a:gd name="T54" fmla="*/ 210 w 76"/>
                  <a:gd name="T55" fmla="*/ 50 h 92"/>
                  <a:gd name="T56" fmla="*/ 259 w 76"/>
                  <a:gd name="T57" fmla="*/ 60 h 92"/>
                  <a:gd name="T58" fmla="*/ 263 w 76"/>
                  <a:gd name="T59" fmla="*/ 0 h 92"/>
                  <a:gd name="T60" fmla="*/ 310 w 76"/>
                  <a:gd name="T61" fmla="*/ 2 h 92"/>
                  <a:gd name="T62" fmla="*/ 363 w 76"/>
                  <a:gd name="T63" fmla="*/ 0 h 92"/>
                  <a:gd name="T64" fmla="*/ 363 w 76"/>
                  <a:gd name="T65" fmla="*/ 72 h 92"/>
                  <a:gd name="T66" fmla="*/ 408 w 76"/>
                  <a:gd name="T67" fmla="*/ 60 h 92"/>
                  <a:gd name="T68" fmla="*/ 516 w 76"/>
                  <a:gd name="T69" fmla="*/ 42 h 92"/>
                  <a:gd name="T70" fmla="*/ 516 w 76"/>
                  <a:gd name="T71" fmla="*/ 86 h 92"/>
                  <a:gd name="T72" fmla="*/ 540 w 76"/>
                  <a:gd name="T73" fmla="*/ 103 h 92"/>
                  <a:gd name="T74" fmla="*/ 540 w 76"/>
                  <a:gd name="T75" fmla="*/ 147 h 92"/>
                  <a:gd name="T76" fmla="*/ 583 w 76"/>
                  <a:gd name="T77" fmla="*/ 165 h 92"/>
                  <a:gd name="T78" fmla="*/ 624 w 76"/>
                  <a:gd name="T79" fmla="*/ 176 h 92"/>
                  <a:gd name="T80" fmla="*/ 698 w 76"/>
                  <a:gd name="T81" fmla="*/ 147 h 92"/>
                  <a:gd name="T82" fmla="*/ 799 w 76"/>
                  <a:gd name="T83" fmla="*/ 138 h 92"/>
                  <a:gd name="T84" fmla="*/ 862 w 76"/>
                  <a:gd name="T85" fmla="*/ 147 h 92"/>
                  <a:gd name="T86" fmla="*/ 894 w 76"/>
                  <a:gd name="T87" fmla="*/ 184 h 92"/>
                  <a:gd name="T88" fmla="*/ 914 w 76"/>
                  <a:gd name="T89" fmla="*/ 253 h 92"/>
                  <a:gd name="T90" fmla="*/ 924 w 76"/>
                  <a:gd name="T91" fmla="*/ 303 h 92"/>
                  <a:gd name="T92" fmla="*/ 928 w 76"/>
                  <a:gd name="T93" fmla="*/ 362 h 92"/>
                  <a:gd name="T94" fmla="*/ 928 w 76"/>
                  <a:gd name="T95" fmla="*/ 429 h 92"/>
                  <a:gd name="T96" fmla="*/ 914 w 76"/>
                  <a:gd name="T97" fmla="*/ 483 h 92"/>
                  <a:gd name="T98" fmla="*/ 894 w 76"/>
                  <a:gd name="T99" fmla="*/ 612 h 92"/>
                  <a:gd name="T100" fmla="*/ 841 w 76"/>
                  <a:gd name="T101" fmla="*/ 666 h 92"/>
                  <a:gd name="T102" fmla="*/ 878 w 76"/>
                  <a:gd name="T103" fmla="*/ 766 h 92"/>
                  <a:gd name="T104" fmla="*/ 862 w 76"/>
                  <a:gd name="T105" fmla="*/ 854 h 92"/>
                  <a:gd name="T106" fmla="*/ 914 w 76"/>
                  <a:gd name="T107" fmla="*/ 885 h 92"/>
                  <a:gd name="T108" fmla="*/ 914 w 76"/>
                  <a:gd name="T109" fmla="*/ 952 h 92"/>
                  <a:gd name="T110" fmla="*/ 894 w 76"/>
                  <a:gd name="T111" fmla="*/ 988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chemeClr val="bg1"/>
              </a:solidFill>
              <a:ln w="3175" cap="rnd">
                <a:solidFill>
                  <a:srgbClr val="56A856"/>
                </a:solidFill>
                <a:round/>
                <a:headEnd/>
                <a:tailEnd/>
              </a:ln>
            </p:spPr>
            <p:txBody>
              <a:bodyPr/>
              <a:lstStyle/>
              <a:p>
                <a:endParaRPr lang="en-US"/>
              </a:p>
            </p:txBody>
          </p:sp>
          <p:sp>
            <p:nvSpPr>
              <p:cNvPr id="61" name="Freeform 62"/>
              <p:cNvSpPr>
                <a:spLocks noChangeAspect="1"/>
              </p:cNvSpPr>
              <p:nvPr/>
            </p:nvSpPr>
            <p:spPr bwMode="auto">
              <a:xfrm>
                <a:off x="2674" y="2198"/>
                <a:ext cx="250" cy="270"/>
              </a:xfrm>
              <a:custGeom>
                <a:avLst/>
                <a:gdLst>
                  <a:gd name="T0" fmla="*/ 1043 w 208"/>
                  <a:gd name="T1" fmla="*/ 2866 h 225"/>
                  <a:gd name="T2" fmla="*/ 989 w 208"/>
                  <a:gd name="T3" fmla="*/ 2796 h 225"/>
                  <a:gd name="T4" fmla="*/ 906 w 208"/>
                  <a:gd name="T5" fmla="*/ 2796 h 225"/>
                  <a:gd name="T6" fmla="*/ 823 w 208"/>
                  <a:gd name="T7" fmla="*/ 2849 h 225"/>
                  <a:gd name="T8" fmla="*/ 734 w 208"/>
                  <a:gd name="T9" fmla="*/ 2886 h 225"/>
                  <a:gd name="T10" fmla="*/ 644 w 208"/>
                  <a:gd name="T11" fmla="*/ 2736 h 225"/>
                  <a:gd name="T12" fmla="*/ 630 w 208"/>
                  <a:gd name="T13" fmla="*/ 2636 h 225"/>
                  <a:gd name="T14" fmla="*/ 570 w 208"/>
                  <a:gd name="T15" fmla="*/ 2497 h 225"/>
                  <a:gd name="T16" fmla="*/ 456 w 208"/>
                  <a:gd name="T17" fmla="*/ 2503 h 225"/>
                  <a:gd name="T18" fmla="*/ 344 w 208"/>
                  <a:gd name="T19" fmla="*/ 2503 h 225"/>
                  <a:gd name="T20" fmla="*/ 214 w 208"/>
                  <a:gd name="T21" fmla="*/ 2478 h 225"/>
                  <a:gd name="T22" fmla="*/ 123 w 208"/>
                  <a:gd name="T23" fmla="*/ 2512 h 225"/>
                  <a:gd name="T24" fmla="*/ 126 w 208"/>
                  <a:gd name="T25" fmla="*/ 2364 h 225"/>
                  <a:gd name="T26" fmla="*/ 50 w 208"/>
                  <a:gd name="T27" fmla="*/ 2292 h 225"/>
                  <a:gd name="T28" fmla="*/ 42 w 208"/>
                  <a:gd name="T29" fmla="*/ 2125 h 225"/>
                  <a:gd name="T30" fmla="*/ 60 w 208"/>
                  <a:gd name="T31" fmla="*/ 2003 h 225"/>
                  <a:gd name="T32" fmla="*/ 151 w 208"/>
                  <a:gd name="T33" fmla="*/ 1910 h 225"/>
                  <a:gd name="T34" fmla="*/ 273 w 208"/>
                  <a:gd name="T35" fmla="*/ 1916 h 225"/>
                  <a:gd name="T36" fmla="*/ 488 w 208"/>
                  <a:gd name="T37" fmla="*/ 1865 h 225"/>
                  <a:gd name="T38" fmla="*/ 1124 w 208"/>
                  <a:gd name="T39" fmla="*/ 1916 h 225"/>
                  <a:gd name="T40" fmla="*/ 1118 w 208"/>
                  <a:gd name="T41" fmla="*/ 1704 h 225"/>
                  <a:gd name="T42" fmla="*/ 1226 w 208"/>
                  <a:gd name="T43" fmla="*/ 72 h 225"/>
                  <a:gd name="T44" fmla="*/ 2212 w 208"/>
                  <a:gd name="T45" fmla="*/ 924 h 225"/>
                  <a:gd name="T46" fmla="*/ 2346 w 208"/>
                  <a:gd name="T47" fmla="*/ 1016 h 225"/>
                  <a:gd name="T48" fmla="*/ 2548 w 208"/>
                  <a:gd name="T49" fmla="*/ 1080 h 225"/>
                  <a:gd name="T50" fmla="*/ 2583 w 208"/>
                  <a:gd name="T51" fmla="*/ 1241 h 225"/>
                  <a:gd name="T52" fmla="*/ 2732 w 208"/>
                  <a:gd name="T53" fmla="*/ 1787 h 225"/>
                  <a:gd name="T54" fmla="*/ 2655 w 208"/>
                  <a:gd name="T55" fmla="*/ 1856 h 225"/>
                  <a:gd name="T56" fmla="*/ 2583 w 208"/>
                  <a:gd name="T57" fmla="*/ 1916 h 225"/>
                  <a:gd name="T58" fmla="*/ 2160 w 208"/>
                  <a:gd name="T59" fmla="*/ 2003 h 225"/>
                  <a:gd name="T60" fmla="*/ 1940 w 208"/>
                  <a:gd name="T61" fmla="*/ 1970 h 225"/>
                  <a:gd name="T62" fmla="*/ 1688 w 208"/>
                  <a:gd name="T63" fmla="*/ 2144 h 225"/>
                  <a:gd name="T64" fmla="*/ 1573 w 208"/>
                  <a:gd name="T65" fmla="*/ 2189 h 225"/>
                  <a:gd name="T66" fmla="*/ 1507 w 208"/>
                  <a:gd name="T67" fmla="*/ 2238 h 225"/>
                  <a:gd name="T68" fmla="*/ 1453 w 208"/>
                  <a:gd name="T69" fmla="*/ 2316 h 225"/>
                  <a:gd name="T70" fmla="*/ 1315 w 208"/>
                  <a:gd name="T71" fmla="*/ 2314 h 225"/>
                  <a:gd name="T72" fmla="*/ 1300 w 208"/>
                  <a:gd name="T73" fmla="*/ 2422 h 225"/>
                  <a:gd name="T74" fmla="*/ 1296 w 208"/>
                  <a:gd name="T75" fmla="*/ 2478 h 225"/>
                  <a:gd name="T76" fmla="*/ 1124 w 208"/>
                  <a:gd name="T77" fmla="*/ 2558 h 225"/>
                  <a:gd name="T78" fmla="*/ 1144 w 208"/>
                  <a:gd name="T79" fmla="*/ 2716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chemeClr val="bg1"/>
              </a:solidFill>
              <a:ln w="3175" cap="rnd">
                <a:solidFill>
                  <a:srgbClr val="997480"/>
                </a:solidFill>
                <a:round/>
                <a:headEnd/>
                <a:tailEnd/>
              </a:ln>
            </p:spPr>
            <p:txBody>
              <a:bodyPr/>
              <a:lstStyle/>
              <a:p>
                <a:endParaRPr lang="en-US"/>
              </a:p>
            </p:txBody>
          </p:sp>
          <p:sp>
            <p:nvSpPr>
              <p:cNvPr id="62" name="Freeform 63"/>
              <p:cNvSpPr>
                <a:spLocks noChangeAspect="1"/>
              </p:cNvSpPr>
              <p:nvPr/>
            </p:nvSpPr>
            <p:spPr bwMode="auto">
              <a:xfrm>
                <a:off x="2776" y="2381"/>
                <a:ext cx="119" cy="97"/>
              </a:xfrm>
              <a:custGeom>
                <a:avLst/>
                <a:gdLst>
                  <a:gd name="T0" fmla="*/ 446 w 99"/>
                  <a:gd name="T1" fmla="*/ 1007 h 81"/>
                  <a:gd name="T2" fmla="*/ 406 w 99"/>
                  <a:gd name="T3" fmla="*/ 965 h 81"/>
                  <a:gd name="T4" fmla="*/ 338 w 99"/>
                  <a:gd name="T5" fmla="*/ 958 h 81"/>
                  <a:gd name="T6" fmla="*/ 234 w 99"/>
                  <a:gd name="T7" fmla="*/ 965 h 81"/>
                  <a:gd name="T8" fmla="*/ 151 w 99"/>
                  <a:gd name="T9" fmla="*/ 1001 h 81"/>
                  <a:gd name="T10" fmla="*/ 123 w 99"/>
                  <a:gd name="T11" fmla="*/ 996 h 81"/>
                  <a:gd name="T12" fmla="*/ 72 w 99"/>
                  <a:gd name="T13" fmla="*/ 965 h 81"/>
                  <a:gd name="T14" fmla="*/ 72 w 99"/>
                  <a:gd name="T15" fmla="*/ 924 h 81"/>
                  <a:gd name="T16" fmla="*/ 42 w 99"/>
                  <a:gd name="T17" fmla="*/ 914 h 81"/>
                  <a:gd name="T18" fmla="*/ 42 w 99"/>
                  <a:gd name="T19" fmla="*/ 863 h 81"/>
                  <a:gd name="T20" fmla="*/ 2 w 99"/>
                  <a:gd name="T21" fmla="*/ 747 h 81"/>
                  <a:gd name="T22" fmla="*/ 50 w 99"/>
                  <a:gd name="T23" fmla="*/ 647 h 81"/>
                  <a:gd name="T24" fmla="*/ 1 w 99"/>
                  <a:gd name="T25" fmla="*/ 583 h 81"/>
                  <a:gd name="T26" fmla="*/ 105 w 99"/>
                  <a:gd name="T27" fmla="*/ 583 h 81"/>
                  <a:gd name="T28" fmla="*/ 178 w 99"/>
                  <a:gd name="T29" fmla="*/ 516 h 81"/>
                  <a:gd name="T30" fmla="*/ 148 w 99"/>
                  <a:gd name="T31" fmla="*/ 451 h 81"/>
                  <a:gd name="T32" fmla="*/ 182 w 99"/>
                  <a:gd name="T33" fmla="*/ 451 h 81"/>
                  <a:gd name="T34" fmla="*/ 151 w 99"/>
                  <a:gd name="T35" fmla="*/ 371 h 81"/>
                  <a:gd name="T36" fmla="*/ 214 w 99"/>
                  <a:gd name="T37" fmla="*/ 360 h 81"/>
                  <a:gd name="T38" fmla="*/ 263 w 99"/>
                  <a:gd name="T39" fmla="*/ 310 h 81"/>
                  <a:gd name="T40" fmla="*/ 338 w 99"/>
                  <a:gd name="T41" fmla="*/ 363 h 81"/>
                  <a:gd name="T42" fmla="*/ 394 w 99"/>
                  <a:gd name="T43" fmla="*/ 337 h 81"/>
                  <a:gd name="T44" fmla="*/ 394 w 99"/>
                  <a:gd name="T45" fmla="*/ 263 h 81"/>
                  <a:gd name="T46" fmla="*/ 457 w 99"/>
                  <a:gd name="T47" fmla="*/ 301 h 81"/>
                  <a:gd name="T48" fmla="*/ 457 w 99"/>
                  <a:gd name="T49" fmla="*/ 220 h 81"/>
                  <a:gd name="T50" fmla="*/ 536 w 99"/>
                  <a:gd name="T51" fmla="*/ 176 h 81"/>
                  <a:gd name="T52" fmla="*/ 587 w 99"/>
                  <a:gd name="T53" fmla="*/ 184 h 81"/>
                  <a:gd name="T54" fmla="*/ 596 w 99"/>
                  <a:gd name="T55" fmla="*/ 123 h 81"/>
                  <a:gd name="T56" fmla="*/ 820 w 99"/>
                  <a:gd name="T57" fmla="*/ 1 h 81"/>
                  <a:gd name="T58" fmla="*/ 930 w 99"/>
                  <a:gd name="T59" fmla="*/ 42 h 81"/>
                  <a:gd name="T60" fmla="*/ 910 w 99"/>
                  <a:gd name="T61" fmla="*/ 147 h 81"/>
                  <a:gd name="T62" fmla="*/ 953 w 99"/>
                  <a:gd name="T63" fmla="*/ 251 h 81"/>
                  <a:gd name="T64" fmla="*/ 1030 w 99"/>
                  <a:gd name="T65" fmla="*/ 303 h 81"/>
                  <a:gd name="T66" fmla="*/ 1060 w 99"/>
                  <a:gd name="T67" fmla="*/ 310 h 81"/>
                  <a:gd name="T68" fmla="*/ 1030 w 99"/>
                  <a:gd name="T69" fmla="*/ 404 h 81"/>
                  <a:gd name="T70" fmla="*/ 1185 w 99"/>
                  <a:gd name="T71" fmla="*/ 451 h 81"/>
                  <a:gd name="T72" fmla="*/ 1238 w 99"/>
                  <a:gd name="T73" fmla="*/ 444 h 81"/>
                  <a:gd name="T74" fmla="*/ 1296 w 99"/>
                  <a:gd name="T75" fmla="*/ 487 h 81"/>
                  <a:gd name="T76" fmla="*/ 1254 w 99"/>
                  <a:gd name="T77" fmla="*/ 521 h 81"/>
                  <a:gd name="T78" fmla="*/ 1274 w 99"/>
                  <a:gd name="T79" fmla="*/ 586 h 81"/>
                  <a:gd name="T80" fmla="*/ 1303 w 99"/>
                  <a:gd name="T81" fmla="*/ 618 h 81"/>
                  <a:gd name="T82" fmla="*/ 1296 w 99"/>
                  <a:gd name="T83" fmla="*/ 647 h 81"/>
                  <a:gd name="T84" fmla="*/ 1227 w 99"/>
                  <a:gd name="T85" fmla="*/ 695 h 81"/>
                  <a:gd name="T86" fmla="*/ 1146 w 99"/>
                  <a:gd name="T87" fmla="*/ 695 h 81"/>
                  <a:gd name="T88" fmla="*/ 1093 w 99"/>
                  <a:gd name="T89" fmla="*/ 698 h 81"/>
                  <a:gd name="T90" fmla="*/ 1093 w 99"/>
                  <a:gd name="T91" fmla="*/ 763 h 81"/>
                  <a:gd name="T92" fmla="*/ 1043 w 99"/>
                  <a:gd name="T93" fmla="*/ 747 h 81"/>
                  <a:gd name="T94" fmla="*/ 1035 w 99"/>
                  <a:gd name="T95" fmla="*/ 800 h 81"/>
                  <a:gd name="T96" fmla="*/ 972 w 99"/>
                  <a:gd name="T97" fmla="*/ 775 h 81"/>
                  <a:gd name="T98" fmla="*/ 909 w 99"/>
                  <a:gd name="T99" fmla="*/ 763 h 81"/>
                  <a:gd name="T100" fmla="*/ 857 w 99"/>
                  <a:gd name="T101" fmla="*/ 740 h 81"/>
                  <a:gd name="T102" fmla="*/ 805 w 99"/>
                  <a:gd name="T103" fmla="*/ 763 h 81"/>
                  <a:gd name="T104" fmla="*/ 587 w 99"/>
                  <a:gd name="T105" fmla="*/ 763 h 81"/>
                  <a:gd name="T106" fmla="*/ 446 w 99"/>
                  <a:gd name="T107" fmla="*/ 763 h 81"/>
                  <a:gd name="T108" fmla="*/ 413 w 99"/>
                  <a:gd name="T109" fmla="*/ 806 h 81"/>
                  <a:gd name="T110" fmla="*/ 446 w 99"/>
                  <a:gd name="T111" fmla="*/ 841 h 81"/>
                  <a:gd name="T112" fmla="*/ 436 w 99"/>
                  <a:gd name="T113" fmla="*/ 880 h 81"/>
                  <a:gd name="T114" fmla="*/ 457 w 99"/>
                  <a:gd name="T115" fmla="*/ 895 h 81"/>
                  <a:gd name="T116" fmla="*/ 436 w 99"/>
                  <a:gd name="T117" fmla="*/ 914 h 81"/>
                  <a:gd name="T118" fmla="*/ 446 w 99"/>
                  <a:gd name="T119" fmla="*/ 100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chemeClr val="bg1"/>
              </a:solidFill>
              <a:ln w="3175" cap="rnd">
                <a:solidFill>
                  <a:srgbClr val="A686B0"/>
                </a:solidFill>
                <a:round/>
                <a:headEnd/>
                <a:tailEnd/>
              </a:ln>
            </p:spPr>
            <p:txBody>
              <a:bodyPr/>
              <a:lstStyle/>
              <a:p>
                <a:endParaRPr lang="en-US"/>
              </a:p>
            </p:txBody>
          </p:sp>
          <p:sp>
            <p:nvSpPr>
              <p:cNvPr id="63" name="Freeform 64"/>
              <p:cNvSpPr>
                <a:spLocks noChangeAspect="1"/>
              </p:cNvSpPr>
              <p:nvPr/>
            </p:nvSpPr>
            <p:spPr bwMode="auto">
              <a:xfrm>
                <a:off x="2811" y="2451"/>
                <a:ext cx="70" cy="111"/>
              </a:xfrm>
              <a:custGeom>
                <a:avLst/>
                <a:gdLst>
                  <a:gd name="T0" fmla="*/ 63 w 58"/>
                  <a:gd name="T1" fmla="*/ 1213 h 92"/>
                  <a:gd name="T2" fmla="*/ 237 w 58"/>
                  <a:gd name="T3" fmla="*/ 1278 h 92"/>
                  <a:gd name="T4" fmla="*/ 286 w 58"/>
                  <a:gd name="T5" fmla="*/ 1213 h 92"/>
                  <a:gd name="T6" fmla="*/ 410 w 58"/>
                  <a:gd name="T7" fmla="*/ 1213 h 92"/>
                  <a:gd name="T8" fmla="*/ 469 w 58"/>
                  <a:gd name="T9" fmla="*/ 1179 h 92"/>
                  <a:gd name="T10" fmla="*/ 536 w 58"/>
                  <a:gd name="T11" fmla="*/ 1116 h 92"/>
                  <a:gd name="T12" fmla="*/ 655 w 58"/>
                  <a:gd name="T13" fmla="*/ 1100 h 92"/>
                  <a:gd name="T14" fmla="*/ 731 w 58"/>
                  <a:gd name="T15" fmla="*/ 1059 h 92"/>
                  <a:gd name="T16" fmla="*/ 797 w 58"/>
                  <a:gd name="T17" fmla="*/ 1020 h 92"/>
                  <a:gd name="T18" fmla="*/ 683 w 58"/>
                  <a:gd name="T19" fmla="*/ 953 h 92"/>
                  <a:gd name="T20" fmla="*/ 647 w 58"/>
                  <a:gd name="T21" fmla="*/ 888 h 92"/>
                  <a:gd name="T22" fmla="*/ 660 w 58"/>
                  <a:gd name="T23" fmla="*/ 794 h 92"/>
                  <a:gd name="T24" fmla="*/ 655 w 58"/>
                  <a:gd name="T25" fmla="*/ 737 h 92"/>
                  <a:gd name="T26" fmla="*/ 660 w 58"/>
                  <a:gd name="T27" fmla="*/ 647 h 92"/>
                  <a:gd name="T28" fmla="*/ 683 w 58"/>
                  <a:gd name="T29" fmla="*/ 594 h 92"/>
                  <a:gd name="T30" fmla="*/ 655 w 58"/>
                  <a:gd name="T31" fmla="*/ 506 h 92"/>
                  <a:gd name="T32" fmla="*/ 655 w 58"/>
                  <a:gd name="T33" fmla="*/ 347 h 92"/>
                  <a:gd name="T34" fmla="*/ 608 w 58"/>
                  <a:gd name="T35" fmla="*/ 320 h 92"/>
                  <a:gd name="T36" fmla="*/ 612 w 58"/>
                  <a:gd name="T37" fmla="*/ 195 h 92"/>
                  <a:gd name="T38" fmla="*/ 597 w 58"/>
                  <a:gd name="T39" fmla="*/ 162 h 92"/>
                  <a:gd name="T40" fmla="*/ 597 w 58"/>
                  <a:gd name="T41" fmla="*/ 125 h 92"/>
                  <a:gd name="T42" fmla="*/ 543 w 58"/>
                  <a:gd name="T43" fmla="*/ 76 h 92"/>
                  <a:gd name="T44" fmla="*/ 547 w 58"/>
                  <a:gd name="T45" fmla="*/ 2 h 92"/>
                  <a:gd name="T46" fmla="*/ 502 w 58"/>
                  <a:gd name="T47" fmla="*/ 0 h 92"/>
                  <a:gd name="T48" fmla="*/ 450 w 58"/>
                  <a:gd name="T49" fmla="*/ 2 h 92"/>
                  <a:gd name="T50" fmla="*/ 214 w 58"/>
                  <a:gd name="T51" fmla="*/ 2 h 92"/>
                  <a:gd name="T52" fmla="*/ 63 w 58"/>
                  <a:gd name="T53" fmla="*/ 2 h 92"/>
                  <a:gd name="T54" fmla="*/ 43 w 58"/>
                  <a:gd name="T55" fmla="*/ 76 h 92"/>
                  <a:gd name="T56" fmla="*/ 63 w 58"/>
                  <a:gd name="T57" fmla="*/ 125 h 92"/>
                  <a:gd name="T58" fmla="*/ 52 w 58"/>
                  <a:gd name="T59" fmla="*/ 151 h 92"/>
                  <a:gd name="T60" fmla="*/ 76 w 58"/>
                  <a:gd name="T61" fmla="*/ 182 h 92"/>
                  <a:gd name="T62" fmla="*/ 52 w 58"/>
                  <a:gd name="T63" fmla="*/ 195 h 92"/>
                  <a:gd name="T64" fmla="*/ 63 w 58"/>
                  <a:gd name="T65" fmla="*/ 311 h 92"/>
                  <a:gd name="T66" fmla="*/ 76 w 58"/>
                  <a:gd name="T67" fmla="*/ 386 h 92"/>
                  <a:gd name="T68" fmla="*/ 92 w 58"/>
                  <a:gd name="T69" fmla="*/ 450 h 92"/>
                  <a:gd name="T70" fmla="*/ 111 w 58"/>
                  <a:gd name="T71" fmla="*/ 506 h 92"/>
                  <a:gd name="T72" fmla="*/ 111 w 58"/>
                  <a:gd name="T73" fmla="*/ 594 h 92"/>
                  <a:gd name="T74" fmla="*/ 76 w 58"/>
                  <a:gd name="T75" fmla="*/ 655 h 92"/>
                  <a:gd name="T76" fmla="*/ 63 w 58"/>
                  <a:gd name="T77" fmla="*/ 781 h 92"/>
                  <a:gd name="T78" fmla="*/ 1 w 58"/>
                  <a:gd name="T79" fmla="*/ 865 h 92"/>
                  <a:gd name="T80" fmla="*/ 43 w 58"/>
                  <a:gd name="T81" fmla="*/ 958 h 92"/>
                  <a:gd name="T82" fmla="*/ 2 w 58"/>
                  <a:gd name="T83" fmla="*/ 1065 h 92"/>
                  <a:gd name="T84" fmla="*/ 76 w 58"/>
                  <a:gd name="T85" fmla="*/ 1111 h 92"/>
                  <a:gd name="T86" fmla="*/ 76 w 58"/>
                  <a:gd name="T87" fmla="*/ 1191 h 92"/>
                  <a:gd name="T88" fmla="*/ 63 w 58"/>
                  <a:gd name="T89" fmla="*/ 1213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chemeClr val="bg1"/>
              </a:solidFill>
              <a:ln w="3175" cap="rnd">
                <a:solidFill>
                  <a:srgbClr val="9C926C"/>
                </a:solidFill>
                <a:round/>
                <a:headEnd/>
                <a:tailEnd/>
              </a:ln>
            </p:spPr>
            <p:txBody>
              <a:bodyPr/>
              <a:lstStyle/>
              <a:p>
                <a:endParaRPr lang="en-US"/>
              </a:p>
            </p:txBody>
          </p:sp>
          <p:sp>
            <p:nvSpPr>
              <p:cNvPr id="64" name="Freeform 65"/>
              <p:cNvSpPr>
                <a:spLocks noChangeAspect="1"/>
              </p:cNvSpPr>
              <p:nvPr/>
            </p:nvSpPr>
            <p:spPr bwMode="auto">
              <a:xfrm>
                <a:off x="2858" y="2454"/>
                <a:ext cx="29" cy="86"/>
              </a:xfrm>
              <a:custGeom>
                <a:avLst/>
                <a:gdLst>
                  <a:gd name="T0" fmla="*/ 273 w 24"/>
                  <a:gd name="T1" fmla="*/ 871 h 72"/>
                  <a:gd name="T2" fmla="*/ 150 w 24"/>
                  <a:gd name="T3" fmla="*/ 813 h 72"/>
                  <a:gd name="T4" fmla="*/ 103 w 24"/>
                  <a:gd name="T5" fmla="*/ 763 h 72"/>
                  <a:gd name="T6" fmla="*/ 128 w 24"/>
                  <a:gd name="T7" fmla="*/ 681 h 72"/>
                  <a:gd name="T8" fmla="*/ 124 w 24"/>
                  <a:gd name="T9" fmla="*/ 616 h 72"/>
                  <a:gd name="T10" fmla="*/ 128 w 24"/>
                  <a:gd name="T11" fmla="*/ 535 h 72"/>
                  <a:gd name="T12" fmla="*/ 150 w 24"/>
                  <a:gd name="T13" fmla="*/ 483 h 72"/>
                  <a:gd name="T14" fmla="*/ 124 w 24"/>
                  <a:gd name="T15" fmla="*/ 428 h 72"/>
                  <a:gd name="T16" fmla="*/ 124 w 24"/>
                  <a:gd name="T17" fmla="*/ 300 h 72"/>
                  <a:gd name="T18" fmla="*/ 70 w 24"/>
                  <a:gd name="T19" fmla="*/ 252 h 72"/>
                  <a:gd name="T20" fmla="*/ 85 w 24"/>
                  <a:gd name="T21" fmla="*/ 147 h 72"/>
                  <a:gd name="T22" fmla="*/ 48 w 24"/>
                  <a:gd name="T23" fmla="*/ 123 h 72"/>
                  <a:gd name="T24" fmla="*/ 48 w 24"/>
                  <a:gd name="T25" fmla="*/ 86 h 72"/>
                  <a:gd name="T26" fmla="*/ 0 w 24"/>
                  <a:gd name="T27" fmla="*/ 50 h 72"/>
                  <a:gd name="T28" fmla="*/ 1 w 24"/>
                  <a:gd name="T29" fmla="*/ 0 h 72"/>
                  <a:gd name="T30" fmla="*/ 85 w 24"/>
                  <a:gd name="T31" fmla="*/ 2 h 72"/>
                  <a:gd name="T32" fmla="*/ 155 w 24"/>
                  <a:gd name="T33" fmla="*/ 42 h 72"/>
                  <a:gd name="T34" fmla="*/ 181 w 24"/>
                  <a:gd name="T35" fmla="*/ 111 h 72"/>
                  <a:gd name="T36" fmla="*/ 238 w 24"/>
                  <a:gd name="T37" fmla="*/ 184 h 72"/>
                  <a:gd name="T38" fmla="*/ 265 w 24"/>
                  <a:gd name="T39" fmla="*/ 300 h 72"/>
                  <a:gd name="T40" fmla="*/ 288 w 24"/>
                  <a:gd name="T41" fmla="*/ 334 h 72"/>
                  <a:gd name="T42" fmla="*/ 288 w 24"/>
                  <a:gd name="T43" fmla="*/ 736 h 72"/>
                  <a:gd name="T44" fmla="*/ 344 w 24"/>
                  <a:gd name="T45" fmla="*/ 824 h 72"/>
                  <a:gd name="T46" fmla="*/ 273 w 24"/>
                  <a:gd name="T47" fmla="*/ 87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chemeClr val="bg1"/>
              </a:solidFill>
              <a:ln w="3175" cap="rnd">
                <a:solidFill>
                  <a:srgbClr val="869943"/>
                </a:solidFill>
                <a:round/>
                <a:headEnd/>
                <a:tailEnd/>
              </a:ln>
            </p:spPr>
            <p:txBody>
              <a:bodyPr/>
              <a:lstStyle/>
              <a:p>
                <a:endParaRPr lang="en-US"/>
              </a:p>
            </p:txBody>
          </p:sp>
          <p:sp>
            <p:nvSpPr>
              <p:cNvPr id="65" name="Freeform 66"/>
              <p:cNvSpPr>
                <a:spLocks noChangeAspect="1"/>
              </p:cNvSpPr>
              <p:nvPr/>
            </p:nvSpPr>
            <p:spPr bwMode="auto">
              <a:xfrm>
                <a:off x="2871" y="2427"/>
                <a:ext cx="47" cy="110"/>
              </a:xfrm>
              <a:custGeom>
                <a:avLst/>
                <a:gdLst>
                  <a:gd name="T0" fmla="*/ 182 w 39"/>
                  <a:gd name="T1" fmla="*/ 1301 h 91"/>
                  <a:gd name="T2" fmla="*/ 264 w 39"/>
                  <a:gd name="T3" fmla="*/ 1286 h 91"/>
                  <a:gd name="T4" fmla="*/ 347 w 39"/>
                  <a:gd name="T5" fmla="*/ 1286 h 91"/>
                  <a:gd name="T6" fmla="*/ 327 w 39"/>
                  <a:gd name="T7" fmla="*/ 1030 h 91"/>
                  <a:gd name="T8" fmla="*/ 340 w 39"/>
                  <a:gd name="T9" fmla="*/ 891 h 91"/>
                  <a:gd name="T10" fmla="*/ 347 w 39"/>
                  <a:gd name="T11" fmla="*/ 705 h 91"/>
                  <a:gd name="T12" fmla="*/ 410 w 39"/>
                  <a:gd name="T13" fmla="*/ 693 h 91"/>
                  <a:gd name="T14" fmla="*/ 451 w 39"/>
                  <a:gd name="T15" fmla="*/ 583 h 91"/>
                  <a:gd name="T16" fmla="*/ 504 w 39"/>
                  <a:gd name="T17" fmla="*/ 509 h 91"/>
                  <a:gd name="T18" fmla="*/ 475 w 39"/>
                  <a:gd name="T19" fmla="*/ 433 h 91"/>
                  <a:gd name="T20" fmla="*/ 537 w 39"/>
                  <a:gd name="T21" fmla="*/ 417 h 91"/>
                  <a:gd name="T22" fmla="*/ 494 w 39"/>
                  <a:gd name="T23" fmla="*/ 345 h 91"/>
                  <a:gd name="T24" fmla="*/ 462 w 39"/>
                  <a:gd name="T25" fmla="*/ 238 h 91"/>
                  <a:gd name="T26" fmla="*/ 504 w 39"/>
                  <a:gd name="T27" fmla="*/ 151 h 91"/>
                  <a:gd name="T28" fmla="*/ 451 w 39"/>
                  <a:gd name="T29" fmla="*/ 128 h 91"/>
                  <a:gd name="T30" fmla="*/ 347 w 39"/>
                  <a:gd name="T31" fmla="*/ 1 h 91"/>
                  <a:gd name="T32" fmla="*/ 310 w 39"/>
                  <a:gd name="T33" fmla="*/ 48 h 91"/>
                  <a:gd name="T34" fmla="*/ 282 w 39"/>
                  <a:gd name="T35" fmla="*/ 125 h 91"/>
                  <a:gd name="T36" fmla="*/ 271 w 39"/>
                  <a:gd name="T37" fmla="*/ 151 h 91"/>
                  <a:gd name="T38" fmla="*/ 264 w 39"/>
                  <a:gd name="T39" fmla="*/ 197 h 91"/>
                  <a:gd name="T40" fmla="*/ 187 w 39"/>
                  <a:gd name="T41" fmla="*/ 226 h 91"/>
                  <a:gd name="T42" fmla="*/ 107 w 39"/>
                  <a:gd name="T43" fmla="*/ 226 h 91"/>
                  <a:gd name="T44" fmla="*/ 51 w 39"/>
                  <a:gd name="T45" fmla="*/ 238 h 91"/>
                  <a:gd name="T46" fmla="*/ 51 w 39"/>
                  <a:gd name="T47" fmla="*/ 323 h 91"/>
                  <a:gd name="T48" fmla="*/ 1 w 39"/>
                  <a:gd name="T49" fmla="*/ 288 h 91"/>
                  <a:gd name="T50" fmla="*/ 0 w 39"/>
                  <a:gd name="T51" fmla="*/ 348 h 91"/>
                  <a:gd name="T52" fmla="*/ 1 w 39"/>
                  <a:gd name="T53" fmla="*/ 433 h 91"/>
                  <a:gd name="T54" fmla="*/ 74 w 39"/>
                  <a:gd name="T55" fmla="*/ 523 h 91"/>
                  <a:gd name="T56" fmla="*/ 89 w 39"/>
                  <a:gd name="T57" fmla="*/ 660 h 91"/>
                  <a:gd name="T58" fmla="*/ 129 w 39"/>
                  <a:gd name="T59" fmla="*/ 705 h 91"/>
                  <a:gd name="T60" fmla="*/ 129 w 39"/>
                  <a:gd name="T61" fmla="*/ 1206 h 91"/>
                  <a:gd name="T62" fmla="*/ 182 w 39"/>
                  <a:gd name="T63" fmla="*/ 1301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chemeClr val="bg1"/>
              </a:solidFill>
              <a:ln w="3175" cap="rnd">
                <a:solidFill>
                  <a:srgbClr val="56A856"/>
                </a:solidFill>
                <a:round/>
                <a:headEnd/>
                <a:tailEnd/>
              </a:ln>
            </p:spPr>
            <p:txBody>
              <a:bodyPr/>
              <a:lstStyle/>
              <a:p>
                <a:endParaRPr lang="en-US"/>
              </a:p>
            </p:txBody>
          </p:sp>
          <p:sp>
            <p:nvSpPr>
              <p:cNvPr id="66" name="Freeform 67"/>
              <p:cNvSpPr>
                <a:spLocks noChangeAspect="1"/>
              </p:cNvSpPr>
              <p:nvPr/>
            </p:nvSpPr>
            <p:spPr bwMode="auto">
              <a:xfrm>
                <a:off x="2900" y="2406"/>
                <a:ext cx="184" cy="164"/>
              </a:xfrm>
              <a:custGeom>
                <a:avLst/>
                <a:gdLst>
                  <a:gd name="T0" fmla="*/ 1035 w 153"/>
                  <a:gd name="T1" fmla="*/ 1535 h 137"/>
                  <a:gd name="T2" fmla="*/ 1075 w 153"/>
                  <a:gd name="T3" fmla="*/ 1325 h 137"/>
                  <a:gd name="T4" fmla="*/ 1245 w 153"/>
                  <a:gd name="T5" fmla="*/ 1199 h 137"/>
                  <a:gd name="T6" fmla="*/ 1314 w 153"/>
                  <a:gd name="T7" fmla="*/ 1234 h 137"/>
                  <a:gd name="T8" fmla="*/ 1418 w 153"/>
                  <a:gd name="T9" fmla="*/ 1282 h 137"/>
                  <a:gd name="T10" fmla="*/ 1555 w 153"/>
                  <a:gd name="T11" fmla="*/ 1177 h 137"/>
                  <a:gd name="T12" fmla="*/ 1614 w 153"/>
                  <a:gd name="T13" fmla="*/ 1001 h 137"/>
                  <a:gd name="T14" fmla="*/ 1722 w 153"/>
                  <a:gd name="T15" fmla="*/ 773 h 137"/>
                  <a:gd name="T16" fmla="*/ 1775 w 153"/>
                  <a:gd name="T17" fmla="*/ 669 h 137"/>
                  <a:gd name="T18" fmla="*/ 1886 w 153"/>
                  <a:gd name="T19" fmla="*/ 451 h 137"/>
                  <a:gd name="T20" fmla="*/ 1980 w 153"/>
                  <a:gd name="T21" fmla="*/ 299 h 137"/>
                  <a:gd name="T22" fmla="*/ 1941 w 153"/>
                  <a:gd name="T23" fmla="*/ 176 h 137"/>
                  <a:gd name="T24" fmla="*/ 1836 w 153"/>
                  <a:gd name="T25" fmla="*/ 2 h 137"/>
                  <a:gd name="T26" fmla="*/ 1684 w 153"/>
                  <a:gd name="T27" fmla="*/ 86 h 137"/>
                  <a:gd name="T28" fmla="*/ 1418 w 153"/>
                  <a:gd name="T29" fmla="*/ 86 h 137"/>
                  <a:gd name="T30" fmla="*/ 1164 w 153"/>
                  <a:gd name="T31" fmla="*/ 176 h 137"/>
                  <a:gd name="T32" fmla="*/ 969 w 153"/>
                  <a:gd name="T33" fmla="*/ 122 h 137"/>
                  <a:gd name="T34" fmla="*/ 743 w 153"/>
                  <a:gd name="T35" fmla="*/ 122 h 137"/>
                  <a:gd name="T36" fmla="*/ 414 w 153"/>
                  <a:gd name="T37" fmla="*/ 0 h 137"/>
                  <a:gd name="T38" fmla="*/ 214 w 153"/>
                  <a:gd name="T39" fmla="*/ 147 h 137"/>
                  <a:gd name="T40" fmla="*/ 178 w 153"/>
                  <a:gd name="T41" fmla="*/ 358 h 137"/>
                  <a:gd name="T42" fmla="*/ 153 w 153"/>
                  <a:gd name="T43" fmla="*/ 521 h 137"/>
                  <a:gd name="T44" fmla="*/ 148 w 153"/>
                  <a:gd name="T45" fmla="*/ 615 h 137"/>
                  <a:gd name="T46" fmla="*/ 123 w 153"/>
                  <a:gd name="T47" fmla="*/ 736 h 137"/>
                  <a:gd name="T48" fmla="*/ 2 w 153"/>
                  <a:gd name="T49" fmla="*/ 837 h 137"/>
                  <a:gd name="T50" fmla="*/ 0 w 153"/>
                  <a:gd name="T51" fmla="*/ 1132 h 137"/>
                  <a:gd name="T52" fmla="*/ 153 w 153"/>
                  <a:gd name="T53" fmla="*/ 1314 h 137"/>
                  <a:gd name="T54" fmla="*/ 397 w 153"/>
                  <a:gd name="T55" fmla="*/ 1408 h 137"/>
                  <a:gd name="T56" fmla="*/ 477 w 153"/>
                  <a:gd name="T57" fmla="*/ 1512 h 137"/>
                  <a:gd name="T58" fmla="*/ 492 w 153"/>
                  <a:gd name="T59" fmla="*/ 1660 h 137"/>
                  <a:gd name="T60" fmla="*/ 743 w 153"/>
                  <a:gd name="T61" fmla="*/ 1687 h 137"/>
                  <a:gd name="T62" fmla="*/ 909 w 153"/>
                  <a:gd name="T63" fmla="*/ 1585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chemeClr val="bg1"/>
              </a:solidFill>
              <a:ln w="3175" cap="rnd">
                <a:solidFill>
                  <a:srgbClr val="B38768"/>
                </a:solidFill>
                <a:round/>
                <a:headEnd/>
                <a:tailEnd/>
              </a:ln>
            </p:spPr>
            <p:txBody>
              <a:bodyPr/>
              <a:lstStyle/>
              <a:p>
                <a:endParaRPr lang="en-US"/>
              </a:p>
            </p:txBody>
          </p:sp>
          <p:sp>
            <p:nvSpPr>
              <p:cNvPr id="67" name="Freeform 68"/>
              <p:cNvSpPr>
                <a:spLocks noChangeAspect="1"/>
              </p:cNvSpPr>
              <p:nvPr/>
            </p:nvSpPr>
            <p:spPr bwMode="auto">
              <a:xfrm>
                <a:off x="2860" y="2233"/>
                <a:ext cx="241" cy="206"/>
              </a:xfrm>
              <a:custGeom>
                <a:avLst/>
                <a:gdLst>
                  <a:gd name="T0" fmla="*/ 2324 w 200"/>
                  <a:gd name="T1" fmla="*/ 1838 h 172"/>
                  <a:gd name="T2" fmla="*/ 2324 w 200"/>
                  <a:gd name="T3" fmla="*/ 1632 h 172"/>
                  <a:gd name="T4" fmla="*/ 2644 w 200"/>
                  <a:gd name="T5" fmla="*/ 1282 h 172"/>
                  <a:gd name="T6" fmla="*/ 2640 w 200"/>
                  <a:gd name="T7" fmla="*/ 1020 h 172"/>
                  <a:gd name="T8" fmla="*/ 2640 w 200"/>
                  <a:gd name="T9" fmla="*/ 747 h 172"/>
                  <a:gd name="T10" fmla="*/ 2715 w 200"/>
                  <a:gd name="T11" fmla="*/ 580 h 172"/>
                  <a:gd name="T12" fmla="*/ 2640 w 200"/>
                  <a:gd name="T13" fmla="*/ 520 h 172"/>
                  <a:gd name="T14" fmla="*/ 2644 w 200"/>
                  <a:gd name="T15" fmla="*/ 435 h 172"/>
                  <a:gd name="T16" fmla="*/ 2587 w 200"/>
                  <a:gd name="T17" fmla="*/ 376 h 172"/>
                  <a:gd name="T18" fmla="*/ 2593 w 200"/>
                  <a:gd name="T19" fmla="*/ 262 h 172"/>
                  <a:gd name="T20" fmla="*/ 2541 w 200"/>
                  <a:gd name="T21" fmla="*/ 122 h 172"/>
                  <a:gd name="T22" fmla="*/ 2352 w 200"/>
                  <a:gd name="T23" fmla="*/ 186 h 172"/>
                  <a:gd name="T24" fmla="*/ 2271 w 200"/>
                  <a:gd name="T25" fmla="*/ 72 h 172"/>
                  <a:gd name="T26" fmla="*/ 2109 w 200"/>
                  <a:gd name="T27" fmla="*/ 60 h 172"/>
                  <a:gd name="T28" fmla="*/ 2012 w 200"/>
                  <a:gd name="T29" fmla="*/ 0 h 172"/>
                  <a:gd name="T30" fmla="*/ 940 w 200"/>
                  <a:gd name="T31" fmla="*/ 746 h 172"/>
                  <a:gd name="T32" fmla="*/ 721 w 200"/>
                  <a:gd name="T33" fmla="*/ 806 h 172"/>
                  <a:gd name="T34" fmla="*/ 721 w 200"/>
                  <a:gd name="T35" fmla="*/ 1374 h 172"/>
                  <a:gd name="T36" fmla="*/ 671 w 200"/>
                  <a:gd name="T37" fmla="*/ 1385 h 172"/>
                  <a:gd name="T38" fmla="*/ 647 w 200"/>
                  <a:gd name="T39" fmla="*/ 1436 h 172"/>
                  <a:gd name="T40" fmla="*/ 595 w 200"/>
                  <a:gd name="T41" fmla="*/ 1444 h 172"/>
                  <a:gd name="T42" fmla="*/ 557 w 200"/>
                  <a:gd name="T43" fmla="*/ 1504 h 172"/>
                  <a:gd name="T44" fmla="*/ 187 w 200"/>
                  <a:gd name="T45" fmla="*/ 1538 h 172"/>
                  <a:gd name="T46" fmla="*/ 129 w 200"/>
                  <a:gd name="T47" fmla="*/ 1585 h 172"/>
                  <a:gd name="T48" fmla="*/ 1 w 200"/>
                  <a:gd name="T49" fmla="*/ 1580 h 172"/>
                  <a:gd name="T50" fmla="*/ 0 w 200"/>
                  <a:gd name="T51" fmla="*/ 1686 h 172"/>
                  <a:gd name="T52" fmla="*/ 2 w 200"/>
                  <a:gd name="T53" fmla="*/ 1773 h 172"/>
                  <a:gd name="T54" fmla="*/ 107 w 200"/>
                  <a:gd name="T55" fmla="*/ 1842 h 172"/>
                  <a:gd name="T56" fmla="*/ 151 w 200"/>
                  <a:gd name="T57" fmla="*/ 1844 h 172"/>
                  <a:gd name="T58" fmla="*/ 107 w 200"/>
                  <a:gd name="T59" fmla="*/ 1945 h 172"/>
                  <a:gd name="T60" fmla="*/ 271 w 200"/>
                  <a:gd name="T61" fmla="*/ 1998 h 172"/>
                  <a:gd name="T62" fmla="*/ 327 w 200"/>
                  <a:gd name="T63" fmla="*/ 1987 h 172"/>
                  <a:gd name="T64" fmla="*/ 383 w 200"/>
                  <a:gd name="T65" fmla="*/ 2019 h 172"/>
                  <a:gd name="T66" fmla="*/ 347 w 200"/>
                  <a:gd name="T67" fmla="*/ 2060 h 172"/>
                  <a:gd name="T68" fmla="*/ 374 w 200"/>
                  <a:gd name="T69" fmla="*/ 2146 h 172"/>
                  <a:gd name="T70" fmla="*/ 394 w 200"/>
                  <a:gd name="T71" fmla="*/ 2157 h 172"/>
                  <a:gd name="T72" fmla="*/ 410 w 200"/>
                  <a:gd name="T73" fmla="*/ 2123 h 172"/>
                  <a:gd name="T74" fmla="*/ 418 w 200"/>
                  <a:gd name="T75" fmla="*/ 2060 h 172"/>
                  <a:gd name="T76" fmla="*/ 475 w 200"/>
                  <a:gd name="T77" fmla="*/ 2032 h 172"/>
                  <a:gd name="T78" fmla="*/ 572 w 200"/>
                  <a:gd name="T79" fmla="*/ 2146 h 172"/>
                  <a:gd name="T80" fmla="*/ 624 w 200"/>
                  <a:gd name="T81" fmla="*/ 2157 h 172"/>
                  <a:gd name="T82" fmla="*/ 607 w 200"/>
                  <a:gd name="T83" fmla="*/ 2019 h 172"/>
                  <a:gd name="T84" fmla="*/ 671 w 200"/>
                  <a:gd name="T85" fmla="*/ 1946 h 172"/>
                  <a:gd name="T86" fmla="*/ 717 w 200"/>
                  <a:gd name="T87" fmla="*/ 1838 h 172"/>
                  <a:gd name="T88" fmla="*/ 881 w 200"/>
                  <a:gd name="T89" fmla="*/ 1801 h 172"/>
                  <a:gd name="T90" fmla="*/ 1103 w 200"/>
                  <a:gd name="T91" fmla="*/ 1849 h 172"/>
                  <a:gd name="T92" fmla="*/ 1205 w 200"/>
                  <a:gd name="T93" fmla="*/ 1907 h 172"/>
                  <a:gd name="T94" fmla="*/ 1316 w 200"/>
                  <a:gd name="T95" fmla="*/ 1892 h 172"/>
                  <a:gd name="T96" fmla="*/ 1447 w 200"/>
                  <a:gd name="T97" fmla="*/ 1907 h 172"/>
                  <a:gd name="T98" fmla="*/ 1546 w 200"/>
                  <a:gd name="T99" fmla="*/ 1987 h 172"/>
                  <a:gd name="T100" fmla="*/ 1639 w 200"/>
                  <a:gd name="T101" fmla="*/ 1971 h 172"/>
                  <a:gd name="T102" fmla="*/ 1744 w 200"/>
                  <a:gd name="T103" fmla="*/ 1898 h 172"/>
                  <a:gd name="T104" fmla="*/ 1911 w 200"/>
                  <a:gd name="T105" fmla="*/ 1892 h 172"/>
                  <a:gd name="T106" fmla="*/ 2085 w 200"/>
                  <a:gd name="T107" fmla="*/ 1907 h 172"/>
                  <a:gd name="T108" fmla="*/ 2167 w 200"/>
                  <a:gd name="T109" fmla="*/ 1892 h 172"/>
                  <a:gd name="T110" fmla="*/ 2239 w 200"/>
                  <a:gd name="T111" fmla="*/ 1842 h 172"/>
                  <a:gd name="T112" fmla="*/ 2324 w 200"/>
                  <a:gd name="T113" fmla="*/ 1838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chemeClr val="bg1"/>
              </a:solidFill>
              <a:ln w="3175" cap="rnd">
                <a:solidFill>
                  <a:srgbClr val="869943"/>
                </a:solidFill>
                <a:round/>
                <a:headEnd/>
                <a:tailEnd/>
              </a:ln>
            </p:spPr>
            <p:txBody>
              <a:bodyPr/>
              <a:lstStyle/>
              <a:p>
                <a:endParaRPr lang="en-US"/>
              </a:p>
            </p:txBody>
          </p:sp>
          <p:sp>
            <p:nvSpPr>
              <p:cNvPr id="68" name="Freeform 69"/>
              <p:cNvSpPr>
                <a:spLocks noChangeAspect="1"/>
              </p:cNvSpPr>
              <p:nvPr/>
            </p:nvSpPr>
            <p:spPr bwMode="auto">
              <a:xfrm>
                <a:off x="2728" y="1981"/>
                <a:ext cx="310" cy="334"/>
              </a:xfrm>
              <a:custGeom>
                <a:avLst/>
                <a:gdLst>
                  <a:gd name="T0" fmla="*/ 2333 w 258"/>
                  <a:gd name="T1" fmla="*/ 3513 h 278"/>
                  <a:gd name="T2" fmla="*/ 1968 w 258"/>
                  <a:gd name="T3" fmla="*/ 3627 h 278"/>
                  <a:gd name="T4" fmla="*/ 1942 w 258"/>
                  <a:gd name="T5" fmla="*/ 3476 h 278"/>
                  <a:gd name="T6" fmla="*/ 1749 w 258"/>
                  <a:gd name="T7" fmla="*/ 3394 h 278"/>
                  <a:gd name="T8" fmla="*/ 1616 w 258"/>
                  <a:gd name="T9" fmla="*/ 3303 h 278"/>
                  <a:gd name="T10" fmla="*/ 630 w 258"/>
                  <a:gd name="T11" fmla="*/ 2435 h 278"/>
                  <a:gd name="T12" fmla="*/ 0 w 258"/>
                  <a:gd name="T13" fmla="*/ 1936 h 278"/>
                  <a:gd name="T14" fmla="*/ 126 w 258"/>
                  <a:gd name="T15" fmla="*/ 1615 h 278"/>
                  <a:gd name="T16" fmla="*/ 322 w 258"/>
                  <a:gd name="T17" fmla="*/ 1527 h 278"/>
                  <a:gd name="T18" fmla="*/ 465 w 258"/>
                  <a:gd name="T19" fmla="*/ 1491 h 278"/>
                  <a:gd name="T20" fmla="*/ 654 w 258"/>
                  <a:gd name="T21" fmla="*/ 1344 h 278"/>
                  <a:gd name="T22" fmla="*/ 854 w 258"/>
                  <a:gd name="T23" fmla="*/ 1242 h 278"/>
                  <a:gd name="T24" fmla="*/ 846 w 258"/>
                  <a:gd name="T25" fmla="*/ 1119 h 278"/>
                  <a:gd name="T26" fmla="*/ 1117 w 258"/>
                  <a:gd name="T27" fmla="*/ 1058 h 278"/>
                  <a:gd name="T28" fmla="*/ 1233 w 258"/>
                  <a:gd name="T29" fmla="*/ 961 h 278"/>
                  <a:gd name="T30" fmla="*/ 1169 w 258"/>
                  <a:gd name="T31" fmla="*/ 848 h 278"/>
                  <a:gd name="T32" fmla="*/ 1155 w 258"/>
                  <a:gd name="T33" fmla="*/ 654 h 278"/>
                  <a:gd name="T34" fmla="*/ 1079 w 258"/>
                  <a:gd name="T35" fmla="*/ 406 h 278"/>
                  <a:gd name="T36" fmla="*/ 1222 w 258"/>
                  <a:gd name="T37" fmla="*/ 309 h 278"/>
                  <a:gd name="T38" fmla="*/ 1401 w 258"/>
                  <a:gd name="T39" fmla="*/ 234 h 278"/>
                  <a:gd name="T40" fmla="*/ 1631 w 258"/>
                  <a:gd name="T41" fmla="*/ 87 h 278"/>
                  <a:gd name="T42" fmla="*/ 1968 w 258"/>
                  <a:gd name="T43" fmla="*/ 42 h 278"/>
                  <a:gd name="T44" fmla="*/ 2236 w 258"/>
                  <a:gd name="T45" fmla="*/ 50 h 278"/>
                  <a:gd name="T46" fmla="*/ 2355 w 258"/>
                  <a:gd name="T47" fmla="*/ 42 h 278"/>
                  <a:gd name="T48" fmla="*/ 2514 w 258"/>
                  <a:gd name="T49" fmla="*/ 0 h 278"/>
                  <a:gd name="T50" fmla="*/ 2613 w 258"/>
                  <a:gd name="T51" fmla="*/ 0 h 278"/>
                  <a:gd name="T52" fmla="*/ 2796 w 258"/>
                  <a:gd name="T53" fmla="*/ 2 h 278"/>
                  <a:gd name="T54" fmla="*/ 2762 w 258"/>
                  <a:gd name="T55" fmla="*/ 105 h 278"/>
                  <a:gd name="T56" fmla="*/ 2773 w 258"/>
                  <a:gd name="T57" fmla="*/ 181 h 278"/>
                  <a:gd name="T58" fmla="*/ 2773 w 258"/>
                  <a:gd name="T59" fmla="*/ 377 h 278"/>
                  <a:gd name="T60" fmla="*/ 2696 w 258"/>
                  <a:gd name="T61" fmla="*/ 544 h 278"/>
                  <a:gd name="T62" fmla="*/ 2643 w 258"/>
                  <a:gd name="T63" fmla="*/ 704 h 278"/>
                  <a:gd name="T64" fmla="*/ 2762 w 258"/>
                  <a:gd name="T65" fmla="*/ 860 h 278"/>
                  <a:gd name="T66" fmla="*/ 2830 w 258"/>
                  <a:gd name="T67" fmla="*/ 984 h 278"/>
                  <a:gd name="T68" fmla="*/ 2958 w 258"/>
                  <a:gd name="T69" fmla="*/ 1400 h 278"/>
                  <a:gd name="T70" fmla="*/ 3021 w 258"/>
                  <a:gd name="T71" fmla="*/ 1687 h 278"/>
                  <a:gd name="T72" fmla="*/ 3045 w 258"/>
                  <a:gd name="T73" fmla="*/ 2149 h 278"/>
                  <a:gd name="T74" fmla="*/ 3071 w 258"/>
                  <a:gd name="T75" fmla="*/ 2435 h 278"/>
                  <a:gd name="T76" fmla="*/ 3185 w 258"/>
                  <a:gd name="T77" fmla="*/ 2582 h 278"/>
                  <a:gd name="T78" fmla="*/ 3289 w 258"/>
                  <a:gd name="T79" fmla="*/ 2679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chemeClr val="bg1"/>
              </a:solidFill>
              <a:ln w="3175" cap="rnd">
                <a:solidFill>
                  <a:srgbClr val="9C926C"/>
                </a:solidFill>
                <a:round/>
                <a:headEnd/>
                <a:tailEnd/>
              </a:ln>
            </p:spPr>
            <p:txBody>
              <a:bodyPr/>
              <a:lstStyle/>
              <a:p>
                <a:endParaRPr lang="en-US"/>
              </a:p>
            </p:txBody>
          </p:sp>
          <p:sp>
            <p:nvSpPr>
              <p:cNvPr id="69" name="Freeform 70"/>
              <p:cNvSpPr>
                <a:spLocks noChangeAspect="1"/>
              </p:cNvSpPr>
              <p:nvPr/>
            </p:nvSpPr>
            <p:spPr bwMode="auto">
              <a:xfrm>
                <a:off x="2969" y="1976"/>
                <a:ext cx="63" cy="133"/>
              </a:xfrm>
              <a:custGeom>
                <a:avLst/>
                <a:gdLst>
                  <a:gd name="T0" fmla="*/ 297 w 53"/>
                  <a:gd name="T1" fmla="*/ 1394 h 111"/>
                  <a:gd name="T2" fmla="*/ 367 w 53"/>
                  <a:gd name="T3" fmla="*/ 1334 h 111"/>
                  <a:gd name="T4" fmla="*/ 392 w 53"/>
                  <a:gd name="T5" fmla="*/ 1268 h 111"/>
                  <a:gd name="T6" fmla="*/ 367 w 53"/>
                  <a:gd name="T7" fmla="*/ 1135 h 111"/>
                  <a:gd name="T8" fmla="*/ 424 w 53"/>
                  <a:gd name="T9" fmla="*/ 1100 h 111"/>
                  <a:gd name="T10" fmla="*/ 499 w 53"/>
                  <a:gd name="T11" fmla="*/ 1021 h 111"/>
                  <a:gd name="T12" fmla="*/ 593 w 53"/>
                  <a:gd name="T13" fmla="*/ 957 h 111"/>
                  <a:gd name="T14" fmla="*/ 554 w 53"/>
                  <a:gd name="T15" fmla="*/ 918 h 111"/>
                  <a:gd name="T16" fmla="*/ 575 w 53"/>
                  <a:gd name="T17" fmla="*/ 810 h 111"/>
                  <a:gd name="T18" fmla="*/ 424 w 53"/>
                  <a:gd name="T19" fmla="*/ 727 h 111"/>
                  <a:gd name="T20" fmla="*/ 384 w 53"/>
                  <a:gd name="T21" fmla="*/ 697 h 111"/>
                  <a:gd name="T22" fmla="*/ 357 w 53"/>
                  <a:gd name="T23" fmla="*/ 607 h 111"/>
                  <a:gd name="T24" fmla="*/ 436 w 53"/>
                  <a:gd name="T25" fmla="*/ 564 h 111"/>
                  <a:gd name="T26" fmla="*/ 499 w 53"/>
                  <a:gd name="T27" fmla="*/ 435 h 111"/>
                  <a:gd name="T28" fmla="*/ 499 w 53"/>
                  <a:gd name="T29" fmla="*/ 314 h 111"/>
                  <a:gd name="T30" fmla="*/ 424 w 53"/>
                  <a:gd name="T31" fmla="*/ 262 h 111"/>
                  <a:gd name="T32" fmla="*/ 420 w 53"/>
                  <a:gd name="T33" fmla="*/ 211 h 111"/>
                  <a:gd name="T34" fmla="*/ 466 w 53"/>
                  <a:gd name="T35" fmla="*/ 176 h 111"/>
                  <a:gd name="T36" fmla="*/ 504 w 53"/>
                  <a:gd name="T37" fmla="*/ 103 h 111"/>
                  <a:gd name="T38" fmla="*/ 499 w 53"/>
                  <a:gd name="T39" fmla="*/ 50 h 111"/>
                  <a:gd name="T40" fmla="*/ 436 w 53"/>
                  <a:gd name="T41" fmla="*/ 122 h 111"/>
                  <a:gd name="T42" fmla="*/ 384 w 53"/>
                  <a:gd name="T43" fmla="*/ 103 h 111"/>
                  <a:gd name="T44" fmla="*/ 407 w 53"/>
                  <a:gd name="T45" fmla="*/ 42 h 111"/>
                  <a:gd name="T46" fmla="*/ 342 w 53"/>
                  <a:gd name="T47" fmla="*/ 1 h 111"/>
                  <a:gd name="T48" fmla="*/ 250 w 53"/>
                  <a:gd name="T49" fmla="*/ 1 h 111"/>
                  <a:gd name="T50" fmla="*/ 162 w 53"/>
                  <a:gd name="T51" fmla="*/ 72 h 111"/>
                  <a:gd name="T52" fmla="*/ 162 w 53"/>
                  <a:gd name="T53" fmla="*/ 122 h 111"/>
                  <a:gd name="T54" fmla="*/ 122 w 53"/>
                  <a:gd name="T55" fmla="*/ 147 h 111"/>
                  <a:gd name="T56" fmla="*/ 103 w 53"/>
                  <a:gd name="T57" fmla="*/ 176 h 111"/>
                  <a:gd name="T58" fmla="*/ 136 w 53"/>
                  <a:gd name="T59" fmla="*/ 226 h 111"/>
                  <a:gd name="T60" fmla="*/ 122 w 53"/>
                  <a:gd name="T61" fmla="*/ 271 h 111"/>
                  <a:gd name="T62" fmla="*/ 136 w 53"/>
                  <a:gd name="T63" fmla="*/ 423 h 111"/>
                  <a:gd name="T64" fmla="*/ 114 w 53"/>
                  <a:gd name="T65" fmla="*/ 521 h 111"/>
                  <a:gd name="T66" fmla="*/ 68 w 53"/>
                  <a:gd name="T67" fmla="*/ 582 h 111"/>
                  <a:gd name="T68" fmla="*/ 1 w 53"/>
                  <a:gd name="T69" fmla="*/ 647 h 111"/>
                  <a:gd name="T70" fmla="*/ 1 w 53"/>
                  <a:gd name="T71" fmla="*/ 711 h 111"/>
                  <a:gd name="T72" fmla="*/ 48 w 53"/>
                  <a:gd name="T73" fmla="*/ 810 h 111"/>
                  <a:gd name="T74" fmla="*/ 122 w 53"/>
                  <a:gd name="T75" fmla="*/ 883 h 111"/>
                  <a:gd name="T76" fmla="*/ 122 w 53"/>
                  <a:gd name="T77" fmla="*/ 957 h 111"/>
                  <a:gd name="T78" fmla="*/ 178 w 53"/>
                  <a:gd name="T79" fmla="*/ 1006 h 111"/>
                  <a:gd name="T80" fmla="*/ 242 w 53"/>
                  <a:gd name="T81" fmla="*/ 1026 h 111"/>
                  <a:gd name="T82" fmla="*/ 297 w 53"/>
                  <a:gd name="T83" fmla="*/ 1394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chemeClr val="bg1"/>
              </a:solidFill>
              <a:ln w="3175" cap="rnd">
                <a:solidFill>
                  <a:srgbClr val="A686B0"/>
                </a:solidFill>
                <a:round/>
                <a:headEnd/>
                <a:tailEnd/>
              </a:ln>
            </p:spPr>
            <p:txBody>
              <a:bodyPr/>
              <a:lstStyle/>
              <a:p>
                <a:endParaRPr lang="en-US"/>
              </a:p>
            </p:txBody>
          </p:sp>
          <p:sp>
            <p:nvSpPr>
              <p:cNvPr id="70" name="Freeform 71"/>
              <p:cNvSpPr>
                <a:spLocks noChangeAspect="1"/>
              </p:cNvSpPr>
              <p:nvPr/>
            </p:nvSpPr>
            <p:spPr bwMode="auto">
              <a:xfrm>
                <a:off x="2996" y="2605"/>
                <a:ext cx="88" cy="108"/>
              </a:xfrm>
              <a:custGeom>
                <a:avLst/>
                <a:gdLst>
                  <a:gd name="T0" fmla="*/ 785 w 73"/>
                  <a:gd name="T1" fmla="*/ 2 h 90"/>
                  <a:gd name="T2" fmla="*/ 681 w 73"/>
                  <a:gd name="T3" fmla="*/ 0 h 90"/>
                  <a:gd name="T4" fmla="*/ 411 w 73"/>
                  <a:gd name="T5" fmla="*/ 0 h 90"/>
                  <a:gd name="T6" fmla="*/ 398 w 73"/>
                  <a:gd name="T7" fmla="*/ 42 h 90"/>
                  <a:gd name="T8" fmla="*/ 411 w 73"/>
                  <a:gd name="T9" fmla="*/ 210 h 90"/>
                  <a:gd name="T10" fmla="*/ 374 w 73"/>
                  <a:gd name="T11" fmla="*/ 228 h 90"/>
                  <a:gd name="T12" fmla="*/ 125 w 73"/>
                  <a:gd name="T13" fmla="*/ 215 h 90"/>
                  <a:gd name="T14" fmla="*/ 107 w 73"/>
                  <a:gd name="T15" fmla="*/ 319 h 90"/>
                  <a:gd name="T16" fmla="*/ 74 w 73"/>
                  <a:gd name="T17" fmla="*/ 434 h 90"/>
                  <a:gd name="T18" fmla="*/ 42 w 73"/>
                  <a:gd name="T19" fmla="*/ 584 h 90"/>
                  <a:gd name="T20" fmla="*/ 0 w 73"/>
                  <a:gd name="T21" fmla="*/ 552 h 90"/>
                  <a:gd name="T22" fmla="*/ 42 w 73"/>
                  <a:gd name="T23" fmla="*/ 662 h 90"/>
                  <a:gd name="T24" fmla="*/ 125 w 73"/>
                  <a:gd name="T25" fmla="*/ 733 h 90"/>
                  <a:gd name="T26" fmla="*/ 61 w 73"/>
                  <a:gd name="T27" fmla="*/ 749 h 90"/>
                  <a:gd name="T28" fmla="*/ 125 w 73"/>
                  <a:gd name="T29" fmla="*/ 794 h 90"/>
                  <a:gd name="T30" fmla="*/ 107 w 73"/>
                  <a:gd name="T31" fmla="*/ 847 h 90"/>
                  <a:gd name="T32" fmla="*/ 213 w 73"/>
                  <a:gd name="T33" fmla="*/ 899 h 90"/>
                  <a:gd name="T34" fmla="*/ 156 w 73"/>
                  <a:gd name="T35" fmla="*/ 900 h 90"/>
                  <a:gd name="T36" fmla="*/ 227 w 73"/>
                  <a:gd name="T37" fmla="*/ 984 h 90"/>
                  <a:gd name="T38" fmla="*/ 318 w 73"/>
                  <a:gd name="T39" fmla="*/ 1109 h 90"/>
                  <a:gd name="T40" fmla="*/ 383 w 73"/>
                  <a:gd name="T41" fmla="*/ 1159 h 90"/>
                  <a:gd name="T42" fmla="*/ 411 w 73"/>
                  <a:gd name="T43" fmla="*/ 1080 h 90"/>
                  <a:gd name="T44" fmla="*/ 495 w 73"/>
                  <a:gd name="T45" fmla="*/ 1109 h 90"/>
                  <a:gd name="T46" fmla="*/ 504 w 73"/>
                  <a:gd name="T47" fmla="*/ 1016 h 90"/>
                  <a:gd name="T48" fmla="*/ 448 w 73"/>
                  <a:gd name="T49" fmla="*/ 953 h 90"/>
                  <a:gd name="T50" fmla="*/ 451 w 73"/>
                  <a:gd name="T51" fmla="*/ 857 h 90"/>
                  <a:gd name="T52" fmla="*/ 579 w 73"/>
                  <a:gd name="T53" fmla="*/ 880 h 90"/>
                  <a:gd name="T54" fmla="*/ 599 w 73"/>
                  <a:gd name="T55" fmla="*/ 780 h 90"/>
                  <a:gd name="T56" fmla="*/ 681 w 73"/>
                  <a:gd name="T57" fmla="*/ 847 h 90"/>
                  <a:gd name="T58" fmla="*/ 791 w 73"/>
                  <a:gd name="T59" fmla="*/ 841 h 90"/>
                  <a:gd name="T60" fmla="*/ 821 w 73"/>
                  <a:gd name="T61" fmla="*/ 880 h 90"/>
                  <a:gd name="T62" fmla="*/ 870 w 73"/>
                  <a:gd name="T63" fmla="*/ 880 h 90"/>
                  <a:gd name="T64" fmla="*/ 884 w 73"/>
                  <a:gd name="T65" fmla="*/ 750 h 90"/>
                  <a:gd name="T66" fmla="*/ 884 w 73"/>
                  <a:gd name="T67" fmla="*/ 625 h 90"/>
                  <a:gd name="T68" fmla="*/ 915 w 73"/>
                  <a:gd name="T69" fmla="*/ 535 h 90"/>
                  <a:gd name="T70" fmla="*/ 841 w 73"/>
                  <a:gd name="T71" fmla="*/ 520 h 90"/>
                  <a:gd name="T72" fmla="*/ 868 w 73"/>
                  <a:gd name="T73" fmla="*/ 372 h 90"/>
                  <a:gd name="T74" fmla="*/ 954 w 73"/>
                  <a:gd name="T75" fmla="*/ 319 h 90"/>
                  <a:gd name="T76" fmla="*/ 954 w 73"/>
                  <a:gd name="T77" fmla="*/ 190 h 90"/>
                  <a:gd name="T78" fmla="*/ 767 w 73"/>
                  <a:gd name="T79" fmla="*/ 179 h 90"/>
                  <a:gd name="T80" fmla="*/ 733 w 73"/>
                  <a:gd name="T81" fmla="*/ 122 h 90"/>
                  <a:gd name="T82" fmla="*/ 785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chemeClr val="bg1"/>
              </a:solidFill>
              <a:ln w="3175" cap="rnd">
                <a:solidFill>
                  <a:srgbClr val="A686B0"/>
                </a:solidFill>
                <a:round/>
                <a:headEnd/>
                <a:tailEnd/>
              </a:ln>
            </p:spPr>
            <p:txBody>
              <a:bodyPr/>
              <a:lstStyle/>
              <a:p>
                <a:endParaRPr lang="en-US"/>
              </a:p>
            </p:txBody>
          </p:sp>
          <p:sp>
            <p:nvSpPr>
              <p:cNvPr id="71" name="Freeform 72"/>
              <p:cNvSpPr>
                <a:spLocks noChangeAspect="1"/>
              </p:cNvSpPr>
              <p:nvPr/>
            </p:nvSpPr>
            <p:spPr bwMode="auto">
              <a:xfrm>
                <a:off x="3006" y="2607"/>
                <a:ext cx="27" cy="20"/>
              </a:xfrm>
              <a:custGeom>
                <a:avLst/>
                <a:gdLst>
                  <a:gd name="T0" fmla="*/ 1 w 23"/>
                  <a:gd name="T1" fmla="*/ 361 h 16"/>
                  <a:gd name="T2" fmla="*/ 1 w 23"/>
                  <a:gd name="T3" fmla="*/ 136 h 16"/>
                  <a:gd name="T4" fmla="*/ 2 w 23"/>
                  <a:gd name="T5" fmla="*/ 0 h 16"/>
                  <a:gd name="T6" fmla="*/ 197 w 23"/>
                  <a:gd name="T7" fmla="*/ 1 h 16"/>
                  <a:gd name="T8" fmla="*/ 208 w 23"/>
                  <a:gd name="T9" fmla="*/ 305 h 16"/>
                  <a:gd name="T10" fmla="*/ 177 w 23"/>
                  <a:gd name="T11" fmla="*/ 363 h 16"/>
                  <a:gd name="T12" fmla="*/ 1 w 23"/>
                  <a:gd name="T13" fmla="*/ 361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rgbClr val="FFC2C2"/>
              </a:solidFill>
              <a:ln w="3175" cap="rnd">
                <a:solidFill>
                  <a:srgbClr val="C29494"/>
                </a:solidFill>
                <a:round/>
                <a:headEnd/>
                <a:tailEnd/>
              </a:ln>
            </p:spPr>
            <p:txBody>
              <a:bodyPr/>
              <a:lstStyle/>
              <a:p>
                <a:endParaRPr lang="en-US"/>
              </a:p>
            </p:txBody>
          </p:sp>
          <p:sp>
            <p:nvSpPr>
              <p:cNvPr id="72" name="Freeform 73"/>
              <p:cNvSpPr>
                <a:spLocks noChangeAspect="1"/>
              </p:cNvSpPr>
              <p:nvPr/>
            </p:nvSpPr>
            <p:spPr bwMode="auto">
              <a:xfrm>
                <a:off x="2988" y="2421"/>
                <a:ext cx="119" cy="195"/>
              </a:xfrm>
              <a:custGeom>
                <a:avLst/>
                <a:gdLst>
                  <a:gd name="T0" fmla="*/ 257 w 99"/>
                  <a:gd name="T1" fmla="*/ 1951 h 162"/>
                  <a:gd name="T2" fmla="*/ 214 w 99"/>
                  <a:gd name="T3" fmla="*/ 1762 h 162"/>
                  <a:gd name="T4" fmla="*/ 178 w 99"/>
                  <a:gd name="T5" fmla="*/ 1736 h 162"/>
                  <a:gd name="T6" fmla="*/ 72 w 99"/>
                  <a:gd name="T7" fmla="*/ 1599 h 162"/>
                  <a:gd name="T8" fmla="*/ 0 w 99"/>
                  <a:gd name="T9" fmla="*/ 1578 h 162"/>
                  <a:gd name="T10" fmla="*/ 50 w 99"/>
                  <a:gd name="T11" fmla="*/ 1360 h 162"/>
                  <a:gd name="T12" fmla="*/ 195 w 99"/>
                  <a:gd name="T13" fmla="*/ 1218 h 162"/>
                  <a:gd name="T14" fmla="*/ 328 w 99"/>
                  <a:gd name="T15" fmla="*/ 1166 h 162"/>
                  <a:gd name="T16" fmla="*/ 371 w 99"/>
                  <a:gd name="T17" fmla="*/ 1130 h 162"/>
                  <a:gd name="T18" fmla="*/ 508 w 99"/>
                  <a:gd name="T19" fmla="*/ 1240 h 162"/>
                  <a:gd name="T20" fmla="*/ 630 w 99"/>
                  <a:gd name="T21" fmla="*/ 982 h 162"/>
                  <a:gd name="T22" fmla="*/ 716 w 99"/>
                  <a:gd name="T23" fmla="*/ 805 h 162"/>
                  <a:gd name="T24" fmla="*/ 805 w 99"/>
                  <a:gd name="T25" fmla="*/ 598 h 162"/>
                  <a:gd name="T26" fmla="*/ 849 w 99"/>
                  <a:gd name="T27" fmla="*/ 468 h 162"/>
                  <a:gd name="T28" fmla="*/ 1035 w 99"/>
                  <a:gd name="T29" fmla="*/ 268 h 162"/>
                  <a:gd name="T30" fmla="*/ 930 w 99"/>
                  <a:gd name="T31" fmla="*/ 88 h 162"/>
                  <a:gd name="T32" fmla="*/ 1021 w 99"/>
                  <a:gd name="T33" fmla="*/ 0 h 162"/>
                  <a:gd name="T34" fmla="*/ 1094 w 99"/>
                  <a:gd name="T35" fmla="*/ 333 h 162"/>
                  <a:gd name="T36" fmla="*/ 1227 w 99"/>
                  <a:gd name="T37" fmla="*/ 581 h 162"/>
                  <a:gd name="T38" fmla="*/ 1060 w 99"/>
                  <a:gd name="T39" fmla="*/ 563 h 162"/>
                  <a:gd name="T40" fmla="*/ 930 w 99"/>
                  <a:gd name="T41" fmla="*/ 632 h 162"/>
                  <a:gd name="T42" fmla="*/ 1094 w 99"/>
                  <a:gd name="T43" fmla="*/ 827 h 162"/>
                  <a:gd name="T44" fmla="*/ 1189 w 99"/>
                  <a:gd name="T45" fmla="*/ 995 h 162"/>
                  <a:gd name="T46" fmla="*/ 1125 w 99"/>
                  <a:gd name="T47" fmla="*/ 1138 h 162"/>
                  <a:gd name="T48" fmla="*/ 1021 w 99"/>
                  <a:gd name="T49" fmla="*/ 1325 h 162"/>
                  <a:gd name="T50" fmla="*/ 1043 w 99"/>
                  <a:gd name="T51" fmla="*/ 1599 h 162"/>
                  <a:gd name="T52" fmla="*/ 1146 w 99"/>
                  <a:gd name="T53" fmla="*/ 1692 h 162"/>
                  <a:gd name="T54" fmla="*/ 1189 w 99"/>
                  <a:gd name="T55" fmla="*/ 1899 h 162"/>
                  <a:gd name="T56" fmla="*/ 1303 w 99"/>
                  <a:gd name="T57" fmla="*/ 2032 h 162"/>
                  <a:gd name="T58" fmla="*/ 1296 w 99"/>
                  <a:gd name="T59" fmla="*/ 2178 h 162"/>
                  <a:gd name="T60" fmla="*/ 849 w 99"/>
                  <a:gd name="T61" fmla="*/ 2081 h 162"/>
                  <a:gd name="T62" fmla="*/ 488 w 99"/>
                  <a:gd name="T63" fmla="*/ 2037 h 162"/>
                  <a:gd name="T64" fmla="*/ 219 w 99"/>
                  <a:gd name="T65" fmla="*/ 2081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chemeClr val="bg1"/>
              </a:solidFill>
              <a:ln w="3175" cap="rnd">
                <a:solidFill>
                  <a:srgbClr val="9C926C"/>
                </a:solidFill>
                <a:round/>
                <a:headEnd/>
                <a:tailEnd/>
              </a:ln>
            </p:spPr>
            <p:txBody>
              <a:bodyPr/>
              <a:lstStyle/>
              <a:p>
                <a:endParaRPr lang="en-US"/>
              </a:p>
            </p:txBody>
          </p:sp>
          <p:sp>
            <p:nvSpPr>
              <p:cNvPr id="73" name="Freeform 74"/>
              <p:cNvSpPr>
                <a:spLocks noChangeAspect="1"/>
              </p:cNvSpPr>
              <p:nvPr/>
            </p:nvSpPr>
            <p:spPr bwMode="auto">
              <a:xfrm>
                <a:off x="3066" y="2235"/>
                <a:ext cx="156" cy="279"/>
              </a:xfrm>
              <a:custGeom>
                <a:avLst/>
                <a:gdLst>
                  <a:gd name="T0" fmla="*/ 329 w 130"/>
                  <a:gd name="T1" fmla="*/ 3070 h 232"/>
                  <a:gd name="T2" fmla="*/ 433 w 130"/>
                  <a:gd name="T3" fmla="*/ 3057 h 232"/>
                  <a:gd name="T4" fmla="*/ 496 w 130"/>
                  <a:gd name="T5" fmla="*/ 3017 h 232"/>
                  <a:gd name="T6" fmla="*/ 584 w 130"/>
                  <a:gd name="T7" fmla="*/ 3057 h 232"/>
                  <a:gd name="T8" fmla="*/ 624 w 130"/>
                  <a:gd name="T9" fmla="*/ 2997 h 232"/>
                  <a:gd name="T10" fmla="*/ 750 w 130"/>
                  <a:gd name="T11" fmla="*/ 2981 h 232"/>
                  <a:gd name="T12" fmla="*/ 809 w 130"/>
                  <a:gd name="T13" fmla="*/ 2981 h 232"/>
                  <a:gd name="T14" fmla="*/ 857 w 130"/>
                  <a:gd name="T15" fmla="*/ 2930 h 232"/>
                  <a:gd name="T16" fmla="*/ 900 w 130"/>
                  <a:gd name="T17" fmla="*/ 2857 h 232"/>
                  <a:gd name="T18" fmla="*/ 857 w 130"/>
                  <a:gd name="T19" fmla="*/ 2832 h 232"/>
                  <a:gd name="T20" fmla="*/ 900 w 130"/>
                  <a:gd name="T21" fmla="*/ 2786 h 232"/>
                  <a:gd name="T22" fmla="*/ 1056 w 130"/>
                  <a:gd name="T23" fmla="*/ 2786 h 232"/>
                  <a:gd name="T24" fmla="*/ 1195 w 130"/>
                  <a:gd name="T25" fmla="*/ 2727 h 232"/>
                  <a:gd name="T26" fmla="*/ 1219 w 130"/>
                  <a:gd name="T27" fmla="*/ 2619 h 232"/>
                  <a:gd name="T28" fmla="*/ 1289 w 130"/>
                  <a:gd name="T29" fmla="*/ 2619 h 232"/>
                  <a:gd name="T30" fmla="*/ 1340 w 130"/>
                  <a:gd name="T31" fmla="*/ 2542 h 232"/>
                  <a:gd name="T32" fmla="*/ 1340 w 130"/>
                  <a:gd name="T33" fmla="*/ 2440 h 232"/>
                  <a:gd name="T34" fmla="*/ 1489 w 130"/>
                  <a:gd name="T35" fmla="*/ 2435 h 232"/>
                  <a:gd name="T36" fmla="*/ 1496 w 130"/>
                  <a:gd name="T37" fmla="*/ 2370 h 232"/>
                  <a:gd name="T38" fmla="*/ 1434 w 130"/>
                  <a:gd name="T39" fmla="*/ 2285 h 232"/>
                  <a:gd name="T40" fmla="*/ 1481 w 130"/>
                  <a:gd name="T41" fmla="*/ 2226 h 232"/>
                  <a:gd name="T42" fmla="*/ 1434 w 130"/>
                  <a:gd name="T43" fmla="*/ 2221 h 232"/>
                  <a:gd name="T44" fmla="*/ 1420 w 130"/>
                  <a:gd name="T45" fmla="*/ 2086 h 232"/>
                  <a:gd name="T46" fmla="*/ 1339 w 130"/>
                  <a:gd name="T47" fmla="*/ 2114 h 232"/>
                  <a:gd name="T48" fmla="*/ 1339 w 130"/>
                  <a:gd name="T49" fmla="*/ 2044 h 232"/>
                  <a:gd name="T50" fmla="*/ 1398 w 130"/>
                  <a:gd name="T51" fmla="*/ 1971 h 232"/>
                  <a:gd name="T52" fmla="*/ 1391 w 130"/>
                  <a:gd name="T53" fmla="*/ 1847 h 232"/>
                  <a:gd name="T54" fmla="*/ 1453 w 130"/>
                  <a:gd name="T55" fmla="*/ 1811 h 232"/>
                  <a:gd name="T56" fmla="*/ 1417 w 130"/>
                  <a:gd name="T57" fmla="*/ 1735 h 232"/>
                  <a:gd name="T58" fmla="*/ 1453 w 130"/>
                  <a:gd name="T59" fmla="*/ 1687 h 232"/>
                  <a:gd name="T60" fmla="*/ 1520 w 130"/>
                  <a:gd name="T61" fmla="*/ 1614 h 232"/>
                  <a:gd name="T62" fmla="*/ 1496 w 130"/>
                  <a:gd name="T63" fmla="*/ 1536 h 232"/>
                  <a:gd name="T64" fmla="*/ 1555 w 130"/>
                  <a:gd name="T65" fmla="*/ 1497 h 232"/>
                  <a:gd name="T66" fmla="*/ 1648 w 130"/>
                  <a:gd name="T67" fmla="*/ 1497 h 232"/>
                  <a:gd name="T68" fmla="*/ 1648 w 130"/>
                  <a:gd name="T69" fmla="*/ 805 h 232"/>
                  <a:gd name="T70" fmla="*/ 310 w 130"/>
                  <a:gd name="T71" fmla="*/ 0 h 232"/>
                  <a:gd name="T72" fmla="*/ 210 w 130"/>
                  <a:gd name="T73" fmla="*/ 88 h 232"/>
                  <a:gd name="T74" fmla="*/ 258 w 130"/>
                  <a:gd name="T75" fmla="*/ 257 h 232"/>
                  <a:gd name="T76" fmla="*/ 252 w 130"/>
                  <a:gd name="T77" fmla="*/ 372 h 232"/>
                  <a:gd name="T78" fmla="*/ 302 w 130"/>
                  <a:gd name="T79" fmla="*/ 444 h 232"/>
                  <a:gd name="T80" fmla="*/ 274 w 130"/>
                  <a:gd name="T81" fmla="*/ 523 h 232"/>
                  <a:gd name="T82" fmla="*/ 372 w 130"/>
                  <a:gd name="T83" fmla="*/ 592 h 232"/>
                  <a:gd name="T84" fmla="*/ 274 w 130"/>
                  <a:gd name="T85" fmla="*/ 772 h 232"/>
                  <a:gd name="T86" fmla="*/ 274 w 130"/>
                  <a:gd name="T87" fmla="*/ 1056 h 232"/>
                  <a:gd name="T88" fmla="*/ 302 w 130"/>
                  <a:gd name="T89" fmla="*/ 1314 h 232"/>
                  <a:gd name="T90" fmla="*/ 0 w 130"/>
                  <a:gd name="T91" fmla="*/ 1700 h 232"/>
                  <a:gd name="T92" fmla="*/ 0 w 130"/>
                  <a:gd name="T93" fmla="*/ 1900 h 232"/>
                  <a:gd name="T94" fmla="*/ 60 w 130"/>
                  <a:gd name="T95" fmla="*/ 2025 h 232"/>
                  <a:gd name="T96" fmla="*/ 103 w 130"/>
                  <a:gd name="T97" fmla="*/ 2071 h 232"/>
                  <a:gd name="T98" fmla="*/ 149 w 130"/>
                  <a:gd name="T99" fmla="*/ 2044 h 232"/>
                  <a:gd name="T100" fmla="*/ 228 w 130"/>
                  <a:gd name="T101" fmla="*/ 2213 h 232"/>
                  <a:gd name="T102" fmla="*/ 252 w 130"/>
                  <a:gd name="T103" fmla="*/ 2376 h 232"/>
                  <a:gd name="T104" fmla="*/ 266 w 130"/>
                  <a:gd name="T105" fmla="*/ 2509 h 232"/>
                  <a:gd name="T106" fmla="*/ 362 w 130"/>
                  <a:gd name="T107" fmla="*/ 2619 h 232"/>
                  <a:gd name="T108" fmla="*/ 252 w 130"/>
                  <a:gd name="T109" fmla="*/ 2604 h 232"/>
                  <a:gd name="T110" fmla="*/ 210 w 130"/>
                  <a:gd name="T111" fmla="*/ 2604 h 232"/>
                  <a:gd name="T112" fmla="*/ 103 w 130"/>
                  <a:gd name="T113" fmla="*/ 2599 h 232"/>
                  <a:gd name="T114" fmla="*/ 72 w 130"/>
                  <a:gd name="T115" fmla="*/ 2671 h 232"/>
                  <a:gd name="T116" fmla="*/ 146 w 130"/>
                  <a:gd name="T117" fmla="*/ 2748 h 232"/>
                  <a:gd name="T118" fmla="*/ 252 w 130"/>
                  <a:gd name="T119" fmla="*/ 2878 h 232"/>
                  <a:gd name="T120" fmla="*/ 302 w 130"/>
                  <a:gd name="T121" fmla="*/ 2956 h 232"/>
                  <a:gd name="T122" fmla="*/ 329 w 130"/>
                  <a:gd name="T123" fmla="*/ 3041 h 232"/>
                  <a:gd name="T124" fmla="*/ 329 w 130"/>
                  <a:gd name="T125" fmla="*/ 3070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chemeClr val="bg1"/>
              </a:solidFill>
              <a:ln w="3175" cap="rnd">
                <a:solidFill>
                  <a:srgbClr val="C29494"/>
                </a:solidFill>
                <a:round/>
                <a:headEnd/>
                <a:tailEnd/>
              </a:ln>
            </p:spPr>
            <p:txBody>
              <a:bodyPr/>
              <a:lstStyle/>
              <a:p>
                <a:endParaRPr lang="en-US"/>
              </a:p>
            </p:txBody>
          </p:sp>
          <p:sp>
            <p:nvSpPr>
              <p:cNvPr id="74" name="Freeform 75"/>
              <p:cNvSpPr>
                <a:spLocks noChangeAspect="1"/>
              </p:cNvSpPr>
              <p:nvPr/>
            </p:nvSpPr>
            <p:spPr bwMode="auto">
              <a:xfrm>
                <a:off x="3079" y="2454"/>
                <a:ext cx="198" cy="149"/>
              </a:xfrm>
              <a:custGeom>
                <a:avLst/>
                <a:gdLst>
                  <a:gd name="T0" fmla="*/ 2125 w 165"/>
                  <a:gd name="T1" fmla="*/ 1059 h 124"/>
                  <a:gd name="T2" fmla="*/ 2040 w 165"/>
                  <a:gd name="T3" fmla="*/ 944 h 124"/>
                  <a:gd name="T4" fmla="*/ 1978 w 165"/>
                  <a:gd name="T5" fmla="*/ 854 h 124"/>
                  <a:gd name="T6" fmla="*/ 1824 w 165"/>
                  <a:gd name="T7" fmla="*/ 747 h 124"/>
                  <a:gd name="T8" fmla="*/ 1777 w 165"/>
                  <a:gd name="T9" fmla="*/ 596 h 124"/>
                  <a:gd name="T10" fmla="*/ 1704 w 165"/>
                  <a:gd name="T11" fmla="*/ 536 h 124"/>
                  <a:gd name="T12" fmla="*/ 1597 w 165"/>
                  <a:gd name="T13" fmla="*/ 446 h 124"/>
                  <a:gd name="T14" fmla="*/ 1453 w 165"/>
                  <a:gd name="T15" fmla="*/ 377 h 124"/>
                  <a:gd name="T16" fmla="*/ 1496 w 165"/>
                  <a:gd name="T17" fmla="*/ 234 h 124"/>
                  <a:gd name="T18" fmla="*/ 1340 w 165"/>
                  <a:gd name="T19" fmla="*/ 1 h 124"/>
                  <a:gd name="T20" fmla="*/ 1211 w 165"/>
                  <a:gd name="T21" fmla="*/ 126 h 124"/>
                  <a:gd name="T22" fmla="*/ 1079 w 165"/>
                  <a:gd name="T23" fmla="*/ 214 h 124"/>
                  <a:gd name="T24" fmla="*/ 900 w 165"/>
                  <a:gd name="T25" fmla="*/ 377 h 124"/>
                  <a:gd name="T26" fmla="*/ 714 w 165"/>
                  <a:gd name="T27" fmla="*/ 413 h 124"/>
                  <a:gd name="T28" fmla="*/ 714 w 165"/>
                  <a:gd name="T29" fmla="*/ 508 h 124"/>
                  <a:gd name="T30" fmla="*/ 624 w 165"/>
                  <a:gd name="T31" fmla="*/ 561 h 124"/>
                  <a:gd name="T32" fmla="*/ 434 w 165"/>
                  <a:gd name="T33" fmla="*/ 644 h 124"/>
                  <a:gd name="T34" fmla="*/ 274 w 165"/>
                  <a:gd name="T35" fmla="*/ 644 h 124"/>
                  <a:gd name="T36" fmla="*/ 124 w 165"/>
                  <a:gd name="T37" fmla="*/ 757 h 124"/>
                  <a:gd name="T38" fmla="*/ 1 w 165"/>
                  <a:gd name="T39" fmla="*/ 944 h 124"/>
                  <a:gd name="T40" fmla="*/ 50 w 165"/>
                  <a:gd name="T41" fmla="*/ 1222 h 124"/>
                  <a:gd name="T42" fmla="*/ 146 w 165"/>
                  <a:gd name="T43" fmla="*/ 1303 h 124"/>
                  <a:gd name="T44" fmla="*/ 190 w 165"/>
                  <a:gd name="T45" fmla="*/ 1491 h 124"/>
                  <a:gd name="T46" fmla="*/ 302 w 165"/>
                  <a:gd name="T47" fmla="*/ 1617 h 124"/>
                  <a:gd name="T48" fmla="*/ 340 w 165"/>
                  <a:gd name="T49" fmla="*/ 1482 h 124"/>
                  <a:gd name="T50" fmla="*/ 474 w 165"/>
                  <a:gd name="T51" fmla="*/ 1405 h 124"/>
                  <a:gd name="T52" fmla="*/ 595 w 165"/>
                  <a:gd name="T53" fmla="*/ 1405 h 124"/>
                  <a:gd name="T54" fmla="*/ 701 w 165"/>
                  <a:gd name="T55" fmla="*/ 1273 h 124"/>
                  <a:gd name="T56" fmla="*/ 794 w 165"/>
                  <a:gd name="T57" fmla="*/ 1120 h 124"/>
                  <a:gd name="T58" fmla="*/ 1009 w 165"/>
                  <a:gd name="T59" fmla="*/ 1233 h 124"/>
                  <a:gd name="T60" fmla="*/ 1289 w 165"/>
                  <a:gd name="T61" fmla="*/ 1297 h 124"/>
                  <a:gd name="T62" fmla="*/ 1391 w 165"/>
                  <a:gd name="T63" fmla="*/ 1168 h 124"/>
                  <a:gd name="T64" fmla="*/ 1607 w 165"/>
                  <a:gd name="T65" fmla="*/ 1168 h 124"/>
                  <a:gd name="T66" fmla="*/ 1678 w 165"/>
                  <a:gd name="T67" fmla="*/ 1160 h 124"/>
                  <a:gd name="T68" fmla="*/ 1795 w 165"/>
                  <a:gd name="T69" fmla="*/ 1084 h 124"/>
                  <a:gd name="T70" fmla="*/ 1928 w 165"/>
                  <a:gd name="T71" fmla="*/ 1118 h 124"/>
                  <a:gd name="T72" fmla="*/ 2045 w 165"/>
                  <a:gd name="T73" fmla="*/ 1118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chemeClr val="bg1"/>
              </a:solidFill>
              <a:ln w="3175" cap="rnd">
                <a:solidFill>
                  <a:srgbClr val="56A856"/>
                </a:solidFill>
                <a:round/>
                <a:headEnd/>
                <a:tailEnd/>
              </a:ln>
            </p:spPr>
            <p:txBody>
              <a:bodyPr/>
              <a:lstStyle/>
              <a:p>
                <a:endParaRPr lang="en-US"/>
              </a:p>
            </p:txBody>
          </p:sp>
          <p:sp>
            <p:nvSpPr>
              <p:cNvPr id="75" name="Freeform 76"/>
              <p:cNvSpPr>
                <a:spLocks noChangeAspect="1"/>
              </p:cNvSpPr>
              <p:nvPr/>
            </p:nvSpPr>
            <p:spPr bwMode="auto">
              <a:xfrm>
                <a:off x="3371" y="2551"/>
                <a:ext cx="121" cy="176"/>
              </a:xfrm>
              <a:custGeom>
                <a:avLst/>
                <a:gdLst>
                  <a:gd name="T0" fmla="*/ 1268 w 101"/>
                  <a:gd name="T1" fmla="*/ 263 h 147"/>
                  <a:gd name="T2" fmla="*/ 1205 w 101"/>
                  <a:gd name="T3" fmla="*/ 263 h 147"/>
                  <a:gd name="T4" fmla="*/ 1132 w 101"/>
                  <a:gd name="T5" fmla="*/ 210 h 147"/>
                  <a:gd name="T6" fmla="*/ 967 w 101"/>
                  <a:gd name="T7" fmla="*/ 263 h 147"/>
                  <a:gd name="T8" fmla="*/ 956 w 101"/>
                  <a:gd name="T9" fmla="*/ 360 h 147"/>
                  <a:gd name="T10" fmla="*/ 727 w 101"/>
                  <a:gd name="T11" fmla="*/ 326 h 147"/>
                  <a:gd name="T12" fmla="*/ 550 w 101"/>
                  <a:gd name="T13" fmla="*/ 184 h 147"/>
                  <a:gd name="T14" fmla="*/ 450 w 101"/>
                  <a:gd name="T15" fmla="*/ 176 h 147"/>
                  <a:gd name="T16" fmla="*/ 363 w 101"/>
                  <a:gd name="T17" fmla="*/ 147 h 147"/>
                  <a:gd name="T18" fmla="*/ 362 w 101"/>
                  <a:gd name="T19" fmla="*/ 2 h 147"/>
                  <a:gd name="T20" fmla="*/ 262 w 101"/>
                  <a:gd name="T21" fmla="*/ 0 h 147"/>
                  <a:gd name="T22" fmla="*/ 60 w 101"/>
                  <a:gd name="T23" fmla="*/ 211 h 147"/>
                  <a:gd name="T24" fmla="*/ 86 w 101"/>
                  <a:gd name="T25" fmla="*/ 263 h 147"/>
                  <a:gd name="T26" fmla="*/ 146 w 101"/>
                  <a:gd name="T27" fmla="*/ 303 h 147"/>
                  <a:gd name="T28" fmla="*/ 147 w 101"/>
                  <a:gd name="T29" fmla="*/ 408 h 147"/>
                  <a:gd name="T30" fmla="*/ 223 w 101"/>
                  <a:gd name="T31" fmla="*/ 521 h 147"/>
                  <a:gd name="T32" fmla="*/ 252 w 101"/>
                  <a:gd name="T33" fmla="*/ 647 h 147"/>
                  <a:gd name="T34" fmla="*/ 175 w 101"/>
                  <a:gd name="T35" fmla="*/ 772 h 147"/>
                  <a:gd name="T36" fmla="*/ 60 w 101"/>
                  <a:gd name="T37" fmla="*/ 894 h 147"/>
                  <a:gd name="T38" fmla="*/ 0 w 101"/>
                  <a:gd name="T39" fmla="*/ 1106 h 147"/>
                  <a:gd name="T40" fmla="*/ 624 w 101"/>
                  <a:gd name="T41" fmla="*/ 1521 h 147"/>
                  <a:gd name="T42" fmla="*/ 637 w 101"/>
                  <a:gd name="T43" fmla="*/ 1585 h 147"/>
                  <a:gd name="T44" fmla="*/ 896 w 101"/>
                  <a:gd name="T45" fmla="*/ 1837 h 147"/>
                  <a:gd name="T46" fmla="*/ 914 w 101"/>
                  <a:gd name="T47" fmla="*/ 1772 h 147"/>
                  <a:gd name="T48" fmla="*/ 945 w 101"/>
                  <a:gd name="T49" fmla="*/ 1687 h 147"/>
                  <a:gd name="T50" fmla="*/ 1006 w 101"/>
                  <a:gd name="T51" fmla="*/ 1582 h 147"/>
                  <a:gd name="T52" fmla="*/ 1043 w 101"/>
                  <a:gd name="T53" fmla="*/ 1497 h 147"/>
                  <a:gd name="T54" fmla="*/ 1043 w 101"/>
                  <a:gd name="T55" fmla="*/ 1434 h 147"/>
                  <a:gd name="T56" fmla="*/ 1103 w 101"/>
                  <a:gd name="T57" fmla="*/ 1409 h 147"/>
                  <a:gd name="T58" fmla="*/ 1145 w 101"/>
                  <a:gd name="T59" fmla="*/ 1360 h 147"/>
                  <a:gd name="T60" fmla="*/ 1197 w 101"/>
                  <a:gd name="T61" fmla="*/ 1312 h 147"/>
                  <a:gd name="T62" fmla="*/ 1259 w 101"/>
                  <a:gd name="T63" fmla="*/ 1270 h 147"/>
                  <a:gd name="T64" fmla="*/ 1148 w 101"/>
                  <a:gd name="T65" fmla="*/ 1146 h 147"/>
                  <a:gd name="T66" fmla="*/ 1148 w 101"/>
                  <a:gd name="T67" fmla="*/ 467 h 147"/>
                  <a:gd name="T68" fmla="*/ 1226 w 101"/>
                  <a:gd name="T69" fmla="*/ 377 h 147"/>
                  <a:gd name="T70" fmla="*/ 1268 w 101"/>
                  <a:gd name="T71" fmla="*/ 263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chemeClr val="bg1"/>
              </a:solidFill>
              <a:ln w="3175" cap="rnd">
                <a:solidFill>
                  <a:srgbClr val="B38768"/>
                </a:solidFill>
                <a:round/>
                <a:headEnd/>
                <a:tailEnd/>
              </a:ln>
            </p:spPr>
            <p:txBody>
              <a:bodyPr/>
              <a:lstStyle/>
              <a:p>
                <a:endParaRPr lang="en-US"/>
              </a:p>
            </p:txBody>
          </p:sp>
          <p:sp>
            <p:nvSpPr>
              <p:cNvPr id="76" name="Freeform 77"/>
              <p:cNvSpPr>
                <a:spLocks noChangeAspect="1"/>
              </p:cNvSpPr>
              <p:nvPr/>
            </p:nvSpPr>
            <p:spPr bwMode="auto">
              <a:xfrm>
                <a:off x="3309" y="2571"/>
                <a:ext cx="86" cy="98"/>
              </a:xfrm>
              <a:custGeom>
                <a:avLst/>
                <a:gdLst>
                  <a:gd name="T0" fmla="*/ 745 w 71"/>
                  <a:gd name="T1" fmla="*/ 1032 h 81"/>
                  <a:gd name="T2" fmla="*/ 673 w 71"/>
                  <a:gd name="T3" fmla="*/ 1086 h 81"/>
                  <a:gd name="T4" fmla="*/ 506 w 71"/>
                  <a:gd name="T5" fmla="*/ 1086 h 81"/>
                  <a:gd name="T6" fmla="*/ 285 w 71"/>
                  <a:gd name="T7" fmla="*/ 1079 h 81"/>
                  <a:gd name="T8" fmla="*/ 160 w 71"/>
                  <a:gd name="T9" fmla="*/ 1089 h 81"/>
                  <a:gd name="T10" fmla="*/ 85 w 71"/>
                  <a:gd name="T11" fmla="*/ 1157 h 81"/>
                  <a:gd name="T12" fmla="*/ 0 w 71"/>
                  <a:gd name="T13" fmla="*/ 1136 h 81"/>
                  <a:gd name="T14" fmla="*/ 1 w 71"/>
                  <a:gd name="T15" fmla="*/ 972 h 81"/>
                  <a:gd name="T16" fmla="*/ 2 w 71"/>
                  <a:gd name="T17" fmla="*/ 898 h 81"/>
                  <a:gd name="T18" fmla="*/ 70 w 71"/>
                  <a:gd name="T19" fmla="*/ 762 h 81"/>
                  <a:gd name="T20" fmla="*/ 125 w 71"/>
                  <a:gd name="T21" fmla="*/ 664 h 81"/>
                  <a:gd name="T22" fmla="*/ 160 w 71"/>
                  <a:gd name="T23" fmla="*/ 615 h 81"/>
                  <a:gd name="T24" fmla="*/ 183 w 71"/>
                  <a:gd name="T25" fmla="*/ 549 h 81"/>
                  <a:gd name="T26" fmla="*/ 245 w 71"/>
                  <a:gd name="T27" fmla="*/ 488 h 81"/>
                  <a:gd name="T28" fmla="*/ 326 w 71"/>
                  <a:gd name="T29" fmla="*/ 431 h 81"/>
                  <a:gd name="T30" fmla="*/ 235 w 71"/>
                  <a:gd name="T31" fmla="*/ 403 h 81"/>
                  <a:gd name="T32" fmla="*/ 269 w 71"/>
                  <a:gd name="T33" fmla="*/ 294 h 81"/>
                  <a:gd name="T34" fmla="*/ 202 w 71"/>
                  <a:gd name="T35" fmla="*/ 267 h 81"/>
                  <a:gd name="T36" fmla="*/ 235 w 71"/>
                  <a:gd name="T37" fmla="*/ 221 h 81"/>
                  <a:gd name="T38" fmla="*/ 202 w 71"/>
                  <a:gd name="T39" fmla="*/ 155 h 81"/>
                  <a:gd name="T40" fmla="*/ 245 w 71"/>
                  <a:gd name="T41" fmla="*/ 125 h 81"/>
                  <a:gd name="T42" fmla="*/ 346 w 71"/>
                  <a:gd name="T43" fmla="*/ 125 h 81"/>
                  <a:gd name="T44" fmla="*/ 419 w 71"/>
                  <a:gd name="T45" fmla="*/ 70 h 81"/>
                  <a:gd name="T46" fmla="*/ 472 w 71"/>
                  <a:gd name="T47" fmla="*/ 128 h 81"/>
                  <a:gd name="T48" fmla="*/ 528 w 71"/>
                  <a:gd name="T49" fmla="*/ 103 h 81"/>
                  <a:gd name="T50" fmla="*/ 619 w 71"/>
                  <a:gd name="T51" fmla="*/ 58 h 81"/>
                  <a:gd name="T52" fmla="*/ 673 w 71"/>
                  <a:gd name="T53" fmla="*/ 85 h 81"/>
                  <a:gd name="T54" fmla="*/ 745 w 71"/>
                  <a:gd name="T55" fmla="*/ 85 h 81"/>
                  <a:gd name="T56" fmla="*/ 815 w 71"/>
                  <a:gd name="T57" fmla="*/ 0 h 81"/>
                  <a:gd name="T58" fmla="*/ 849 w 71"/>
                  <a:gd name="T59" fmla="*/ 70 h 81"/>
                  <a:gd name="T60" fmla="*/ 902 w 71"/>
                  <a:gd name="T61" fmla="*/ 103 h 81"/>
                  <a:gd name="T62" fmla="*/ 908 w 71"/>
                  <a:gd name="T63" fmla="*/ 227 h 81"/>
                  <a:gd name="T64" fmla="*/ 1016 w 71"/>
                  <a:gd name="T65" fmla="*/ 356 h 81"/>
                  <a:gd name="T66" fmla="*/ 1028 w 71"/>
                  <a:gd name="T67" fmla="*/ 521 h 81"/>
                  <a:gd name="T68" fmla="*/ 939 w 71"/>
                  <a:gd name="T69" fmla="*/ 641 h 81"/>
                  <a:gd name="T70" fmla="*/ 815 w 71"/>
                  <a:gd name="T71" fmla="*/ 801 h 81"/>
                  <a:gd name="T72" fmla="*/ 745 w 71"/>
                  <a:gd name="T73" fmla="*/ 103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chemeClr val="bg1"/>
              </a:solidFill>
              <a:ln w="3175" cap="rnd">
                <a:solidFill>
                  <a:srgbClr val="C29494"/>
                </a:solidFill>
                <a:round/>
                <a:headEnd/>
                <a:tailEnd/>
              </a:ln>
            </p:spPr>
            <p:txBody>
              <a:bodyPr/>
              <a:lstStyle/>
              <a:p>
                <a:endParaRPr lang="en-US"/>
              </a:p>
            </p:txBody>
          </p:sp>
          <p:sp>
            <p:nvSpPr>
              <p:cNvPr id="77" name="Freeform 78"/>
              <p:cNvSpPr>
                <a:spLocks noChangeAspect="1"/>
              </p:cNvSpPr>
              <p:nvPr/>
            </p:nvSpPr>
            <p:spPr bwMode="auto">
              <a:xfrm>
                <a:off x="3357" y="2383"/>
                <a:ext cx="232" cy="202"/>
              </a:xfrm>
              <a:custGeom>
                <a:avLst/>
                <a:gdLst>
                  <a:gd name="T0" fmla="*/ 1528 w 193"/>
                  <a:gd name="T1" fmla="*/ 599 h 168"/>
                  <a:gd name="T2" fmla="*/ 1475 w 193"/>
                  <a:gd name="T3" fmla="*/ 802 h 168"/>
                  <a:gd name="T4" fmla="*/ 1580 w 193"/>
                  <a:gd name="T5" fmla="*/ 802 h 168"/>
                  <a:gd name="T6" fmla="*/ 1581 w 193"/>
                  <a:gd name="T7" fmla="*/ 909 h 168"/>
                  <a:gd name="T8" fmla="*/ 1718 w 193"/>
                  <a:gd name="T9" fmla="*/ 1088 h 168"/>
                  <a:gd name="T10" fmla="*/ 2336 w 193"/>
                  <a:gd name="T11" fmla="*/ 1365 h 168"/>
                  <a:gd name="T12" fmla="*/ 2022 w 193"/>
                  <a:gd name="T13" fmla="*/ 1942 h 168"/>
                  <a:gd name="T14" fmla="*/ 1640 w 193"/>
                  <a:gd name="T15" fmla="*/ 2027 h 168"/>
                  <a:gd name="T16" fmla="*/ 1404 w 193"/>
                  <a:gd name="T17" fmla="*/ 2135 h 168"/>
                  <a:gd name="T18" fmla="*/ 1168 w 193"/>
                  <a:gd name="T19" fmla="*/ 2135 h 168"/>
                  <a:gd name="T20" fmla="*/ 909 w 193"/>
                  <a:gd name="T21" fmla="*/ 2209 h 168"/>
                  <a:gd name="T22" fmla="*/ 611 w 193"/>
                  <a:gd name="T23" fmla="*/ 2027 h 168"/>
                  <a:gd name="T24" fmla="*/ 508 w 193"/>
                  <a:gd name="T25" fmla="*/ 1879 h 168"/>
                  <a:gd name="T26" fmla="*/ 380 w 193"/>
                  <a:gd name="T27" fmla="*/ 1776 h 168"/>
                  <a:gd name="T28" fmla="*/ 263 w 193"/>
                  <a:gd name="T29" fmla="*/ 1551 h 168"/>
                  <a:gd name="T30" fmla="*/ 2 w 193"/>
                  <a:gd name="T31" fmla="*/ 1401 h 168"/>
                  <a:gd name="T32" fmla="*/ 148 w 193"/>
                  <a:gd name="T33" fmla="*/ 1290 h 168"/>
                  <a:gd name="T34" fmla="*/ 214 w 193"/>
                  <a:gd name="T35" fmla="*/ 1093 h 168"/>
                  <a:gd name="T36" fmla="*/ 214 w 193"/>
                  <a:gd name="T37" fmla="*/ 892 h 168"/>
                  <a:gd name="T38" fmla="*/ 309 w 193"/>
                  <a:gd name="T39" fmla="*/ 849 h 168"/>
                  <a:gd name="T40" fmla="*/ 344 w 193"/>
                  <a:gd name="T41" fmla="*/ 599 h 168"/>
                  <a:gd name="T42" fmla="*/ 446 w 193"/>
                  <a:gd name="T43" fmla="*/ 447 h 168"/>
                  <a:gd name="T44" fmla="*/ 536 w 193"/>
                  <a:gd name="T45" fmla="*/ 385 h 168"/>
                  <a:gd name="T46" fmla="*/ 587 w 193"/>
                  <a:gd name="T47" fmla="*/ 214 h 168"/>
                  <a:gd name="T48" fmla="*/ 685 w 193"/>
                  <a:gd name="T49" fmla="*/ 153 h 168"/>
                  <a:gd name="T50" fmla="*/ 774 w 193"/>
                  <a:gd name="T51" fmla="*/ 178 h 168"/>
                  <a:gd name="T52" fmla="*/ 865 w 193"/>
                  <a:gd name="T53" fmla="*/ 73 h 168"/>
                  <a:gd name="T54" fmla="*/ 986 w 193"/>
                  <a:gd name="T55" fmla="*/ 106 h 168"/>
                  <a:gd name="T56" fmla="*/ 1084 w 193"/>
                  <a:gd name="T57" fmla="*/ 123 h 168"/>
                  <a:gd name="T58" fmla="*/ 1314 w 193"/>
                  <a:gd name="T59" fmla="*/ 195 h 168"/>
                  <a:gd name="T60" fmla="*/ 1488 w 193"/>
                  <a:gd name="T61" fmla="*/ 396 h 168"/>
                  <a:gd name="T62" fmla="*/ 1566 w 193"/>
                  <a:gd name="T63" fmla="*/ 523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chemeClr val="bg1"/>
              </a:solidFill>
              <a:ln w="3175" cap="rnd">
                <a:solidFill>
                  <a:srgbClr val="869943"/>
                </a:solidFill>
                <a:round/>
                <a:headEnd/>
                <a:tailEnd/>
              </a:ln>
            </p:spPr>
            <p:txBody>
              <a:bodyPr/>
              <a:lstStyle/>
              <a:p>
                <a:endParaRPr lang="en-US"/>
              </a:p>
            </p:txBody>
          </p:sp>
          <p:sp>
            <p:nvSpPr>
              <p:cNvPr id="78" name="Freeform 79"/>
              <p:cNvSpPr>
                <a:spLocks noChangeAspect="1"/>
              </p:cNvSpPr>
              <p:nvPr/>
            </p:nvSpPr>
            <p:spPr bwMode="auto">
              <a:xfrm>
                <a:off x="3492" y="2426"/>
                <a:ext cx="26" cy="31"/>
              </a:xfrm>
              <a:custGeom>
                <a:avLst/>
                <a:gdLst>
                  <a:gd name="T0" fmla="*/ 148 w 22"/>
                  <a:gd name="T1" fmla="*/ 297 h 26"/>
                  <a:gd name="T2" fmla="*/ 79 w 22"/>
                  <a:gd name="T3" fmla="*/ 297 h 26"/>
                  <a:gd name="T4" fmla="*/ 35 w 22"/>
                  <a:gd name="T5" fmla="*/ 302 h 26"/>
                  <a:gd name="T6" fmla="*/ 0 w 22"/>
                  <a:gd name="T7" fmla="*/ 297 h 26"/>
                  <a:gd name="T8" fmla="*/ 0 w 22"/>
                  <a:gd name="T9" fmla="*/ 185 h 26"/>
                  <a:gd name="T10" fmla="*/ 41 w 22"/>
                  <a:gd name="T11" fmla="*/ 123 h 26"/>
                  <a:gd name="T12" fmla="*/ 67 w 22"/>
                  <a:gd name="T13" fmla="*/ 42 h 26"/>
                  <a:gd name="T14" fmla="*/ 125 w 22"/>
                  <a:gd name="T15" fmla="*/ 50 h 26"/>
                  <a:gd name="T16" fmla="*/ 148 w 22"/>
                  <a:gd name="T17" fmla="*/ 1 h 26"/>
                  <a:gd name="T18" fmla="*/ 175 w 22"/>
                  <a:gd name="T19" fmla="*/ 1 h 26"/>
                  <a:gd name="T20" fmla="*/ 194 w 22"/>
                  <a:gd name="T21" fmla="*/ 60 h 26"/>
                  <a:gd name="T22" fmla="*/ 215 w 22"/>
                  <a:gd name="T23" fmla="*/ 123 h 26"/>
                  <a:gd name="T24" fmla="*/ 154 w 22"/>
                  <a:gd name="T25" fmla="*/ 155 h 26"/>
                  <a:gd name="T26" fmla="*/ 79 w 22"/>
                  <a:gd name="T27" fmla="*/ 221 h 26"/>
                  <a:gd name="T28" fmla="*/ 154 w 22"/>
                  <a:gd name="T29" fmla="*/ 210 h 26"/>
                  <a:gd name="T30" fmla="*/ 207 w 22"/>
                  <a:gd name="T31" fmla="*/ 249 h 26"/>
                  <a:gd name="T32" fmla="*/ 175 w 22"/>
                  <a:gd name="T33" fmla="*/ 253 h 26"/>
                  <a:gd name="T34" fmla="*/ 148 w 22"/>
                  <a:gd name="T35" fmla="*/ 29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C9FFC9"/>
              </a:solidFill>
              <a:ln w="3175" cap="rnd">
                <a:solidFill>
                  <a:srgbClr val="56A856"/>
                </a:solidFill>
                <a:round/>
                <a:headEnd/>
                <a:tailEnd/>
              </a:ln>
            </p:spPr>
            <p:txBody>
              <a:bodyPr/>
              <a:lstStyle/>
              <a:p>
                <a:endParaRPr lang="en-US"/>
              </a:p>
            </p:txBody>
          </p:sp>
          <p:sp>
            <p:nvSpPr>
              <p:cNvPr id="79" name="Freeform 80"/>
              <p:cNvSpPr>
                <a:spLocks noChangeAspect="1"/>
              </p:cNvSpPr>
              <p:nvPr/>
            </p:nvSpPr>
            <p:spPr bwMode="auto">
              <a:xfrm>
                <a:off x="3409" y="2334"/>
                <a:ext cx="103" cy="98"/>
              </a:xfrm>
              <a:custGeom>
                <a:avLst/>
                <a:gdLst>
                  <a:gd name="T0" fmla="*/ 1072 w 86"/>
                  <a:gd name="T1" fmla="*/ 944 h 82"/>
                  <a:gd name="T2" fmla="*/ 1020 w 86"/>
                  <a:gd name="T3" fmla="*/ 890 h 82"/>
                  <a:gd name="T4" fmla="*/ 958 w 86"/>
                  <a:gd name="T5" fmla="*/ 825 h 82"/>
                  <a:gd name="T6" fmla="*/ 945 w 86"/>
                  <a:gd name="T7" fmla="*/ 790 h 82"/>
                  <a:gd name="T8" fmla="*/ 836 w 86"/>
                  <a:gd name="T9" fmla="*/ 698 h 82"/>
                  <a:gd name="T10" fmla="*/ 763 w 86"/>
                  <a:gd name="T11" fmla="*/ 613 h 82"/>
                  <a:gd name="T12" fmla="*/ 698 w 86"/>
                  <a:gd name="T13" fmla="*/ 571 h 82"/>
                  <a:gd name="T14" fmla="*/ 673 w 86"/>
                  <a:gd name="T15" fmla="*/ 535 h 82"/>
                  <a:gd name="T16" fmla="*/ 624 w 86"/>
                  <a:gd name="T17" fmla="*/ 535 h 82"/>
                  <a:gd name="T18" fmla="*/ 580 w 86"/>
                  <a:gd name="T19" fmla="*/ 513 h 82"/>
                  <a:gd name="T20" fmla="*/ 539 w 86"/>
                  <a:gd name="T21" fmla="*/ 448 h 82"/>
                  <a:gd name="T22" fmla="*/ 489 w 86"/>
                  <a:gd name="T23" fmla="*/ 483 h 82"/>
                  <a:gd name="T24" fmla="*/ 459 w 86"/>
                  <a:gd name="T25" fmla="*/ 400 h 82"/>
                  <a:gd name="T26" fmla="*/ 435 w 86"/>
                  <a:gd name="T27" fmla="*/ 302 h 82"/>
                  <a:gd name="T28" fmla="*/ 404 w 86"/>
                  <a:gd name="T29" fmla="*/ 176 h 82"/>
                  <a:gd name="T30" fmla="*/ 362 w 86"/>
                  <a:gd name="T31" fmla="*/ 0 h 82"/>
                  <a:gd name="T32" fmla="*/ 267 w 86"/>
                  <a:gd name="T33" fmla="*/ 42 h 82"/>
                  <a:gd name="T34" fmla="*/ 223 w 86"/>
                  <a:gd name="T35" fmla="*/ 72 h 82"/>
                  <a:gd name="T36" fmla="*/ 176 w 86"/>
                  <a:gd name="T37" fmla="*/ 50 h 82"/>
                  <a:gd name="T38" fmla="*/ 147 w 86"/>
                  <a:gd name="T39" fmla="*/ 123 h 82"/>
                  <a:gd name="T40" fmla="*/ 86 w 86"/>
                  <a:gd name="T41" fmla="*/ 123 h 82"/>
                  <a:gd name="T42" fmla="*/ 72 w 86"/>
                  <a:gd name="T43" fmla="*/ 184 h 82"/>
                  <a:gd name="T44" fmla="*/ 50 w 86"/>
                  <a:gd name="T45" fmla="*/ 227 h 82"/>
                  <a:gd name="T46" fmla="*/ 86 w 86"/>
                  <a:gd name="T47" fmla="*/ 271 h 82"/>
                  <a:gd name="T48" fmla="*/ 50 w 86"/>
                  <a:gd name="T49" fmla="*/ 387 h 82"/>
                  <a:gd name="T50" fmla="*/ 1 w 86"/>
                  <a:gd name="T51" fmla="*/ 463 h 82"/>
                  <a:gd name="T52" fmla="*/ 2 w 86"/>
                  <a:gd name="T53" fmla="*/ 577 h 82"/>
                  <a:gd name="T54" fmla="*/ 50 w 86"/>
                  <a:gd name="T55" fmla="*/ 639 h 82"/>
                  <a:gd name="T56" fmla="*/ 122 w 86"/>
                  <a:gd name="T57" fmla="*/ 639 h 82"/>
                  <a:gd name="T58" fmla="*/ 147 w 86"/>
                  <a:gd name="T59" fmla="*/ 613 h 82"/>
                  <a:gd name="T60" fmla="*/ 210 w 86"/>
                  <a:gd name="T61" fmla="*/ 661 h 82"/>
                  <a:gd name="T62" fmla="*/ 252 w 86"/>
                  <a:gd name="T63" fmla="*/ 515 h 82"/>
                  <a:gd name="T64" fmla="*/ 302 w 86"/>
                  <a:gd name="T65" fmla="*/ 571 h 82"/>
                  <a:gd name="T66" fmla="*/ 320 w 86"/>
                  <a:gd name="T67" fmla="*/ 613 h 82"/>
                  <a:gd name="T68" fmla="*/ 404 w 86"/>
                  <a:gd name="T69" fmla="*/ 607 h 82"/>
                  <a:gd name="T70" fmla="*/ 435 w 86"/>
                  <a:gd name="T71" fmla="*/ 571 h 82"/>
                  <a:gd name="T72" fmla="*/ 487 w 86"/>
                  <a:gd name="T73" fmla="*/ 613 h 82"/>
                  <a:gd name="T74" fmla="*/ 624 w 86"/>
                  <a:gd name="T75" fmla="*/ 615 h 82"/>
                  <a:gd name="T76" fmla="*/ 702 w 86"/>
                  <a:gd name="T77" fmla="*/ 682 h 82"/>
                  <a:gd name="T78" fmla="*/ 763 w 86"/>
                  <a:gd name="T79" fmla="*/ 764 h 82"/>
                  <a:gd name="T80" fmla="*/ 880 w 86"/>
                  <a:gd name="T81" fmla="*/ 866 h 82"/>
                  <a:gd name="T82" fmla="*/ 895 w 86"/>
                  <a:gd name="T83" fmla="*/ 921 h 82"/>
                  <a:gd name="T84" fmla="*/ 950 w 86"/>
                  <a:gd name="T85" fmla="*/ 974 h 82"/>
                  <a:gd name="T86" fmla="*/ 1007 w 86"/>
                  <a:gd name="T87" fmla="*/ 986 h 82"/>
                  <a:gd name="T88" fmla="*/ 1043 w 86"/>
                  <a:gd name="T89" fmla="*/ 944 h 82"/>
                  <a:gd name="T90" fmla="*/ 1072 w 86"/>
                  <a:gd name="T91" fmla="*/ 944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chemeClr val="bg1"/>
              </a:solidFill>
              <a:ln w="3175" cap="rnd">
                <a:solidFill>
                  <a:srgbClr val="B38768"/>
                </a:solidFill>
                <a:round/>
                <a:headEnd/>
                <a:tailEnd/>
              </a:ln>
            </p:spPr>
            <p:txBody>
              <a:bodyPr/>
              <a:lstStyle/>
              <a:p>
                <a:endParaRPr lang="en-US"/>
              </a:p>
            </p:txBody>
          </p:sp>
          <p:sp>
            <p:nvSpPr>
              <p:cNvPr id="80" name="Freeform 81"/>
              <p:cNvSpPr>
                <a:spLocks noChangeAspect="1"/>
              </p:cNvSpPr>
              <p:nvPr/>
            </p:nvSpPr>
            <p:spPr bwMode="auto">
              <a:xfrm>
                <a:off x="3189" y="2241"/>
                <a:ext cx="254" cy="344"/>
              </a:xfrm>
              <a:custGeom>
                <a:avLst/>
                <a:gdLst>
                  <a:gd name="T0" fmla="*/ 2482 w 211"/>
                  <a:gd name="T1" fmla="*/ 1655 h 286"/>
                  <a:gd name="T2" fmla="*/ 2505 w 211"/>
                  <a:gd name="T3" fmla="*/ 1451 h 286"/>
                  <a:gd name="T4" fmla="*/ 2505 w 211"/>
                  <a:gd name="T5" fmla="*/ 1270 h 286"/>
                  <a:gd name="T6" fmla="*/ 2556 w 211"/>
                  <a:gd name="T7" fmla="*/ 1164 h 286"/>
                  <a:gd name="T8" fmla="*/ 2639 w 211"/>
                  <a:gd name="T9" fmla="*/ 1075 h 286"/>
                  <a:gd name="T10" fmla="*/ 2753 w 211"/>
                  <a:gd name="T11" fmla="*/ 1056 h 286"/>
                  <a:gd name="T12" fmla="*/ 2729 w 211"/>
                  <a:gd name="T13" fmla="*/ 968 h 286"/>
                  <a:gd name="T14" fmla="*/ 2639 w 211"/>
                  <a:gd name="T15" fmla="*/ 856 h 286"/>
                  <a:gd name="T16" fmla="*/ 2558 w 211"/>
                  <a:gd name="T17" fmla="*/ 576 h 286"/>
                  <a:gd name="T18" fmla="*/ 2505 w 211"/>
                  <a:gd name="T19" fmla="*/ 285 h 286"/>
                  <a:gd name="T20" fmla="*/ 2404 w 211"/>
                  <a:gd name="T21" fmla="*/ 61 h 286"/>
                  <a:gd name="T22" fmla="*/ 2297 w 211"/>
                  <a:gd name="T23" fmla="*/ 0 h 286"/>
                  <a:gd name="T24" fmla="*/ 2142 w 211"/>
                  <a:gd name="T25" fmla="*/ 73 h 286"/>
                  <a:gd name="T26" fmla="*/ 2043 w 211"/>
                  <a:gd name="T27" fmla="*/ 178 h 286"/>
                  <a:gd name="T28" fmla="*/ 1961 w 211"/>
                  <a:gd name="T29" fmla="*/ 285 h 286"/>
                  <a:gd name="T30" fmla="*/ 504 w 211"/>
                  <a:gd name="T31" fmla="*/ 214 h 286"/>
                  <a:gd name="T32" fmla="*/ 343 w 211"/>
                  <a:gd name="T33" fmla="*/ 642 h 286"/>
                  <a:gd name="T34" fmla="*/ 333 w 211"/>
                  <a:gd name="T35" fmla="*/ 1433 h 286"/>
                  <a:gd name="T36" fmla="*/ 185 w 211"/>
                  <a:gd name="T37" fmla="*/ 1476 h 286"/>
                  <a:gd name="T38" fmla="*/ 128 w 211"/>
                  <a:gd name="T39" fmla="*/ 1629 h 286"/>
                  <a:gd name="T40" fmla="*/ 128 w 211"/>
                  <a:gd name="T41" fmla="*/ 1757 h 286"/>
                  <a:gd name="T42" fmla="*/ 73 w 211"/>
                  <a:gd name="T43" fmla="*/ 1906 h 286"/>
                  <a:gd name="T44" fmla="*/ 1 w 211"/>
                  <a:gd name="T45" fmla="*/ 2052 h 286"/>
                  <a:gd name="T46" fmla="*/ 123 w 211"/>
                  <a:gd name="T47" fmla="*/ 2161 h 286"/>
                  <a:gd name="T48" fmla="*/ 123 w 211"/>
                  <a:gd name="T49" fmla="*/ 2225 h 286"/>
                  <a:gd name="T50" fmla="*/ 178 w 211"/>
                  <a:gd name="T51" fmla="*/ 2356 h 286"/>
                  <a:gd name="T52" fmla="*/ 333 w 211"/>
                  <a:gd name="T53" fmla="*/ 2592 h 286"/>
                  <a:gd name="T54" fmla="*/ 277 w 211"/>
                  <a:gd name="T55" fmla="*/ 2728 h 286"/>
                  <a:gd name="T56" fmla="*/ 436 w 211"/>
                  <a:gd name="T57" fmla="*/ 2806 h 286"/>
                  <a:gd name="T58" fmla="*/ 542 w 211"/>
                  <a:gd name="T59" fmla="*/ 2889 h 286"/>
                  <a:gd name="T60" fmla="*/ 607 w 211"/>
                  <a:gd name="T61" fmla="*/ 2942 h 286"/>
                  <a:gd name="T62" fmla="*/ 669 w 211"/>
                  <a:gd name="T63" fmla="*/ 3104 h 286"/>
                  <a:gd name="T64" fmla="*/ 827 w 211"/>
                  <a:gd name="T65" fmla="*/ 3211 h 286"/>
                  <a:gd name="T66" fmla="*/ 880 w 211"/>
                  <a:gd name="T67" fmla="*/ 3303 h 286"/>
                  <a:gd name="T68" fmla="*/ 982 w 211"/>
                  <a:gd name="T69" fmla="*/ 3429 h 286"/>
                  <a:gd name="T70" fmla="*/ 1044 w 211"/>
                  <a:gd name="T71" fmla="*/ 3571 h 286"/>
                  <a:gd name="T72" fmla="*/ 1193 w 211"/>
                  <a:gd name="T73" fmla="*/ 3586 h 286"/>
                  <a:gd name="T74" fmla="*/ 1325 w 211"/>
                  <a:gd name="T75" fmla="*/ 3537 h 286"/>
                  <a:gd name="T76" fmla="*/ 1493 w 211"/>
                  <a:gd name="T77" fmla="*/ 3750 h 286"/>
                  <a:gd name="T78" fmla="*/ 1578 w 211"/>
                  <a:gd name="T79" fmla="*/ 3750 h 286"/>
                  <a:gd name="T80" fmla="*/ 1729 w 211"/>
                  <a:gd name="T81" fmla="*/ 3715 h 286"/>
                  <a:gd name="T82" fmla="*/ 1821 w 211"/>
                  <a:gd name="T83" fmla="*/ 3744 h 286"/>
                  <a:gd name="T84" fmla="*/ 1961 w 211"/>
                  <a:gd name="T85" fmla="*/ 3733 h 286"/>
                  <a:gd name="T86" fmla="*/ 2091 w 211"/>
                  <a:gd name="T87" fmla="*/ 3653 h 286"/>
                  <a:gd name="T88" fmla="*/ 2267 w 211"/>
                  <a:gd name="T89" fmla="*/ 3352 h 286"/>
                  <a:gd name="T90" fmla="*/ 2142 w 211"/>
                  <a:gd name="T91" fmla="*/ 3118 h 286"/>
                  <a:gd name="T92" fmla="*/ 1908 w 211"/>
                  <a:gd name="T93" fmla="*/ 2969 h 286"/>
                  <a:gd name="T94" fmla="*/ 2032 w 211"/>
                  <a:gd name="T95" fmla="*/ 2855 h 286"/>
                  <a:gd name="T96" fmla="*/ 2091 w 211"/>
                  <a:gd name="T97" fmla="*/ 2670 h 286"/>
                  <a:gd name="T98" fmla="*/ 2091 w 211"/>
                  <a:gd name="T99" fmla="*/ 2446 h 286"/>
                  <a:gd name="T100" fmla="*/ 2188 w 211"/>
                  <a:gd name="T101" fmla="*/ 2409 h 286"/>
                  <a:gd name="T102" fmla="*/ 2234 w 211"/>
                  <a:gd name="T103" fmla="*/ 2177 h 286"/>
                  <a:gd name="T104" fmla="*/ 2331 w 211"/>
                  <a:gd name="T105" fmla="*/ 2026 h 286"/>
                  <a:gd name="T106" fmla="*/ 2422 w 211"/>
                  <a:gd name="T107" fmla="*/ 1947 h 286"/>
                  <a:gd name="T108" fmla="*/ 2459 w 211"/>
                  <a:gd name="T109" fmla="*/ 1775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chemeClr val="bg1"/>
              </a:solidFill>
              <a:ln w="3175" cap="rnd">
                <a:solidFill>
                  <a:srgbClr val="9C926C"/>
                </a:solidFill>
                <a:round/>
                <a:headEnd/>
                <a:tailEnd/>
              </a:ln>
            </p:spPr>
            <p:txBody>
              <a:bodyPr/>
              <a:lstStyle/>
              <a:p>
                <a:endParaRPr lang="en-US"/>
              </a:p>
            </p:txBody>
          </p:sp>
          <p:sp>
            <p:nvSpPr>
              <p:cNvPr id="81" name="Freeform 82"/>
              <p:cNvSpPr>
                <a:spLocks noChangeAspect="1"/>
              </p:cNvSpPr>
              <p:nvPr/>
            </p:nvSpPr>
            <p:spPr bwMode="auto">
              <a:xfrm>
                <a:off x="2996" y="2054"/>
                <a:ext cx="239" cy="253"/>
              </a:xfrm>
              <a:custGeom>
                <a:avLst/>
                <a:gdLst>
                  <a:gd name="T0" fmla="*/ 2585 w 199"/>
                  <a:gd name="T1" fmla="*/ 2182 h 211"/>
                  <a:gd name="T2" fmla="*/ 2569 w 199"/>
                  <a:gd name="T3" fmla="*/ 2598 h 211"/>
                  <a:gd name="T4" fmla="*/ 2428 w 199"/>
                  <a:gd name="T5" fmla="*/ 2598 h 211"/>
                  <a:gd name="T6" fmla="*/ 2414 w 199"/>
                  <a:gd name="T7" fmla="*/ 2675 h 211"/>
                  <a:gd name="T8" fmla="*/ 1062 w 199"/>
                  <a:gd name="T9" fmla="*/ 1914 h 211"/>
                  <a:gd name="T10" fmla="*/ 967 w 199"/>
                  <a:gd name="T11" fmla="*/ 2002 h 211"/>
                  <a:gd name="T12" fmla="*/ 775 w 199"/>
                  <a:gd name="T13" fmla="*/ 2079 h 211"/>
                  <a:gd name="T14" fmla="*/ 705 w 199"/>
                  <a:gd name="T15" fmla="*/ 1966 h 211"/>
                  <a:gd name="T16" fmla="*/ 537 w 199"/>
                  <a:gd name="T17" fmla="*/ 1956 h 211"/>
                  <a:gd name="T18" fmla="*/ 447 w 199"/>
                  <a:gd name="T19" fmla="*/ 1902 h 211"/>
                  <a:gd name="T20" fmla="*/ 371 w 199"/>
                  <a:gd name="T21" fmla="*/ 1826 h 211"/>
                  <a:gd name="T22" fmla="*/ 396 w 199"/>
                  <a:gd name="T23" fmla="*/ 1787 h 211"/>
                  <a:gd name="T24" fmla="*/ 268 w 199"/>
                  <a:gd name="T25" fmla="*/ 1722 h 211"/>
                  <a:gd name="T26" fmla="*/ 178 w 199"/>
                  <a:gd name="T27" fmla="*/ 1734 h 211"/>
                  <a:gd name="T28" fmla="*/ 149 w 199"/>
                  <a:gd name="T29" fmla="*/ 1596 h 211"/>
                  <a:gd name="T30" fmla="*/ 42 w 199"/>
                  <a:gd name="T31" fmla="*/ 1368 h 211"/>
                  <a:gd name="T32" fmla="*/ 124 w 199"/>
                  <a:gd name="T33" fmla="*/ 1323 h 211"/>
                  <a:gd name="T34" fmla="*/ 86 w 199"/>
                  <a:gd name="T35" fmla="*/ 1115 h 211"/>
                  <a:gd name="T36" fmla="*/ 103 w 199"/>
                  <a:gd name="T37" fmla="*/ 883 h 211"/>
                  <a:gd name="T38" fmla="*/ 0 w 199"/>
                  <a:gd name="T39" fmla="*/ 622 h 211"/>
                  <a:gd name="T40" fmla="*/ 42 w 199"/>
                  <a:gd name="T41" fmla="*/ 584 h 211"/>
                  <a:gd name="T42" fmla="*/ 124 w 199"/>
                  <a:gd name="T43" fmla="*/ 534 h 211"/>
                  <a:gd name="T44" fmla="*/ 149 w 199"/>
                  <a:gd name="T45" fmla="*/ 453 h 211"/>
                  <a:gd name="T46" fmla="*/ 124 w 199"/>
                  <a:gd name="T47" fmla="*/ 315 h 211"/>
                  <a:gd name="T48" fmla="*/ 191 w 199"/>
                  <a:gd name="T49" fmla="*/ 272 h 211"/>
                  <a:gd name="T50" fmla="*/ 268 w 199"/>
                  <a:gd name="T51" fmla="*/ 210 h 211"/>
                  <a:gd name="T52" fmla="*/ 372 w 199"/>
                  <a:gd name="T53" fmla="*/ 146 h 211"/>
                  <a:gd name="T54" fmla="*/ 343 w 199"/>
                  <a:gd name="T55" fmla="*/ 103 h 211"/>
                  <a:gd name="T56" fmla="*/ 371 w 199"/>
                  <a:gd name="T57" fmla="*/ 0 h 211"/>
                  <a:gd name="T58" fmla="*/ 446 w 199"/>
                  <a:gd name="T59" fmla="*/ 42 h 211"/>
                  <a:gd name="T60" fmla="*/ 627 w 199"/>
                  <a:gd name="T61" fmla="*/ 60 h 211"/>
                  <a:gd name="T62" fmla="*/ 795 w 199"/>
                  <a:gd name="T63" fmla="*/ 103 h 211"/>
                  <a:gd name="T64" fmla="*/ 931 w 199"/>
                  <a:gd name="T65" fmla="*/ 149 h 211"/>
                  <a:gd name="T66" fmla="*/ 991 w 199"/>
                  <a:gd name="T67" fmla="*/ 302 h 211"/>
                  <a:gd name="T68" fmla="*/ 1086 w 199"/>
                  <a:gd name="T69" fmla="*/ 378 h 211"/>
                  <a:gd name="T70" fmla="*/ 1221 w 199"/>
                  <a:gd name="T71" fmla="*/ 406 h 211"/>
                  <a:gd name="T72" fmla="*/ 1420 w 199"/>
                  <a:gd name="T73" fmla="*/ 453 h 211"/>
                  <a:gd name="T74" fmla="*/ 1531 w 199"/>
                  <a:gd name="T75" fmla="*/ 562 h 211"/>
                  <a:gd name="T76" fmla="*/ 1655 w 199"/>
                  <a:gd name="T77" fmla="*/ 578 h 211"/>
                  <a:gd name="T78" fmla="*/ 1716 w 199"/>
                  <a:gd name="T79" fmla="*/ 490 h 211"/>
                  <a:gd name="T80" fmla="*/ 1751 w 199"/>
                  <a:gd name="T81" fmla="*/ 406 h 211"/>
                  <a:gd name="T82" fmla="*/ 1729 w 199"/>
                  <a:gd name="T83" fmla="*/ 326 h 211"/>
                  <a:gd name="T84" fmla="*/ 1729 w 199"/>
                  <a:gd name="T85" fmla="*/ 215 h 211"/>
                  <a:gd name="T86" fmla="*/ 1792 w 199"/>
                  <a:gd name="T87" fmla="*/ 124 h 211"/>
                  <a:gd name="T88" fmla="*/ 1937 w 199"/>
                  <a:gd name="T89" fmla="*/ 72 h 211"/>
                  <a:gd name="T90" fmla="*/ 2048 w 199"/>
                  <a:gd name="T91" fmla="*/ 50 h 211"/>
                  <a:gd name="T92" fmla="*/ 2139 w 199"/>
                  <a:gd name="T93" fmla="*/ 86 h 211"/>
                  <a:gd name="T94" fmla="*/ 2204 w 199"/>
                  <a:gd name="T95" fmla="*/ 122 h 211"/>
                  <a:gd name="T96" fmla="*/ 2259 w 199"/>
                  <a:gd name="T97" fmla="*/ 189 h 211"/>
                  <a:gd name="T98" fmla="*/ 2410 w 199"/>
                  <a:gd name="T99" fmla="*/ 252 h 211"/>
                  <a:gd name="T100" fmla="*/ 2494 w 199"/>
                  <a:gd name="T101" fmla="*/ 252 h 211"/>
                  <a:gd name="T102" fmla="*/ 2540 w 199"/>
                  <a:gd name="T103" fmla="*/ 252 h 211"/>
                  <a:gd name="T104" fmla="*/ 2569 w 199"/>
                  <a:gd name="T105" fmla="*/ 272 h 211"/>
                  <a:gd name="T106" fmla="*/ 2526 w 199"/>
                  <a:gd name="T107" fmla="*/ 339 h 211"/>
                  <a:gd name="T108" fmla="*/ 2526 w 199"/>
                  <a:gd name="T109" fmla="*/ 487 h 211"/>
                  <a:gd name="T110" fmla="*/ 2494 w 199"/>
                  <a:gd name="T111" fmla="*/ 584 h 211"/>
                  <a:gd name="T112" fmla="*/ 2540 w 199"/>
                  <a:gd name="T113" fmla="*/ 781 h 211"/>
                  <a:gd name="T114" fmla="*/ 2585 w 199"/>
                  <a:gd name="T115" fmla="*/ 2182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chemeClr val="bg1"/>
              </a:solidFill>
              <a:ln w="3175" cap="rnd">
                <a:solidFill>
                  <a:srgbClr val="997480"/>
                </a:solidFill>
                <a:round/>
                <a:headEnd/>
                <a:tailEnd/>
              </a:ln>
            </p:spPr>
            <p:txBody>
              <a:bodyPr/>
              <a:lstStyle/>
              <a:p>
                <a:endParaRPr lang="en-US"/>
              </a:p>
            </p:txBody>
          </p:sp>
          <p:sp>
            <p:nvSpPr>
              <p:cNvPr id="82" name="Freeform 83"/>
              <p:cNvSpPr>
                <a:spLocks noChangeAspect="1"/>
              </p:cNvSpPr>
              <p:nvPr/>
            </p:nvSpPr>
            <p:spPr bwMode="auto">
              <a:xfrm>
                <a:off x="2720" y="1875"/>
                <a:ext cx="58" cy="103"/>
              </a:xfrm>
              <a:custGeom>
                <a:avLst/>
                <a:gdLst>
                  <a:gd name="T0" fmla="*/ 52 w 40"/>
                  <a:gd name="T1" fmla="*/ 166 h 86"/>
                  <a:gd name="T2" fmla="*/ 41 w 40"/>
                  <a:gd name="T3" fmla="*/ 175 h 86"/>
                  <a:gd name="T4" fmla="*/ 35 w 40"/>
                  <a:gd name="T5" fmla="*/ 171 h 86"/>
                  <a:gd name="T6" fmla="*/ 20 w 40"/>
                  <a:gd name="T7" fmla="*/ 171 h 86"/>
                  <a:gd name="T8" fmla="*/ 12 w 40"/>
                  <a:gd name="T9" fmla="*/ 175 h 86"/>
                  <a:gd name="T10" fmla="*/ 17 w 40"/>
                  <a:gd name="T11" fmla="*/ 159 h 86"/>
                  <a:gd name="T12" fmla="*/ 14 w 40"/>
                  <a:gd name="T13" fmla="*/ 145 h 86"/>
                  <a:gd name="T14" fmla="*/ 20 w 40"/>
                  <a:gd name="T15" fmla="*/ 123 h 86"/>
                  <a:gd name="T16" fmla="*/ 14 w 40"/>
                  <a:gd name="T17" fmla="*/ 123 h 86"/>
                  <a:gd name="T18" fmla="*/ 7 w 40"/>
                  <a:gd name="T19" fmla="*/ 125 h 86"/>
                  <a:gd name="T20" fmla="*/ 12 w 40"/>
                  <a:gd name="T21" fmla="*/ 115 h 86"/>
                  <a:gd name="T22" fmla="*/ 12 w 40"/>
                  <a:gd name="T23" fmla="*/ 108 h 86"/>
                  <a:gd name="T24" fmla="*/ 7 w 40"/>
                  <a:gd name="T25" fmla="*/ 115 h 86"/>
                  <a:gd name="T26" fmla="*/ 0 w 40"/>
                  <a:gd name="T27" fmla="*/ 114 h 86"/>
                  <a:gd name="T28" fmla="*/ 2 w 40"/>
                  <a:gd name="T29" fmla="*/ 102 h 86"/>
                  <a:gd name="T30" fmla="*/ 10 w 40"/>
                  <a:gd name="T31" fmla="*/ 86 h 86"/>
                  <a:gd name="T32" fmla="*/ 14 w 40"/>
                  <a:gd name="T33" fmla="*/ 71 h 86"/>
                  <a:gd name="T34" fmla="*/ 17 w 40"/>
                  <a:gd name="T35" fmla="*/ 60 h 86"/>
                  <a:gd name="T36" fmla="*/ 20 w 40"/>
                  <a:gd name="T37" fmla="*/ 50 h 86"/>
                  <a:gd name="T38" fmla="*/ 20 w 40"/>
                  <a:gd name="T39" fmla="*/ 34 h 86"/>
                  <a:gd name="T40" fmla="*/ 17 w 40"/>
                  <a:gd name="T41" fmla="*/ 20 h 86"/>
                  <a:gd name="T42" fmla="*/ 14 w 40"/>
                  <a:gd name="T43" fmla="*/ 8 h 86"/>
                  <a:gd name="T44" fmla="*/ 31 w 40"/>
                  <a:gd name="T45" fmla="*/ 0 h 86"/>
                  <a:gd name="T46" fmla="*/ 37 w 40"/>
                  <a:gd name="T47" fmla="*/ 2 h 86"/>
                  <a:gd name="T48" fmla="*/ 34 w 40"/>
                  <a:gd name="T49" fmla="*/ 12 h 86"/>
                  <a:gd name="T50" fmla="*/ 44 w 40"/>
                  <a:gd name="T51" fmla="*/ 10 h 86"/>
                  <a:gd name="T52" fmla="*/ 53 w 40"/>
                  <a:gd name="T53" fmla="*/ 12 h 86"/>
                  <a:gd name="T54" fmla="*/ 60 w 40"/>
                  <a:gd name="T55" fmla="*/ 7 h 86"/>
                  <a:gd name="T56" fmla="*/ 74 w 40"/>
                  <a:gd name="T57" fmla="*/ 7 h 86"/>
                  <a:gd name="T58" fmla="*/ 72 w 40"/>
                  <a:gd name="T59" fmla="*/ 17 h 86"/>
                  <a:gd name="T60" fmla="*/ 84 w 40"/>
                  <a:gd name="T61" fmla="*/ 19 h 86"/>
                  <a:gd name="T62" fmla="*/ 74 w 40"/>
                  <a:gd name="T63" fmla="*/ 31 h 86"/>
                  <a:gd name="T64" fmla="*/ 64 w 40"/>
                  <a:gd name="T65" fmla="*/ 41 h 86"/>
                  <a:gd name="T66" fmla="*/ 66 w 40"/>
                  <a:gd name="T67" fmla="*/ 62 h 86"/>
                  <a:gd name="T68" fmla="*/ 62 w 40"/>
                  <a:gd name="T69" fmla="*/ 68 h 86"/>
                  <a:gd name="T70" fmla="*/ 64 w 40"/>
                  <a:gd name="T71" fmla="*/ 74 h 86"/>
                  <a:gd name="T72" fmla="*/ 62 w 40"/>
                  <a:gd name="T73" fmla="*/ 85 h 86"/>
                  <a:gd name="T74" fmla="*/ 52 w 40"/>
                  <a:gd name="T75" fmla="*/ 89 h 86"/>
                  <a:gd name="T76" fmla="*/ 55 w 40"/>
                  <a:gd name="T77" fmla="*/ 102 h 86"/>
                  <a:gd name="T78" fmla="*/ 62 w 40"/>
                  <a:gd name="T79" fmla="*/ 104 h 86"/>
                  <a:gd name="T80" fmla="*/ 62 w 40"/>
                  <a:gd name="T81" fmla="*/ 111 h 86"/>
                  <a:gd name="T82" fmla="*/ 53 w 40"/>
                  <a:gd name="T83" fmla="*/ 119 h 86"/>
                  <a:gd name="T84" fmla="*/ 53 w 40"/>
                  <a:gd name="T85" fmla="*/ 128 h 86"/>
                  <a:gd name="T86" fmla="*/ 62 w 40"/>
                  <a:gd name="T87" fmla="*/ 138 h 86"/>
                  <a:gd name="T88" fmla="*/ 53 w 40"/>
                  <a:gd name="T89" fmla="*/ 146 h 86"/>
                  <a:gd name="T90" fmla="*/ 49 w 40"/>
                  <a:gd name="T91" fmla="*/ 155 h 86"/>
                  <a:gd name="T92" fmla="*/ 52 w 40"/>
                  <a:gd name="T93" fmla="*/ 16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chemeClr val="accent4">
                  <a:lumMod val="40000"/>
                  <a:lumOff val="60000"/>
                </a:schemeClr>
              </a:solidFill>
              <a:ln w="3175" cap="rnd">
                <a:solidFill>
                  <a:srgbClr val="997480"/>
                </a:solidFill>
                <a:round/>
                <a:headEnd/>
                <a:tailEnd/>
              </a:ln>
            </p:spPr>
            <p:txBody>
              <a:bodyPr/>
              <a:lstStyle/>
              <a:p>
                <a:pPr>
                  <a:defRPr/>
                </a:pPr>
                <a:endParaRPr lang="en-US"/>
              </a:p>
            </p:txBody>
          </p:sp>
          <p:sp>
            <p:nvSpPr>
              <p:cNvPr id="83" name="Freeform 84"/>
              <p:cNvSpPr>
                <a:spLocks noChangeAspect="1"/>
              </p:cNvSpPr>
              <p:nvPr/>
            </p:nvSpPr>
            <p:spPr bwMode="auto">
              <a:xfrm>
                <a:off x="2798" y="1689"/>
                <a:ext cx="188" cy="180"/>
              </a:xfrm>
              <a:custGeom>
                <a:avLst/>
                <a:gdLst>
                  <a:gd name="T0" fmla="*/ 317 w 156"/>
                  <a:gd name="T1" fmla="*/ 259 h 150"/>
                  <a:gd name="T2" fmla="*/ 299 w 156"/>
                  <a:gd name="T3" fmla="*/ 245 h 150"/>
                  <a:gd name="T4" fmla="*/ 293 w 156"/>
                  <a:gd name="T5" fmla="*/ 222 h 150"/>
                  <a:gd name="T6" fmla="*/ 300 w 156"/>
                  <a:gd name="T7" fmla="*/ 204 h 150"/>
                  <a:gd name="T8" fmla="*/ 300 w 156"/>
                  <a:gd name="T9" fmla="*/ 188 h 150"/>
                  <a:gd name="T10" fmla="*/ 290 w 156"/>
                  <a:gd name="T11" fmla="*/ 173 h 150"/>
                  <a:gd name="T12" fmla="*/ 278 w 156"/>
                  <a:gd name="T13" fmla="*/ 170 h 150"/>
                  <a:gd name="T14" fmla="*/ 290 w 156"/>
                  <a:gd name="T15" fmla="*/ 146 h 150"/>
                  <a:gd name="T16" fmla="*/ 299 w 156"/>
                  <a:gd name="T17" fmla="*/ 132 h 150"/>
                  <a:gd name="T18" fmla="*/ 316 w 156"/>
                  <a:gd name="T19" fmla="*/ 118 h 150"/>
                  <a:gd name="T20" fmla="*/ 323 w 156"/>
                  <a:gd name="T21" fmla="*/ 84 h 150"/>
                  <a:gd name="T22" fmla="*/ 307 w 156"/>
                  <a:gd name="T23" fmla="*/ 70 h 150"/>
                  <a:gd name="T24" fmla="*/ 288 w 156"/>
                  <a:gd name="T25" fmla="*/ 60 h 150"/>
                  <a:gd name="T26" fmla="*/ 270 w 156"/>
                  <a:gd name="T27" fmla="*/ 55 h 150"/>
                  <a:gd name="T28" fmla="*/ 247 w 156"/>
                  <a:gd name="T29" fmla="*/ 44 h 150"/>
                  <a:gd name="T30" fmla="*/ 229 w 156"/>
                  <a:gd name="T31" fmla="*/ 41 h 150"/>
                  <a:gd name="T32" fmla="*/ 215 w 156"/>
                  <a:gd name="T33" fmla="*/ 28 h 150"/>
                  <a:gd name="T34" fmla="*/ 199 w 156"/>
                  <a:gd name="T35" fmla="*/ 14 h 150"/>
                  <a:gd name="T36" fmla="*/ 186 w 156"/>
                  <a:gd name="T37" fmla="*/ 1 h 150"/>
                  <a:gd name="T38" fmla="*/ 164 w 156"/>
                  <a:gd name="T39" fmla="*/ 37 h 150"/>
                  <a:gd name="T40" fmla="*/ 125 w 156"/>
                  <a:gd name="T41" fmla="*/ 52 h 150"/>
                  <a:gd name="T42" fmla="*/ 125 w 156"/>
                  <a:gd name="T43" fmla="*/ 64 h 150"/>
                  <a:gd name="T44" fmla="*/ 93 w 156"/>
                  <a:gd name="T45" fmla="*/ 64 h 150"/>
                  <a:gd name="T46" fmla="*/ 83 w 156"/>
                  <a:gd name="T47" fmla="*/ 52 h 150"/>
                  <a:gd name="T48" fmla="*/ 80 w 156"/>
                  <a:gd name="T49" fmla="*/ 72 h 150"/>
                  <a:gd name="T50" fmla="*/ 76 w 156"/>
                  <a:gd name="T51" fmla="*/ 92 h 150"/>
                  <a:gd name="T52" fmla="*/ 49 w 156"/>
                  <a:gd name="T53" fmla="*/ 86 h 150"/>
                  <a:gd name="T54" fmla="*/ 29 w 156"/>
                  <a:gd name="T55" fmla="*/ 89 h 150"/>
                  <a:gd name="T56" fmla="*/ 2 w 156"/>
                  <a:gd name="T57" fmla="*/ 94 h 150"/>
                  <a:gd name="T58" fmla="*/ 14 w 156"/>
                  <a:gd name="T59" fmla="*/ 110 h 150"/>
                  <a:gd name="T60" fmla="*/ 12 w 156"/>
                  <a:gd name="T61" fmla="*/ 122 h 150"/>
                  <a:gd name="T62" fmla="*/ 43 w 156"/>
                  <a:gd name="T63" fmla="*/ 131 h 150"/>
                  <a:gd name="T64" fmla="*/ 59 w 156"/>
                  <a:gd name="T65" fmla="*/ 132 h 150"/>
                  <a:gd name="T66" fmla="*/ 71 w 156"/>
                  <a:gd name="T67" fmla="*/ 138 h 150"/>
                  <a:gd name="T68" fmla="*/ 69 w 156"/>
                  <a:gd name="T69" fmla="*/ 156 h 150"/>
                  <a:gd name="T70" fmla="*/ 86 w 156"/>
                  <a:gd name="T71" fmla="*/ 174 h 150"/>
                  <a:gd name="T72" fmla="*/ 94 w 156"/>
                  <a:gd name="T73" fmla="*/ 185 h 150"/>
                  <a:gd name="T74" fmla="*/ 101 w 156"/>
                  <a:gd name="T75" fmla="*/ 200 h 150"/>
                  <a:gd name="T76" fmla="*/ 93 w 156"/>
                  <a:gd name="T77" fmla="*/ 204 h 150"/>
                  <a:gd name="T78" fmla="*/ 96 w 156"/>
                  <a:gd name="T79" fmla="*/ 230 h 150"/>
                  <a:gd name="T80" fmla="*/ 89 w 156"/>
                  <a:gd name="T81" fmla="*/ 266 h 150"/>
                  <a:gd name="T82" fmla="*/ 86 w 156"/>
                  <a:gd name="T83" fmla="*/ 282 h 150"/>
                  <a:gd name="T84" fmla="*/ 116 w 156"/>
                  <a:gd name="T85" fmla="*/ 300 h 150"/>
                  <a:gd name="T86" fmla="*/ 142 w 156"/>
                  <a:gd name="T87" fmla="*/ 294 h 150"/>
                  <a:gd name="T88" fmla="*/ 178 w 156"/>
                  <a:gd name="T89" fmla="*/ 310 h 150"/>
                  <a:gd name="T90" fmla="*/ 198 w 156"/>
                  <a:gd name="T91" fmla="*/ 294 h 150"/>
                  <a:gd name="T92" fmla="*/ 229 w 156"/>
                  <a:gd name="T93" fmla="*/ 276 h 150"/>
                  <a:gd name="T94" fmla="*/ 249 w 156"/>
                  <a:gd name="T95" fmla="*/ 271 h 150"/>
                  <a:gd name="T96" fmla="*/ 278 w 156"/>
                  <a:gd name="T97" fmla="*/ 288 h 150"/>
                  <a:gd name="T98" fmla="*/ 299 w 156"/>
                  <a:gd name="T99" fmla="*/ 276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chemeClr val="accent4">
                  <a:lumMod val="40000"/>
                  <a:lumOff val="60000"/>
                </a:schemeClr>
              </a:solidFill>
              <a:ln w="3175" cap="rnd">
                <a:solidFill>
                  <a:srgbClr val="A686B0"/>
                </a:solidFill>
                <a:round/>
                <a:headEnd/>
                <a:tailEnd/>
              </a:ln>
            </p:spPr>
            <p:txBody>
              <a:bodyPr/>
              <a:lstStyle/>
              <a:p>
                <a:pPr>
                  <a:defRPr/>
                </a:pPr>
                <a:endParaRPr lang="en-US"/>
              </a:p>
            </p:txBody>
          </p:sp>
          <p:sp>
            <p:nvSpPr>
              <p:cNvPr id="84" name="Freeform 85"/>
              <p:cNvSpPr>
                <a:spLocks noChangeAspect="1"/>
              </p:cNvSpPr>
              <p:nvPr/>
            </p:nvSpPr>
            <p:spPr bwMode="auto">
              <a:xfrm>
                <a:off x="2940" y="1712"/>
                <a:ext cx="11" cy="14"/>
              </a:xfrm>
              <a:custGeom>
                <a:avLst/>
                <a:gdLst>
                  <a:gd name="T0" fmla="*/ 133 w 9"/>
                  <a:gd name="T1" fmla="*/ 104 h 12"/>
                  <a:gd name="T2" fmla="*/ 145 w 9"/>
                  <a:gd name="T3" fmla="*/ 75 h 12"/>
                  <a:gd name="T4" fmla="*/ 133 w 9"/>
                  <a:gd name="T5" fmla="*/ 55 h 12"/>
                  <a:gd name="T6" fmla="*/ 79 w 9"/>
                  <a:gd name="T7" fmla="*/ 34 h 12"/>
                  <a:gd name="T8" fmla="*/ 65 w 9"/>
                  <a:gd name="T9" fmla="*/ 0 h 12"/>
                  <a:gd name="T10" fmla="*/ 2 w 9"/>
                  <a:gd name="T11" fmla="*/ 1 h 12"/>
                  <a:gd name="T12" fmla="*/ 0 w 9"/>
                  <a:gd name="T13" fmla="*/ 40 h 12"/>
                  <a:gd name="T14" fmla="*/ 1 w 9"/>
                  <a:gd name="T15" fmla="*/ 64 h 12"/>
                  <a:gd name="T16" fmla="*/ 2 w 9"/>
                  <a:gd name="T17" fmla="*/ 103 h 12"/>
                  <a:gd name="T18" fmla="*/ 79 w 9"/>
                  <a:gd name="T19" fmla="*/ 104 h 12"/>
                  <a:gd name="T20" fmla="*/ 133 w 9"/>
                  <a:gd name="T21" fmla="*/ 10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FFCCA8"/>
              </a:solidFill>
              <a:ln w="3175" cap="rnd">
                <a:solidFill>
                  <a:srgbClr val="B38768"/>
                </a:solidFill>
                <a:round/>
                <a:headEnd/>
                <a:tailEnd/>
              </a:ln>
            </p:spPr>
            <p:txBody>
              <a:bodyPr/>
              <a:lstStyle/>
              <a:p>
                <a:endParaRPr lang="en-US"/>
              </a:p>
            </p:txBody>
          </p:sp>
          <p:sp>
            <p:nvSpPr>
              <p:cNvPr id="85" name="Freeform 86"/>
              <p:cNvSpPr>
                <a:spLocks noChangeAspect="1"/>
              </p:cNvSpPr>
              <p:nvPr/>
            </p:nvSpPr>
            <p:spPr bwMode="auto">
              <a:xfrm>
                <a:off x="2955" y="1778"/>
                <a:ext cx="174" cy="185"/>
              </a:xfrm>
              <a:custGeom>
                <a:avLst/>
                <a:gdLst>
                  <a:gd name="T0" fmla="*/ 163 w 145"/>
                  <a:gd name="T1" fmla="*/ 50 h 154"/>
                  <a:gd name="T2" fmla="*/ 138 w 145"/>
                  <a:gd name="T3" fmla="*/ 66 h 154"/>
                  <a:gd name="T4" fmla="*/ 142 w 145"/>
                  <a:gd name="T5" fmla="*/ 101 h 154"/>
                  <a:gd name="T6" fmla="*/ 167 w 145"/>
                  <a:gd name="T7" fmla="*/ 123 h 154"/>
                  <a:gd name="T8" fmla="*/ 206 w 145"/>
                  <a:gd name="T9" fmla="*/ 178 h 154"/>
                  <a:gd name="T10" fmla="*/ 239 w 145"/>
                  <a:gd name="T11" fmla="*/ 181 h 154"/>
                  <a:gd name="T12" fmla="*/ 242 w 145"/>
                  <a:gd name="T13" fmla="*/ 205 h 154"/>
                  <a:gd name="T14" fmla="*/ 293 w 145"/>
                  <a:gd name="T15" fmla="*/ 231 h 154"/>
                  <a:gd name="T16" fmla="*/ 288 w 145"/>
                  <a:gd name="T17" fmla="*/ 249 h 154"/>
                  <a:gd name="T18" fmla="*/ 269 w 145"/>
                  <a:gd name="T19" fmla="*/ 235 h 154"/>
                  <a:gd name="T20" fmla="*/ 251 w 145"/>
                  <a:gd name="T21" fmla="*/ 256 h 154"/>
                  <a:gd name="T22" fmla="*/ 266 w 145"/>
                  <a:gd name="T23" fmla="*/ 275 h 154"/>
                  <a:gd name="T24" fmla="*/ 251 w 145"/>
                  <a:gd name="T25" fmla="*/ 290 h 154"/>
                  <a:gd name="T26" fmla="*/ 240 w 145"/>
                  <a:gd name="T27" fmla="*/ 318 h 154"/>
                  <a:gd name="T28" fmla="*/ 235 w 145"/>
                  <a:gd name="T29" fmla="*/ 300 h 154"/>
                  <a:gd name="T30" fmla="*/ 240 w 145"/>
                  <a:gd name="T31" fmla="*/ 282 h 154"/>
                  <a:gd name="T32" fmla="*/ 228 w 145"/>
                  <a:gd name="T33" fmla="*/ 249 h 154"/>
                  <a:gd name="T34" fmla="*/ 209 w 145"/>
                  <a:gd name="T35" fmla="*/ 239 h 154"/>
                  <a:gd name="T36" fmla="*/ 199 w 145"/>
                  <a:gd name="T37" fmla="*/ 229 h 154"/>
                  <a:gd name="T38" fmla="*/ 175 w 145"/>
                  <a:gd name="T39" fmla="*/ 207 h 154"/>
                  <a:gd name="T40" fmla="*/ 145 w 145"/>
                  <a:gd name="T41" fmla="*/ 192 h 154"/>
                  <a:gd name="T42" fmla="*/ 114 w 145"/>
                  <a:gd name="T43" fmla="*/ 165 h 154"/>
                  <a:gd name="T44" fmla="*/ 96 w 145"/>
                  <a:gd name="T45" fmla="*/ 143 h 154"/>
                  <a:gd name="T46" fmla="*/ 80 w 145"/>
                  <a:gd name="T47" fmla="*/ 107 h 154"/>
                  <a:gd name="T48" fmla="*/ 50 w 145"/>
                  <a:gd name="T49" fmla="*/ 95 h 154"/>
                  <a:gd name="T50" fmla="*/ 28 w 145"/>
                  <a:gd name="T51" fmla="*/ 114 h 154"/>
                  <a:gd name="T52" fmla="*/ 14 w 145"/>
                  <a:gd name="T53" fmla="*/ 114 h 154"/>
                  <a:gd name="T54" fmla="*/ 17 w 145"/>
                  <a:gd name="T55" fmla="*/ 106 h 154"/>
                  <a:gd name="T56" fmla="*/ 7 w 145"/>
                  <a:gd name="T57" fmla="*/ 79 h 154"/>
                  <a:gd name="T58" fmla="*/ 10 w 145"/>
                  <a:gd name="T59" fmla="*/ 64 h 154"/>
                  <a:gd name="T60" fmla="*/ 1 w 145"/>
                  <a:gd name="T61" fmla="*/ 43 h 154"/>
                  <a:gd name="T62" fmla="*/ 20 w 145"/>
                  <a:gd name="T63" fmla="*/ 41 h 154"/>
                  <a:gd name="T64" fmla="*/ 35 w 145"/>
                  <a:gd name="T65" fmla="*/ 28 h 154"/>
                  <a:gd name="T66" fmla="*/ 50 w 145"/>
                  <a:gd name="T67" fmla="*/ 35 h 154"/>
                  <a:gd name="T68" fmla="*/ 62 w 145"/>
                  <a:gd name="T69" fmla="*/ 28 h 154"/>
                  <a:gd name="T70" fmla="*/ 79 w 145"/>
                  <a:gd name="T71" fmla="*/ 28 h 154"/>
                  <a:gd name="T72" fmla="*/ 85 w 145"/>
                  <a:gd name="T73" fmla="*/ 17 h 154"/>
                  <a:gd name="T74" fmla="*/ 94 w 145"/>
                  <a:gd name="T75" fmla="*/ 8 h 154"/>
                  <a:gd name="T76" fmla="*/ 107 w 145"/>
                  <a:gd name="T77" fmla="*/ 7 h 154"/>
                  <a:gd name="T78" fmla="*/ 137 w 145"/>
                  <a:gd name="T79" fmla="*/ 0 h 154"/>
                  <a:gd name="T80" fmla="*/ 156 w 145"/>
                  <a:gd name="T81" fmla="*/ 17 h 154"/>
                  <a:gd name="T82" fmla="*/ 167 w 145"/>
                  <a:gd name="T83" fmla="*/ 24 h 154"/>
                  <a:gd name="T84" fmla="*/ 174 w 145"/>
                  <a:gd name="T85" fmla="*/ 5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chemeClr val="accent4">
                  <a:lumMod val="40000"/>
                  <a:lumOff val="60000"/>
                </a:schemeClr>
              </a:solidFill>
              <a:ln w="3175" cap="rnd">
                <a:solidFill>
                  <a:srgbClr val="B38768"/>
                </a:solidFill>
                <a:round/>
                <a:headEnd/>
                <a:tailEnd/>
              </a:ln>
            </p:spPr>
            <p:txBody>
              <a:bodyPr/>
              <a:lstStyle/>
              <a:p>
                <a:pPr>
                  <a:defRPr/>
                </a:pPr>
                <a:endParaRPr lang="en-US"/>
              </a:p>
            </p:txBody>
          </p:sp>
          <p:sp>
            <p:nvSpPr>
              <p:cNvPr id="86" name="Freeform 87"/>
              <p:cNvSpPr>
                <a:spLocks noChangeAspect="1"/>
              </p:cNvSpPr>
              <p:nvPr/>
            </p:nvSpPr>
            <p:spPr bwMode="auto">
              <a:xfrm>
                <a:off x="2945" y="1762"/>
                <a:ext cx="63" cy="41"/>
              </a:xfrm>
              <a:custGeom>
                <a:avLst/>
                <a:gdLst>
                  <a:gd name="T0" fmla="*/ 107 w 54"/>
                  <a:gd name="T1" fmla="*/ 36 h 34"/>
                  <a:gd name="T2" fmla="*/ 105 w 54"/>
                  <a:gd name="T3" fmla="*/ 30 h 34"/>
                  <a:gd name="T4" fmla="*/ 97 w 54"/>
                  <a:gd name="T5" fmla="*/ 36 h 34"/>
                  <a:gd name="T6" fmla="*/ 91 w 54"/>
                  <a:gd name="T7" fmla="*/ 30 h 34"/>
                  <a:gd name="T8" fmla="*/ 84 w 54"/>
                  <a:gd name="T9" fmla="*/ 28 h 34"/>
                  <a:gd name="T10" fmla="*/ 84 w 54"/>
                  <a:gd name="T11" fmla="*/ 21 h 34"/>
                  <a:gd name="T12" fmla="*/ 84 w 54"/>
                  <a:gd name="T13" fmla="*/ 17 h 34"/>
                  <a:gd name="T14" fmla="*/ 83 w 54"/>
                  <a:gd name="T15" fmla="*/ 10 h 34"/>
                  <a:gd name="T16" fmla="*/ 77 w 54"/>
                  <a:gd name="T17" fmla="*/ 2 h 34"/>
                  <a:gd name="T18" fmla="*/ 66 w 54"/>
                  <a:gd name="T19" fmla="*/ 2 h 34"/>
                  <a:gd name="T20" fmla="*/ 60 w 54"/>
                  <a:gd name="T21" fmla="*/ 0 h 34"/>
                  <a:gd name="T22" fmla="*/ 60 w 54"/>
                  <a:gd name="T23" fmla="*/ 7 h 34"/>
                  <a:gd name="T24" fmla="*/ 53 w 54"/>
                  <a:gd name="T25" fmla="*/ 8 h 34"/>
                  <a:gd name="T26" fmla="*/ 46 w 54"/>
                  <a:gd name="T27" fmla="*/ 12 h 34"/>
                  <a:gd name="T28" fmla="*/ 38 w 54"/>
                  <a:gd name="T29" fmla="*/ 10 h 34"/>
                  <a:gd name="T30" fmla="*/ 32 w 54"/>
                  <a:gd name="T31" fmla="*/ 14 h 34"/>
                  <a:gd name="T32" fmla="*/ 24 w 54"/>
                  <a:gd name="T33" fmla="*/ 12 h 34"/>
                  <a:gd name="T34" fmla="*/ 20 w 54"/>
                  <a:gd name="T35" fmla="*/ 14 h 34"/>
                  <a:gd name="T36" fmla="*/ 24 w 54"/>
                  <a:gd name="T37" fmla="*/ 19 h 34"/>
                  <a:gd name="T38" fmla="*/ 15 w 54"/>
                  <a:gd name="T39" fmla="*/ 28 h 34"/>
                  <a:gd name="T40" fmla="*/ 9 w 54"/>
                  <a:gd name="T41" fmla="*/ 34 h 34"/>
                  <a:gd name="T42" fmla="*/ 7 w 54"/>
                  <a:gd name="T43" fmla="*/ 42 h 34"/>
                  <a:gd name="T44" fmla="*/ 2 w 54"/>
                  <a:gd name="T45" fmla="*/ 51 h 34"/>
                  <a:gd name="T46" fmla="*/ 1 w 54"/>
                  <a:gd name="T47" fmla="*/ 62 h 34"/>
                  <a:gd name="T48" fmla="*/ 9 w 54"/>
                  <a:gd name="T49" fmla="*/ 52 h 34"/>
                  <a:gd name="T50" fmla="*/ 15 w 54"/>
                  <a:gd name="T51" fmla="*/ 52 h 34"/>
                  <a:gd name="T52" fmla="*/ 20 w 54"/>
                  <a:gd name="T53" fmla="*/ 54 h 34"/>
                  <a:gd name="T54" fmla="*/ 20 w 54"/>
                  <a:gd name="T55" fmla="*/ 63 h 34"/>
                  <a:gd name="T56" fmla="*/ 25 w 54"/>
                  <a:gd name="T57" fmla="*/ 70 h 34"/>
                  <a:gd name="T58" fmla="*/ 32 w 54"/>
                  <a:gd name="T59" fmla="*/ 70 h 34"/>
                  <a:gd name="T60" fmla="*/ 38 w 54"/>
                  <a:gd name="T61" fmla="*/ 69 h 34"/>
                  <a:gd name="T62" fmla="*/ 44 w 54"/>
                  <a:gd name="T63" fmla="*/ 70 h 34"/>
                  <a:gd name="T64" fmla="*/ 52 w 54"/>
                  <a:gd name="T65" fmla="*/ 62 h 34"/>
                  <a:gd name="T66" fmla="*/ 52 w 54"/>
                  <a:gd name="T67" fmla="*/ 54 h 34"/>
                  <a:gd name="T68" fmla="*/ 56 w 54"/>
                  <a:gd name="T69" fmla="*/ 49 h 34"/>
                  <a:gd name="T70" fmla="*/ 60 w 54"/>
                  <a:gd name="T71" fmla="*/ 59 h 34"/>
                  <a:gd name="T72" fmla="*/ 65 w 54"/>
                  <a:gd name="T73" fmla="*/ 63 h 34"/>
                  <a:gd name="T74" fmla="*/ 69 w 54"/>
                  <a:gd name="T75" fmla="*/ 69 h 34"/>
                  <a:gd name="T76" fmla="*/ 75 w 54"/>
                  <a:gd name="T77" fmla="*/ 65 h 34"/>
                  <a:gd name="T78" fmla="*/ 77 w 54"/>
                  <a:gd name="T79" fmla="*/ 54 h 34"/>
                  <a:gd name="T80" fmla="*/ 78 w 54"/>
                  <a:gd name="T81" fmla="*/ 51 h 34"/>
                  <a:gd name="T82" fmla="*/ 84 w 54"/>
                  <a:gd name="T83" fmla="*/ 54 h 34"/>
                  <a:gd name="T84" fmla="*/ 92 w 54"/>
                  <a:gd name="T85" fmla="*/ 54 h 34"/>
                  <a:gd name="T86" fmla="*/ 97 w 54"/>
                  <a:gd name="T87" fmla="*/ 58 h 34"/>
                  <a:gd name="T88" fmla="*/ 97 w 54"/>
                  <a:gd name="T89" fmla="*/ 48 h 34"/>
                  <a:gd name="T90" fmla="*/ 98 w 54"/>
                  <a:gd name="T91" fmla="*/ 43 h 34"/>
                  <a:gd name="T92" fmla="*/ 105 w 54"/>
                  <a:gd name="T93" fmla="*/ 49 h 34"/>
                  <a:gd name="T94" fmla="*/ 105 w 54"/>
                  <a:gd name="T95" fmla="*/ 41 h 34"/>
                  <a:gd name="T96" fmla="*/ 107 w 54"/>
                  <a:gd name="T97" fmla="*/ 36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chemeClr val="accent4">
                  <a:lumMod val="40000"/>
                  <a:lumOff val="60000"/>
                </a:schemeClr>
              </a:solidFill>
              <a:ln w="3175" cap="rnd">
                <a:solidFill>
                  <a:srgbClr val="9C926C"/>
                </a:solidFill>
                <a:round/>
                <a:headEnd/>
                <a:tailEnd/>
              </a:ln>
            </p:spPr>
            <p:txBody>
              <a:bodyPr/>
              <a:lstStyle/>
              <a:p>
                <a:pPr>
                  <a:defRPr/>
                </a:pPr>
                <a:endParaRPr lang="en-US"/>
              </a:p>
            </p:txBody>
          </p:sp>
          <p:sp>
            <p:nvSpPr>
              <p:cNvPr id="87" name="Freeform 88"/>
              <p:cNvSpPr>
                <a:spLocks noChangeAspect="1"/>
              </p:cNvSpPr>
              <p:nvPr/>
            </p:nvSpPr>
            <p:spPr bwMode="auto">
              <a:xfrm>
                <a:off x="2995" y="1735"/>
                <a:ext cx="109" cy="57"/>
              </a:xfrm>
              <a:custGeom>
                <a:avLst/>
                <a:gdLst>
                  <a:gd name="T0" fmla="*/ 1007 w 91"/>
                  <a:gd name="T1" fmla="*/ 428 h 48"/>
                  <a:gd name="T2" fmla="*/ 1021 w 91"/>
                  <a:gd name="T3" fmla="*/ 414 h 48"/>
                  <a:gd name="T4" fmla="*/ 1054 w 91"/>
                  <a:gd name="T5" fmla="*/ 414 h 48"/>
                  <a:gd name="T6" fmla="*/ 1021 w 91"/>
                  <a:gd name="T7" fmla="*/ 350 h 48"/>
                  <a:gd name="T8" fmla="*/ 1072 w 91"/>
                  <a:gd name="T9" fmla="*/ 303 h 48"/>
                  <a:gd name="T10" fmla="*/ 1102 w 91"/>
                  <a:gd name="T11" fmla="*/ 286 h 48"/>
                  <a:gd name="T12" fmla="*/ 1132 w 91"/>
                  <a:gd name="T13" fmla="*/ 268 h 48"/>
                  <a:gd name="T14" fmla="*/ 1145 w 91"/>
                  <a:gd name="T15" fmla="*/ 211 h 48"/>
                  <a:gd name="T16" fmla="*/ 1102 w 91"/>
                  <a:gd name="T17" fmla="*/ 171 h 48"/>
                  <a:gd name="T18" fmla="*/ 1102 w 91"/>
                  <a:gd name="T19" fmla="*/ 121 h 48"/>
                  <a:gd name="T20" fmla="*/ 1102 w 91"/>
                  <a:gd name="T21" fmla="*/ 81 h 48"/>
                  <a:gd name="T22" fmla="*/ 1043 w 91"/>
                  <a:gd name="T23" fmla="*/ 68 h 48"/>
                  <a:gd name="T24" fmla="*/ 997 w 91"/>
                  <a:gd name="T25" fmla="*/ 68 h 48"/>
                  <a:gd name="T26" fmla="*/ 895 w 91"/>
                  <a:gd name="T27" fmla="*/ 40 h 48"/>
                  <a:gd name="T28" fmla="*/ 832 w 91"/>
                  <a:gd name="T29" fmla="*/ 2 h 48"/>
                  <a:gd name="T30" fmla="*/ 800 w 91"/>
                  <a:gd name="T31" fmla="*/ 1 h 48"/>
                  <a:gd name="T32" fmla="*/ 800 w 91"/>
                  <a:gd name="T33" fmla="*/ 68 h 48"/>
                  <a:gd name="T34" fmla="*/ 702 w 91"/>
                  <a:gd name="T35" fmla="*/ 102 h 48"/>
                  <a:gd name="T36" fmla="*/ 637 w 91"/>
                  <a:gd name="T37" fmla="*/ 68 h 48"/>
                  <a:gd name="T38" fmla="*/ 637 w 91"/>
                  <a:gd name="T39" fmla="*/ 102 h 48"/>
                  <a:gd name="T40" fmla="*/ 580 w 91"/>
                  <a:gd name="T41" fmla="*/ 102 h 48"/>
                  <a:gd name="T42" fmla="*/ 580 w 91"/>
                  <a:gd name="T43" fmla="*/ 144 h 48"/>
                  <a:gd name="T44" fmla="*/ 488 w 91"/>
                  <a:gd name="T45" fmla="*/ 178 h 48"/>
                  <a:gd name="T46" fmla="*/ 520 w 91"/>
                  <a:gd name="T47" fmla="*/ 248 h 48"/>
                  <a:gd name="T48" fmla="*/ 408 w 91"/>
                  <a:gd name="T49" fmla="*/ 286 h 48"/>
                  <a:gd name="T50" fmla="*/ 314 w 91"/>
                  <a:gd name="T51" fmla="*/ 298 h 48"/>
                  <a:gd name="T52" fmla="*/ 262 w 91"/>
                  <a:gd name="T53" fmla="*/ 340 h 48"/>
                  <a:gd name="T54" fmla="*/ 210 w 91"/>
                  <a:gd name="T55" fmla="*/ 303 h 48"/>
                  <a:gd name="T56" fmla="*/ 146 w 91"/>
                  <a:gd name="T57" fmla="*/ 303 h 48"/>
                  <a:gd name="T58" fmla="*/ 122 w 91"/>
                  <a:gd name="T59" fmla="*/ 354 h 48"/>
                  <a:gd name="T60" fmla="*/ 42 w 91"/>
                  <a:gd name="T61" fmla="*/ 298 h 48"/>
                  <a:gd name="T62" fmla="*/ 1 w 91"/>
                  <a:gd name="T63" fmla="*/ 350 h 48"/>
                  <a:gd name="T64" fmla="*/ 1 w 91"/>
                  <a:gd name="T65" fmla="*/ 360 h 48"/>
                  <a:gd name="T66" fmla="*/ 1 w 91"/>
                  <a:gd name="T67" fmla="*/ 404 h 48"/>
                  <a:gd name="T68" fmla="*/ 50 w 91"/>
                  <a:gd name="T69" fmla="*/ 414 h 48"/>
                  <a:gd name="T70" fmla="*/ 86 w 91"/>
                  <a:gd name="T71" fmla="*/ 449 h 48"/>
                  <a:gd name="T72" fmla="*/ 146 w 91"/>
                  <a:gd name="T73" fmla="*/ 414 h 48"/>
                  <a:gd name="T74" fmla="*/ 147 w 91"/>
                  <a:gd name="T75" fmla="*/ 449 h 48"/>
                  <a:gd name="T76" fmla="*/ 186 w 91"/>
                  <a:gd name="T77" fmla="*/ 457 h 48"/>
                  <a:gd name="T78" fmla="*/ 252 w 91"/>
                  <a:gd name="T79" fmla="*/ 466 h 48"/>
                  <a:gd name="T80" fmla="*/ 252 w 91"/>
                  <a:gd name="T81" fmla="*/ 428 h 48"/>
                  <a:gd name="T82" fmla="*/ 303 w 91"/>
                  <a:gd name="T83" fmla="*/ 420 h 48"/>
                  <a:gd name="T84" fmla="*/ 363 w 91"/>
                  <a:gd name="T85" fmla="*/ 414 h 48"/>
                  <a:gd name="T86" fmla="*/ 408 w 91"/>
                  <a:gd name="T87" fmla="*/ 404 h 48"/>
                  <a:gd name="T88" fmla="*/ 408 w 91"/>
                  <a:gd name="T89" fmla="*/ 428 h 48"/>
                  <a:gd name="T90" fmla="*/ 450 w 91"/>
                  <a:gd name="T91" fmla="*/ 480 h 48"/>
                  <a:gd name="T92" fmla="*/ 521 w 91"/>
                  <a:gd name="T93" fmla="*/ 494 h 48"/>
                  <a:gd name="T94" fmla="*/ 624 w 91"/>
                  <a:gd name="T95" fmla="*/ 499 h 48"/>
                  <a:gd name="T96" fmla="*/ 637 w 91"/>
                  <a:gd name="T97" fmla="*/ 508 h 48"/>
                  <a:gd name="T98" fmla="*/ 747 w 91"/>
                  <a:gd name="T99" fmla="*/ 533 h 48"/>
                  <a:gd name="T100" fmla="*/ 807 w 91"/>
                  <a:gd name="T101" fmla="*/ 494 h 48"/>
                  <a:gd name="T102" fmla="*/ 895 w 91"/>
                  <a:gd name="T103" fmla="*/ 494 h 48"/>
                  <a:gd name="T104" fmla="*/ 958 w 91"/>
                  <a:gd name="T105" fmla="*/ 480 h 48"/>
                  <a:gd name="T106" fmla="*/ 1007 w 91"/>
                  <a:gd name="T107" fmla="*/ 428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chemeClr val="bg1"/>
              </a:solidFill>
              <a:ln w="3175" cap="rnd">
                <a:solidFill>
                  <a:srgbClr val="C29494"/>
                </a:solidFill>
                <a:round/>
                <a:headEnd/>
                <a:tailEnd/>
              </a:ln>
            </p:spPr>
            <p:txBody>
              <a:bodyPr/>
              <a:lstStyle/>
              <a:p>
                <a:endParaRPr lang="en-US"/>
              </a:p>
            </p:txBody>
          </p:sp>
          <p:sp>
            <p:nvSpPr>
              <p:cNvPr id="88" name="Freeform 89"/>
              <p:cNvSpPr>
                <a:spLocks noChangeAspect="1"/>
              </p:cNvSpPr>
              <p:nvPr/>
            </p:nvSpPr>
            <p:spPr bwMode="auto">
              <a:xfrm>
                <a:off x="3030" y="1693"/>
                <a:ext cx="98" cy="53"/>
              </a:xfrm>
              <a:custGeom>
                <a:avLst/>
                <a:gdLst>
                  <a:gd name="T0" fmla="*/ 997 w 82"/>
                  <a:gd name="T1" fmla="*/ 383 h 44"/>
                  <a:gd name="T2" fmla="*/ 944 w 82"/>
                  <a:gd name="T3" fmla="*/ 340 h 44"/>
                  <a:gd name="T4" fmla="*/ 921 w 82"/>
                  <a:gd name="T5" fmla="*/ 282 h 44"/>
                  <a:gd name="T6" fmla="*/ 876 w 82"/>
                  <a:gd name="T7" fmla="*/ 264 h 44"/>
                  <a:gd name="T8" fmla="*/ 850 w 82"/>
                  <a:gd name="T9" fmla="*/ 264 h 44"/>
                  <a:gd name="T10" fmla="*/ 792 w 82"/>
                  <a:gd name="T11" fmla="*/ 224 h 44"/>
                  <a:gd name="T12" fmla="*/ 815 w 82"/>
                  <a:gd name="T13" fmla="*/ 213 h 44"/>
                  <a:gd name="T14" fmla="*/ 771 w 82"/>
                  <a:gd name="T15" fmla="*/ 213 h 44"/>
                  <a:gd name="T16" fmla="*/ 733 w 82"/>
                  <a:gd name="T17" fmla="*/ 182 h 44"/>
                  <a:gd name="T18" fmla="*/ 690 w 82"/>
                  <a:gd name="T19" fmla="*/ 154 h 44"/>
                  <a:gd name="T20" fmla="*/ 725 w 82"/>
                  <a:gd name="T21" fmla="*/ 213 h 44"/>
                  <a:gd name="T22" fmla="*/ 663 w 82"/>
                  <a:gd name="T23" fmla="*/ 257 h 44"/>
                  <a:gd name="T24" fmla="*/ 623 w 82"/>
                  <a:gd name="T25" fmla="*/ 213 h 44"/>
                  <a:gd name="T26" fmla="*/ 615 w 82"/>
                  <a:gd name="T27" fmla="*/ 106 h 44"/>
                  <a:gd name="T28" fmla="*/ 571 w 82"/>
                  <a:gd name="T29" fmla="*/ 106 h 44"/>
                  <a:gd name="T30" fmla="*/ 515 w 82"/>
                  <a:gd name="T31" fmla="*/ 61 h 44"/>
                  <a:gd name="T32" fmla="*/ 463 w 82"/>
                  <a:gd name="T33" fmla="*/ 73 h 44"/>
                  <a:gd name="T34" fmla="*/ 463 w 82"/>
                  <a:gd name="T35" fmla="*/ 42 h 44"/>
                  <a:gd name="T36" fmla="*/ 425 w 82"/>
                  <a:gd name="T37" fmla="*/ 1 h 44"/>
                  <a:gd name="T38" fmla="*/ 387 w 82"/>
                  <a:gd name="T39" fmla="*/ 61 h 44"/>
                  <a:gd name="T40" fmla="*/ 335 w 82"/>
                  <a:gd name="T41" fmla="*/ 1 h 44"/>
                  <a:gd name="T42" fmla="*/ 324 w 82"/>
                  <a:gd name="T43" fmla="*/ 51 h 44"/>
                  <a:gd name="T44" fmla="*/ 253 w 82"/>
                  <a:gd name="T45" fmla="*/ 88 h 44"/>
                  <a:gd name="T46" fmla="*/ 176 w 82"/>
                  <a:gd name="T47" fmla="*/ 128 h 44"/>
                  <a:gd name="T48" fmla="*/ 86 w 82"/>
                  <a:gd name="T49" fmla="*/ 154 h 44"/>
                  <a:gd name="T50" fmla="*/ 42 w 82"/>
                  <a:gd name="T51" fmla="*/ 182 h 44"/>
                  <a:gd name="T52" fmla="*/ 0 w 82"/>
                  <a:gd name="T53" fmla="*/ 186 h 44"/>
                  <a:gd name="T54" fmla="*/ 60 w 82"/>
                  <a:gd name="T55" fmla="*/ 264 h 44"/>
                  <a:gd name="T56" fmla="*/ 60 w 82"/>
                  <a:gd name="T57" fmla="*/ 318 h 44"/>
                  <a:gd name="T58" fmla="*/ 111 w 82"/>
                  <a:gd name="T59" fmla="*/ 410 h 44"/>
                  <a:gd name="T60" fmla="*/ 184 w 82"/>
                  <a:gd name="T61" fmla="*/ 461 h 44"/>
                  <a:gd name="T62" fmla="*/ 263 w 82"/>
                  <a:gd name="T63" fmla="*/ 555 h 44"/>
                  <a:gd name="T64" fmla="*/ 335 w 82"/>
                  <a:gd name="T65" fmla="*/ 597 h 44"/>
                  <a:gd name="T66" fmla="*/ 429 w 82"/>
                  <a:gd name="T67" fmla="*/ 555 h 44"/>
                  <a:gd name="T68" fmla="*/ 429 w 82"/>
                  <a:gd name="T69" fmla="*/ 494 h 44"/>
                  <a:gd name="T70" fmla="*/ 448 w 82"/>
                  <a:gd name="T71" fmla="*/ 504 h 44"/>
                  <a:gd name="T72" fmla="*/ 515 w 82"/>
                  <a:gd name="T73" fmla="*/ 518 h 44"/>
                  <a:gd name="T74" fmla="*/ 613 w 82"/>
                  <a:gd name="T75" fmla="*/ 555 h 44"/>
                  <a:gd name="T76" fmla="*/ 661 w 82"/>
                  <a:gd name="T77" fmla="*/ 555 h 44"/>
                  <a:gd name="T78" fmla="*/ 725 w 82"/>
                  <a:gd name="T79" fmla="*/ 567 h 44"/>
                  <a:gd name="T80" fmla="*/ 745 w 82"/>
                  <a:gd name="T81" fmla="*/ 535 h 44"/>
                  <a:gd name="T82" fmla="*/ 815 w 82"/>
                  <a:gd name="T83" fmla="*/ 535 h 44"/>
                  <a:gd name="T84" fmla="*/ 878 w 82"/>
                  <a:gd name="T85" fmla="*/ 471 h 44"/>
                  <a:gd name="T86" fmla="*/ 890 w 82"/>
                  <a:gd name="T87" fmla="*/ 418 h 44"/>
                  <a:gd name="T88" fmla="*/ 944 w 82"/>
                  <a:gd name="T89" fmla="*/ 391 h 44"/>
                  <a:gd name="T90" fmla="*/ 997 w 82"/>
                  <a:gd name="T91" fmla="*/ 383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chemeClr val="bg1"/>
              </a:solidFill>
              <a:ln w="3175" cap="rnd">
                <a:solidFill>
                  <a:srgbClr val="869943"/>
                </a:solidFill>
                <a:round/>
                <a:headEnd/>
                <a:tailEnd/>
              </a:ln>
            </p:spPr>
            <p:txBody>
              <a:bodyPr/>
              <a:lstStyle/>
              <a:p>
                <a:endParaRPr lang="en-US"/>
              </a:p>
            </p:txBody>
          </p:sp>
          <p:sp>
            <p:nvSpPr>
              <p:cNvPr id="89" name="Freeform 90"/>
              <p:cNvSpPr>
                <a:spLocks noChangeAspect="1"/>
              </p:cNvSpPr>
              <p:nvPr/>
            </p:nvSpPr>
            <p:spPr bwMode="auto">
              <a:xfrm>
                <a:off x="3051" y="1782"/>
                <a:ext cx="45" cy="32"/>
              </a:xfrm>
              <a:custGeom>
                <a:avLst/>
                <a:gdLst>
                  <a:gd name="T0" fmla="*/ 575 w 37"/>
                  <a:gd name="T1" fmla="*/ 71 h 27"/>
                  <a:gd name="T2" fmla="*/ 549 w 37"/>
                  <a:gd name="T3" fmla="*/ 43 h 27"/>
                  <a:gd name="T4" fmla="*/ 525 w 37"/>
                  <a:gd name="T5" fmla="*/ 0 h 27"/>
                  <a:gd name="T6" fmla="*/ 466 w 37"/>
                  <a:gd name="T7" fmla="*/ 43 h 27"/>
                  <a:gd name="T8" fmla="*/ 383 w 37"/>
                  <a:gd name="T9" fmla="*/ 51 h 27"/>
                  <a:gd name="T10" fmla="*/ 286 w 37"/>
                  <a:gd name="T11" fmla="*/ 51 h 27"/>
                  <a:gd name="T12" fmla="*/ 197 w 37"/>
                  <a:gd name="T13" fmla="*/ 100 h 27"/>
                  <a:gd name="T14" fmla="*/ 61 w 37"/>
                  <a:gd name="T15" fmla="*/ 71 h 27"/>
                  <a:gd name="T16" fmla="*/ 1 w 37"/>
                  <a:gd name="T17" fmla="*/ 100 h 27"/>
                  <a:gd name="T18" fmla="*/ 2 w 37"/>
                  <a:gd name="T19" fmla="*/ 141 h 27"/>
                  <a:gd name="T20" fmla="*/ 2 w 37"/>
                  <a:gd name="T21" fmla="*/ 180 h 27"/>
                  <a:gd name="T22" fmla="*/ 61 w 37"/>
                  <a:gd name="T23" fmla="*/ 235 h 27"/>
                  <a:gd name="T24" fmla="*/ 90 w 37"/>
                  <a:gd name="T25" fmla="*/ 244 h 27"/>
                  <a:gd name="T26" fmla="*/ 50 w 37"/>
                  <a:gd name="T27" fmla="*/ 287 h 27"/>
                  <a:gd name="T28" fmla="*/ 90 w 37"/>
                  <a:gd name="T29" fmla="*/ 287 h 27"/>
                  <a:gd name="T30" fmla="*/ 131 w 37"/>
                  <a:gd name="T31" fmla="*/ 252 h 27"/>
                  <a:gd name="T32" fmla="*/ 162 w 37"/>
                  <a:gd name="T33" fmla="*/ 279 h 27"/>
                  <a:gd name="T34" fmla="*/ 224 w 37"/>
                  <a:gd name="T35" fmla="*/ 244 h 27"/>
                  <a:gd name="T36" fmla="*/ 240 w 37"/>
                  <a:gd name="T37" fmla="*/ 279 h 27"/>
                  <a:gd name="T38" fmla="*/ 292 w 37"/>
                  <a:gd name="T39" fmla="*/ 279 h 27"/>
                  <a:gd name="T40" fmla="*/ 355 w 37"/>
                  <a:gd name="T41" fmla="*/ 287 h 27"/>
                  <a:gd name="T42" fmla="*/ 355 w 37"/>
                  <a:gd name="T43" fmla="*/ 206 h 27"/>
                  <a:gd name="T44" fmla="*/ 423 w 37"/>
                  <a:gd name="T45" fmla="*/ 206 h 27"/>
                  <a:gd name="T46" fmla="*/ 423 w 37"/>
                  <a:gd name="T47" fmla="*/ 128 h 27"/>
                  <a:gd name="T48" fmla="*/ 525 w 37"/>
                  <a:gd name="T49" fmla="*/ 100 h 27"/>
                  <a:gd name="T50" fmla="*/ 525 w 37"/>
                  <a:gd name="T51" fmla="*/ 60 h 27"/>
                  <a:gd name="T52" fmla="*/ 575 w 37"/>
                  <a:gd name="T53" fmla="*/ 71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E7FF91"/>
              </a:solidFill>
              <a:ln w="3175" cap="rnd">
                <a:solidFill>
                  <a:srgbClr val="869943"/>
                </a:solidFill>
                <a:round/>
                <a:headEnd/>
                <a:tailEnd/>
              </a:ln>
            </p:spPr>
            <p:txBody>
              <a:bodyPr/>
              <a:lstStyle/>
              <a:p>
                <a:endParaRPr lang="en-US"/>
              </a:p>
            </p:txBody>
          </p:sp>
          <p:sp>
            <p:nvSpPr>
              <p:cNvPr id="90" name="Freeform 91"/>
              <p:cNvSpPr>
                <a:spLocks noChangeAspect="1" noEditPoints="1"/>
              </p:cNvSpPr>
              <p:nvPr/>
            </p:nvSpPr>
            <p:spPr bwMode="auto">
              <a:xfrm>
                <a:off x="3092" y="1746"/>
                <a:ext cx="95" cy="60"/>
              </a:xfrm>
              <a:custGeom>
                <a:avLst/>
                <a:gdLst>
                  <a:gd name="T0" fmla="*/ 0 w 79"/>
                  <a:gd name="T1" fmla="*/ 383 h 50"/>
                  <a:gd name="T2" fmla="*/ 1 w 79"/>
                  <a:gd name="T3" fmla="*/ 434 h 50"/>
                  <a:gd name="T4" fmla="*/ 42 w 79"/>
                  <a:gd name="T5" fmla="*/ 474 h 50"/>
                  <a:gd name="T6" fmla="*/ 42 w 79"/>
                  <a:gd name="T7" fmla="*/ 474 h 50"/>
                  <a:gd name="T8" fmla="*/ 61 w 79"/>
                  <a:gd name="T9" fmla="*/ 520 h 50"/>
                  <a:gd name="T10" fmla="*/ 106 w 79"/>
                  <a:gd name="T11" fmla="*/ 520 h 50"/>
                  <a:gd name="T12" fmla="*/ 123 w 79"/>
                  <a:gd name="T13" fmla="*/ 552 h 50"/>
                  <a:gd name="T14" fmla="*/ 127 w 79"/>
                  <a:gd name="T15" fmla="*/ 552 h 50"/>
                  <a:gd name="T16" fmla="*/ 178 w 79"/>
                  <a:gd name="T17" fmla="*/ 595 h 50"/>
                  <a:gd name="T18" fmla="*/ 266 w 79"/>
                  <a:gd name="T19" fmla="*/ 625 h 50"/>
                  <a:gd name="T20" fmla="*/ 344 w 79"/>
                  <a:gd name="T21" fmla="*/ 642 h 50"/>
                  <a:gd name="T22" fmla="*/ 396 w 79"/>
                  <a:gd name="T23" fmla="*/ 624 h 50"/>
                  <a:gd name="T24" fmla="*/ 414 w 79"/>
                  <a:gd name="T25" fmla="*/ 624 h 50"/>
                  <a:gd name="T26" fmla="*/ 463 w 79"/>
                  <a:gd name="T27" fmla="*/ 584 h 50"/>
                  <a:gd name="T28" fmla="*/ 534 w 79"/>
                  <a:gd name="T29" fmla="*/ 569 h 50"/>
                  <a:gd name="T30" fmla="*/ 572 w 79"/>
                  <a:gd name="T31" fmla="*/ 535 h 50"/>
                  <a:gd name="T32" fmla="*/ 647 w 79"/>
                  <a:gd name="T33" fmla="*/ 552 h 50"/>
                  <a:gd name="T34" fmla="*/ 742 w 79"/>
                  <a:gd name="T35" fmla="*/ 521 h 50"/>
                  <a:gd name="T36" fmla="*/ 806 w 79"/>
                  <a:gd name="T37" fmla="*/ 496 h 50"/>
                  <a:gd name="T38" fmla="*/ 806 w 79"/>
                  <a:gd name="T39" fmla="*/ 446 h 50"/>
                  <a:gd name="T40" fmla="*/ 849 w 79"/>
                  <a:gd name="T41" fmla="*/ 434 h 50"/>
                  <a:gd name="T42" fmla="*/ 861 w 79"/>
                  <a:gd name="T43" fmla="*/ 340 h 50"/>
                  <a:gd name="T44" fmla="*/ 909 w 79"/>
                  <a:gd name="T45" fmla="*/ 258 h 50"/>
                  <a:gd name="T46" fmla="*/ 969 w 79"/>
                  <a:gd name="T47" fmla="*/ 190 h 50"/>
                  <a:gd name="T48" fmla="*/ 1021 w 79"/>
                  <a:gd name="T49" fmla="*/ 179 h 50"/>
                  <a:gd name="T50" fmla="*/ 1041 w 79"/>
                  <a:gd name="T51" fmla="*/ 149 h 50"/>
                  <a:gd name="T52" fmla="*/ 1041 w 79"/>
                  <a:gd name="T53" fmla="*/ 122 h 50"/>
                  <a:gd name="T54" fmla="*/ 990 w 79"/>
                  <a:gd name="T55" fmla="*/ 122 h 50"/>
                  <a:gd name="T56" fmla="*/ 990 w 79"/>
                  <a:gd name="T57" fmla="*/ 86 h 50"/>
                  <a:gd name="T58" fmla="*/ 969 w 79"/>
                  <a:gd name="T59" fmla="*/ 60 h 50"/>
                  <a:gd name="T60" fmla="*/ 928 w 79"/>
                  <a:gd name="T61" fmla="*/ 42 h 50"/>
                  <a:gd name="T62" fmla="*/ 861 w 79"/>
                  <a:gd name="T63" fmla="*/ 60 h 50"/>
                  <a:gd name="T64" fmla="*/ 806 w 79"/>
                  <a:gd name="T65" fmla="*/ 0 h 50"/>
                  <a:gd name="T66" fmla="*/ 756 w 79"/>
                  <a:gd name="T67" fmla="*/ 1 h 50"/>
                  <a:gd name="T68" fmla="*/ 670 w 79"/>
                  <a:gd name="T69" fmla="*/ 1 h 50"/>
                  <a:gd name="T70" fmla="*/ 642 w 79"/>
                  <a:gd name="T71" fmla="*/ 60 h 50"/>
                  <a:gd name="T72" fmla="*/ 587 w 79"/>
                  <a:gd name="T73" fmla="*/ 103 h 50"/>
                  <a:gd name="T74" fmla="*/ 523 w 79"/>
                  <a:gd name="T75" fmla="*/ 72 h 50"/>
                  <a:gd name="T76" fmla="*/ 498 w 79"/>
                  <a:gd name="T77" fmla="*/ 124 h 50"/>
                  <a:gd name="T78" fmla="*/ 414 w 79"/>
                  <a:gd name="T79" fmla="*/ 124 h 50"/>
                  <a:gd name="T80" fmla="*/ 385 w 79"/>
                  <a:gd name="T81" fmla="*/ 124 h 50"/>
                  <a:gd name="T82" fmla="*/ 396 w 79"/>
                  <a:gd name="T83" fmla="*/ 175 h 50"/>
                  <a:gd name="T84" fmla="*/ 372 w 79"/>
                  <a:gd name="T85" fmla="*/ 190 h 50"/>
                  <a:gd name="T86" fmla="*/ 195 w 79"/>
                  <a:gd name="T87" fmla="*/ 179 h 50"/>
                  <a:gd name="T88" fmla="*/ 127 w 79"/>
                  <a:gd name="T89" fmla="*/ 124 h 50"/>
                  <a:gd name="T90" fmla="*/ 123 w 79"/>
                  <a:gd name="T91" fmla="*/ 190 h 50"/>
                  <a:gd name="T92" fmla="*/ 88 w 79"/>
                  <a:gd name="T93" fmla="*/ 210 h 50"/>
                  <a:gd name="T94" fmla="*/ 61 w 79"/>
                  <a:gd name="T95" fmla="*/ 252 h 50"/>
                  <a:gd name="T96" fmla="*/ 1 w 79"/>
                  <a:gd name="T97" fmla="*/ 274 h 50"/>
                  <a:gd name="T98" fmla="*/ 42 w 79"/>
                  <a:gd name="T99" fmla="*/ 362 h 50"/>
                  <a:gd name="T100" fmla="*/ 1 w 79"/>
                  <a:gd name="T101" fmla="*/ 362 h 50"/>
                  <a:gd name="T102" fmla="*/ 0 w 79"/>
                  <a:gd name="T103" fmla="*/ 383 h 50"/>
                  <a:gd name="T104" fmla="*/ 1 w 79"/>
                  <a:gd name="T105" fmla="*/ 434 h 50"/>
                  <a:gd name="T106" fmla="*/ 42 w 79"/>
                  <a:gd name="T107" fmla="*/ 47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chemeClr val="bg1"/>
              </a:solidFill>
              <a:ln w="3175" cap="rnd">
                <a:solidFill>
                  <a:srgbClr val="997480"/>
                </a:solidFill>
                <a:round/>
                <a:headEnd/>
                <a:tailEnd/>
              </a:ln>
            </p:spPr>
            <p:txBody>
              <a:bodyPr/>
              <a:lstStyle/>
              <a:p>
                <a:endParaRPr lang="en-US"/>
              </a:p>
            </p:txBody>
          </p:sp>
          <p:sp>
            <p:nvSpPr>
              <p:cNvPr id="91" name="Freeform 92"/>
              <p:cNvSpPr>
                <a:spLocks noChangeAspect="1"/>
              </p:cNvSpPr>
              <p:nvPr/>
            </p:nvSpPr>
            <p:spPr bwMode="auto">
              <a:xfrm>
                <a:off x="3099" y="1724"/>
                <a:ext cx="83" cy="40"/>
              </a:xfrm>
              <a:custGeom>
                <a:avLst/>
                <a:gdLst>
                  <a:gd name="T0" fmla="*/ 856 w 69"/>
                  <a:gd name="T1" fmla="*/ 299 h 33"/>
                  <a:gd name="T2" fmla="*/ 856 w 69"/>
                  <a:gd name="T3" fmla="*/ 270 h 33"/>
                  <a:gd name="T4" fmla="*/ 867 w 69"/>
                  <a:gd name="T5" fmla="*/ 223 h 33"/>
                  <a:gd name="T6" fmla="*/ 894 w 69"/>
                  <a:gd name="T7" fmla="*/ 160 h 33"/>
                  <a:gd name="T8" fmla="*/ 911 w 69"/>
                  <a:gd name="T9" fmla="*/ 132 h 33"/>
                  <a:gd name="T10" fmla="*/ 834 w 69"/>
                  <a:gd name="T11" fmla="*/ 125 h 33"/>
                  <a:gd name="T12" fmla="*/ 778 w 69"/>
                  <a:gd name="T13" fmla="*/ 58 h 33"/>
                  <a:gd name="T14" fmla="*/ 712 w 69"/>
                  <a:gd name="T15" fmla="*/ 48 h 33"/>
                  <a:gd name="T16" fmla="*/ 647 w 69"/>
                  <a:gd name="T17" fmla="*/ 85 h 33"/>
                  <a:gd name="T18" fmla="*/ 629 w 69"/>
                  <a:gd name="T19" fmla="*/ 58 h 33"/>
                  <a:gd name="T20" fmla="*/ 538 w 69"/>
                  <a:gd name="T21" fmla="*/ 58 h 33"/>
                  <a:gd name="T22" fmla="*/ 498 w 69"/>
                  <a:gd name="T23" fmla="*/ 103 h 33"/>
                  <a:gd name="T24" fmla="*/ 466 w 69"/>
                  <a:gd name="T25" fmla="*/ 125 h 33"/>
                  <a:gd name="T26" fmla="*/ 466 w 69"/>
                  <a:gd name="T27" fmla="*/ 70 h 33"/>
                  <a:gd name="T28" fmla="*/ 413 w 69"/>
                  <a:gd name="T29" fmla="*/ 0 h 33"/>
                  <a:gd name="T30" fmla="*/ 344 w 69"/>
                  <a:gd name="T31" fmla="*/ 58 h 33"/>
                  <a:gd name="T32" fmla="*/ 322 w 69"/>
                  <a:gd name="T33" fmla="*/ 2 h 33"/>
                  <a:gd name="T34" fmla="*/ 268 w 69"/>
                  <a:gd name="T35" fmla="*/ 48 h 33"/>
                  <a:gd name="T36" fmla="*/ 214 w 69"/>
                  <a:gd name="T37" fmla="*/ 70 h 33"/>
                  <a:gd name="T38" fmla="*/ 197 w 69"/>
                  <a:gd name="T39" fmla="*/ 132 h 33"/>
                  <a:gd name="T40" fmla="*/ 123 w 69"/>
                  <a:gd name="T41" fmla="*/ 194 h 33"/>
                  <a:gd name="T42" fmla="*/ 51 w 69"/>
                  <a:gd name="T43" fmla="*/ 194 h 33"/>
                  <a:gd name="T44" fmla="*/ 1 w 69"/>
                  <a:gd name="T45" fmla="*/ 235 h 33"/>
                  <a:gd name="T46" fmla="*/ 1 w 69"/>
                  <a:gd name="T47" fmla="*/ 286 h 33"/>
                  <a:gd name="T48" fmla="*/ 1 w 69"/>
                  <a:gd name="T49" fmla="*/ 347 h 33"/>
                  <a:gd name="T50" fmla="*/ 51 w 69"/>
                  <a:gd name="T51" fmla="*/ 418 h 33"/>
                  <a:gd name="T52" fmla="*/ 123 w 69"/>
                  <a:gd name="T53" fmla="*/ 478 h 33"/>
                  <a:gd name="T54" fmla="*/ 285 w 69"/>
                  <a:gd name="T55" fmla="*/ 480 h 33"/>
                  <a:gd name="T56" fmla="*/ 322 w 69"/>
                  <a:gd name="T57" fmla="*/ 459 h 33"/>
                  <a:gd name="T58" fmla="*/ 309 w 69"/>
                  <a:gd name="T59" fmla="*/ 418 h 33"/>
                  <a:gd name="T60" fmla="*/ 343 w 69"/>
                  <a:gd name="T61" fmla="*/ 418 h 33"/>
                  <a:gd name="T62" fmla="*/ 414 w 69"/>
                  <a:gd name="T63" fmla="*/ 418 h 33"/>
                  <a:gd name="T64" fmla="*/ 444 w 69"/>
                  <a:gd name="T65" fmla="*/ 347 h 33"/>
                  <a:gd name="T66" fmla="*/ 498 w 69"/>
                  <a:gd name="T67" fmla="*/ 394 h 33"/>
                  <a:gd name="T68" fmla="*/ 561 w 69"/>
                  <a:gd name="T69" fmla="*/ 345 h 33"/>
                  <a:gd name="T70" fmla="*/ 598 w 69"/>
                  <a:gd name="T71" fmla="*/ 285 h 33"/>
                  <a:gd name="T72" fmla="*/ 675 w 69"/>
                  <a:gd name="T73" fmla="*/ 285 h 33"/>
                  <a:gd name="T74" fmla="*/ 721 w 69"/>
                  <a:gd name="T75" fmla="*/ 270 h 33"/>
                  <a:gd name="T76" fmla="*/ 778 w 69"/>
                  <a:gd name="T77" fmla="*/ 345 h 33"/>
                  <a:gd name="T78" fmla="*/ 856 w 69"/>
                  <a:gd name="T79" fmla="*/ 29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chemeClr val="bg1"/>
              </a:solidFill>
              <a:ln w="3175" cap="rnd">
                <a:solidFill>
                  <a:srgbClr val="56A856"/>
                </a:solidFill>
                <a:round/>
                <a:headEnd/>
                <a:tailEnd/>
              </a:ln>
            </p:spPr>
            <p:txBody>
              <a:bodyPr/>
              <a:lstStyle/>
              <a:p>
                <a:endParaRPr lang="en-US"/>
              </a:p>
            </p:txBody>
          </p:sp>
          <p:sp>
            <p:nvSpPr>
              <p:cNvPr id="92" name="Freeform 93"/>
              <p:cNvSpPr>
                <a:spLocks noChangeAspect="1"/>
              </p:cNvSpPr>
              <p:nvPr/>
            </p:nvSpPr>
            <p:spPr bwMode="auto">
              <a:xfrm>
                <a:off x="3053" y="1789"/>
                <a:ext cx="85" cy="73"/>
              </a:xfrm>
              <a:custGeom>
                <a:avLst/>
                <a:gdLst>
                  <a:gd name="T0" fmla="*/ 837 w 71"/>
                  <a:gd name="T1" fmla="*/ 304 h 61"/>
                  <a:gd name="T2" fmla="*/ 837 w 71"/>
                  <a:gd name="T3" fmla="*/ 263 h 61"/>
                  <a:gd name="T4" fmla="*/ 836 w 71"/>
                  <a:gd name="T5" fmla="*/ 209 h 61"/>
                  <a:gd name="T6" fmla="*/ 773 w 71"/>
                  <a:gd name="T7" fmla="*/ 147 h 61"/>
                  <a:gd name="T8" fmla="*/ 646 w 71"/>
                  <a:gd name="T9" fmla="*/ 175 h 61"/>
                  <a:gd name="T10" fmla="*/ 529 w 71"/>
                  <a:gd name="T11" fmla="*/ 86 h 61"/>
                  <a:gd name="T12" fmla="*/ 515 w 71"/>
                  <a:gd name="T13" fmla="*/ 50 h 61"/>
                  <a:gd name="T14" fmla="*/ 442 w 71"/>
                  <a:gd name="T15" fmla="*/ 1 h 61"/>
                  <a:gd name="T16" fmla="*/ 408 w 71"/>
                  <a:gd name="T17" fmla="*/ 42 h 61"/>
                  <a:gd name="T18" fmla="*/ 315 w 71"/>
                  <a:gd name="T19" fmla="*/ 175 h 61"/>
                  <a:gd name="T20" fmla="*/ 263 w 71"/>
                  <a:gd name="T21" fmla="*/ 253 h 61"/>
                  <a:gd name="T22" fmla="*/ 184 w 71"/>
                  <a:gd name="T23" fmla="*/ 250 h 61"/>
                  <a:gd name="T24" fmla="*/ 123 w 71"/>
                  <a:gd name="T25" fmla="*/ 250 h 61"/>
                  <a:gd name="T26" fmla="*/ 60 w 71"/>
                  <a:gd name="T27" fmla="*/ 253 h 61"/>
                  <a:gd name="T28" fmla="*/ 0 w 71"/>
                  <a:gd name="T29" fmla="*/ 250 h 61"/>
                  <a:gd name="T30" fmla="*/ 72 w 71"/>
                  <a:gd name="T31" fmla="*/ 377 h 61"/>
                  <a:gd name="T32" fmla="*/ 123 w 71"/>
                  <a:gd name="T33" fmla="*/ 254 h 61"/>
                  <a:gd name="T34" fmla="*/ 211 w 71"/>
                  <a:gd name="T35" fmla="*/ 315 h 61"/>
                  <a:gd name="T36" fmla="*/ 253 w 71"/>
                  <a:gd name="T37" fmla="*/ 434 h 61"/>
                  <a:gd name="T38" fmla="*/ 300 w 71"/>
                  <a:gd name="T39" fmla="*/ 522 h 61"/>
                  <a:gd name="T40" fmla="*/ 369 w 71"/>
                  <a:gd name="T41" fmla="*/ 613 h 61"/>
                  <a:gd name="T42" fmla="*/ 467 w 71"/>
                  <a:gd name="T43" fmla="*/ 646 h 61"/>
                  <a:gd name="T44" fmla="*/ 645 w 71"/>
                  <a:gd name="T45" fmla="*/ 748 h 61"/>
                  <a:gd name="T46" fmla="*/ 540 w 71"/>
                  <a:gd name="T47" fmla="*/ 625 h 61"/>
                  <a:gd name="T48" fmla="*/ 435 w 71"/>
                  <a:gd name="T49" fmla="*/ 512 h 61"/>
                  <a:gd name="T50" fmla="*/ 369 w 71"/>
                  <a:gd name="T51" fmla="*/ 377 h 61"/>
                  <a:gd name="T52" fmla="*/ 359 w 71"/>
                  <a:gd name="T53" fmla="*/ 304 h 61"/>
                  <a:gd name="T54" fmla="*/ 435 w 71"/>
                  <a:gd name="T55" fmla="*/ 326 h 61"/>
                  <a:gd name="T56" fmla="*/ 487 w 71"/>
                  <a:gd name="T57" fmla="*/ 299 h 61"/>
                  <a:gd name="T58" fmla="*/ 573 w 71"/>
                  <a:gd name="T59" fmla="*/ 303 h 61"/>
                  <a:gd name="T60" fmla="*/ 646 w 71"/>
                  <a:gd name="T61" fmla="*/ 326 h 61"/>
                  <a:gd name="T62" fmla="*/ 772 w 71"/>
                  <a:gd name="T63" fmla="*/ 315 h 61"/>
                  <a:gd name="T64" fmla="*/ 821 w 71"/>
                  <a:gd name="T65" fmla="*/ 36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noFill/>
              <a:ln w="3175" cap="rnd">
                <a:solidFill>
                  <a:srgbClr val="56A85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94"/>
              <p:cNvSpPr>
                <a:spLocks noChangeAspect="1"/>
              </p:cNvSpPr>
              <p:nvPr/>
            </p:nvSpPr>
            <p:spPr bwMode="auto">
              <a:xfrm>
                <a:off x="3085" y="1816"/>
                <a:ext cx="59" cy="56"/>
              </a:xfrm>
              <a:custGeom>
                <a:avLst/>
                <a:gdLst>
                  <a:gd name="T0" fmla="*/ 340 w 49"/>
                  <a:gd name="T1" fmla="*/ 595 h 46"/>
                  <a:gd name="T2" fmla="*/ 285 w 49"/>
                  <a:gd name="T3" fmla="*/ 530 h 46"/>
                  <a:gd name="T4" fmla="*/ 223 w 49"/>
                  <a:gd name="T5" fmla="*/ 435 h 46"/>
                  <a:gd name="T6" fmla="*/ 154 w 49"/>
                  <a:gd name="T7" fmla="*/ 349 h 46"/>
                  <a:gd name="T8" fmla="*/ 106 w 49"/>
                  <a:gd name="T9" fmla="*/ 287 h 46"/>
                  <a:gd name="T10" fmla="*/ 73 w 49"/>
                  <a:gd name="T11" fmla="*/ 198 h 46"/>
                  <a:gd name="T12" fmla="*/ 42 w 49"/>
                  <a:gd name="T13" fmla="*/ 131 h 46"/>
                  <a:gd name="T14" fmla="*/ 1 w 49"/>
                  <a:gd name="T15" fmla="*/ 131 h 46"/>
                  <a:gd name="T16" fmla="*/ 1 w 49"/>
                  <a:gd name="T17" fmla="*/ 2 h 46"/>
                  <a:gd name="T18" fmla="*/ 42 w 49"/>
                  <a:gd name="T19" fmla="*/ 1 h 46"/>
                  <a:gd name="T20" fmla="*/ 106 w 49"/>
                  <a:gd name="T21" fmla="*/ 61 h 46"/>
                  <a:gd name="T22" fmla="*/ 128 w 49"/>
                  <a:gd name="T23" fmla="*/ 2 h 46"/>
                  <a:gd name="T24" fmla="*/ 154 w 49"/>
                  <a:gd name="T25" fmla="*/ 0 h 46"/>
                  <a:gd name="T26" fmla="*/ 185 w 49"/>
                  <a:gd name="T27" fmla="*/ 2 h 46"/>
                  <a:gd name="T28" fmla="*/ 258 w 49"/>
                  <a:gd name="T29" fmla="*/ 1 h 46"/>
                  <a:gd name="T30" fmla="*/ 343 w 49"/>
                  <a:gd name="T31" fmla="*/ 2 h 46"/>
                  <a:gd name="T32" fmla="*/ 343 w 49"/>
                  <a:gd name="T33" fmla="*/ 61 h 46"/>
                  <a:gd name="T34" fmla="*/ 374 w 49"/>
                  <a:gd name="T35" fmla="*/ 50 h 46"/>
                  <a:gd name="T36" fmla="*/ 470 w 49"/>
                  <a:gd name="T37" fmla="*/ 50 h 46"/>
                  <a:gd name="T38" fmla="*/ 505 w 49"/>
                  <a:gd name="T39" fmla="*/ 61 h 46"/>
                  <a:gd name="T40" fmla="*/ 525 w 49"/>
                  <a:gd name="T41" fmla="*/ 110 h 46"/>
                  <a:gd name="T42" fmla="*/ 566 w 49"/>
                  <a:gd name="T43" fmla="*/ 90 h 46"/>
                  <a:gd name="T44" fmla="*/ 598 w 49"/>
                  <a:gd name="T45" fmla="*/ 90 h 46"/>
                  <a:gd name="T46" fmla="*/ 566 w 49"/>
                  <a:gd name="T47" fmla="*/ 236 h 46"/>
                  <a:gd name="T48" fmla="*/ 648 w 49"/>
                  <a:gd name="T49" fmla="*/ 332 h 46"/>
                  <a:gd name="T50" fmla="*/ 597 w 49"/>
                  <a:gd name="T51" fmla="*/ 332 h 46"/>
                  <a:gd name="T52" fmla="*/ 648 w 49"/>
                  <a:gd name="T53" fmla="*/ 435 h 46"/>
                  <a:gd name="T54" fmla="*/ 597 w 49"/>
                  <a:gd name="T55" fmla="*/ 435 h 46"/>
                  <a:gd name="T56" fmla="*/ 542 w 49"/>
                  <a:gd name="T57" fmla="*/ 454 h 46"/>
                  <a:gd name="T58" fmla="*/ 542 w 49"/>
                  <a:gd name="T59" fmla="*/ 517 h 46"/>
                  <a:gd name="T60" fmla="*/ 497 w 49"/>
                  <a:gd name="T61" fmla="*/ 588 h 46"/>
                  <a:gd name="T62" fmla="*/ 450 w 49"/>
                  <a:gd name="T63" fmla="*/ 629 h 46"/>
                  <a:gd name="T64" fmla="*/ 470 w 49"/>
                  <a:gd name="T65" fmla="*/ 724 h 46"/>
                  <a:gd name="T66" fmla="*/ 374 w 49"/>
                  <a:gd name="T67" fmla="*/ 629 h 46"/>
                  <a:gd name="T68" fmla="*/ 340 w 49"/>
                  <a:gd name="T69" fmla="*/ 595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chemeClr val="bg1"/>
              </a:solidFill>
              <a:ln w="3175" cap="rnd">
                <a:solidFill>
                  <a:srgbClr val="A686B0"/>
                </a:solidFill>
                <a:round/>
                <a:headEnd/>
                <a:tailEnd/>
              </a:ln>
            </p:spPr>
            <p:txBody>
              <a:bodyPr/>
              <a:lstStyle/>
              <a:p>
                <a:endParaRPr lang="en-US"/>
              </a:p>
            </p:txBody>
          </p:sp>
          <p:sp>
            <p:nvSpPr>
              <p:cNvPr id="94" name="Freeform 95"/>
              <p:cNvSpPr>
                <a:spLocks noChangeAspect="1"/>
              </p:cNvSpPr>
              <p:nvPr/>
            </p:nvSpPr>
            <p:spPr bwMode="auto">
              <a:xfrm>
                <a:off x="3126" y="1796"/>
                <a:ext cx="66" cy="89"/>
              </a:xfrm>
              <a:custGeom>
                <a:avLst/>
                <a:gdLst>
                  <a:gd name="T0" fmla="*/ 266 w 55"/>
                  <a:gd name="T1" fmla="*/ 1 h 74"/>
                  <a:gd name="T2" fmla="*/ 310 w 55"/>
                  <a:gd name="T3" fmla="*/ 73 h 74"/>
                  <a:gd name="T4" fmla="*/ 340 w 55"/>
                  <a:gd name="T5" fmla="*/ 127 h 74"/>
                  <a:gd name="T6" fmla="*/ 372 w 55"/>
                  <a:gd name="T7" fmla="*/ 197 h 74"/>
                  <a:gd name="T8" fmla="*/ 460 w 55"/>
                  <a:gd name="T9" fmla="*/ 257 h 74"/>
                  <a:gd name="T10" fmla="*/ 460 w 55"/>
                  <a:gd name="T11" fmla="*/ 331 h 74"/>
                  <a:gd name="T12" fmla="*/ 535 w 55"/>
                  <a:gd name="T13" fmla="*/ 372 h 74"/>
                  <a:gd name="T14" fmla="*/ 588 w 55"/>
                  <a:gd name="T15" fmla="*/ 398 h 74"/>
                  <a:gd name="T16" fmla="*/ 595 w 55"/>
                  <a:gd name="T17" fmla="*/ 344 h 74"/>
                  <a:gd name="T18" fmla="*/ 642 w 55"/>
                  <a:gd name="T19" fmla="*/ 385 h 74"/>
                  <a:gd name="T20" fmla="*/ 624 w 55"/>
                  <a:gd name="T21" fmla="*/ 413 h 74"/>
                  <a:gd name="T22" fmla="*/ 625 w 55"/>
                  <a:gd name="T23" fmla="*/ 444 h 74"/>
                  <a:gd name="T24" fmla="*/ 588 w 55"/>
                  <a:gd name="T25" fmla="*/ 498 h 74"/>
                  <a:gd name="T26" fmla="*/ 588 w 55"/>
                  <a:gd name="T27" fmla="*/ 599 h 74"/>
                  <a:gd name="T28" fmla="*/ 650 w 55"/>
                  <a:gd name="T29" fmla="*/ 670 h 74"/>
                  <a:gd name="T30" fmla="*/ 701 w 55"/>
                  <a:gd name="T31" fmla="*/ 719 h 74"/>
                  <a:gd name="T32" fmla="*/ 624 w 55"/>
                  <a:gd name="T33" fmla="*/ 757 h 74"/>
                  <a:gd name="T34" fmla="*/ 624 w 55"/>
                  <a:gd name="T35" fmla="*/ 865 h 74"/>
                  <a:gd name="T36" fmla="*/ 584 w 55"/>
                  <a:gd name="T37" fmla="*/ 894 h 74"/>
                  <a:gd name="T38" fmla="*/ 490 w 55"/>
                  <a:gd name="T39" fmla="*/ 866 h 74"/>
                  <a:gd name="T40" fmla="*/ 446 w 55"/>
                  <a:gd name="T41" fmla="*/ 910 h 74"/>
                  <a:gd name="T42" fmla="*/ 408 w 55"/>
                  <a:gd name="T43" fmla="*/ 907 h 74"/>
                  <a:gd name="T44" fmla="*/ 372 w 55"/>
                  <a:gd name="T45" fmla="*/ 936 h 74"/>
                  <a:gd name="T46" fmla="*/ 372 w 55"/>
                  <a:gd name="T47" fmla="*/ 980 h 74"/>
                  <a:gd name="T48" fmla="*/ 340 w 55"/>
                  <a:gd name="T49" fmla="*/ 980 h 74"/>
                  <a:gd name="T50" fmla="*/ 340 w 55"/>
                  <a:gd name="T51" fmla="*/ 907 h 74"/>
                  <a:gd name="T52" fmla="*/ 302 w 55"/>
                  <a:gd name="T53" fmla="*/ 856 h 74"/>
                  <a:gd name="T54" fmla="*/ 228 w 55"/>
                  <a:gd name="T55" fmla="*/ 823 h 74"/>
                  <a:gd name="T56" fmla="*/ 190 w 55"/>
                  <a:gd name="T57" fmla="*/ 823 h 74"/>
                  <a:gd name="T58" fmla="*/ 175 w 55"/>
                  <a:gd name="T59" fmla="*/ 866 h 74"/>
                  <a:gd name="T60" fmla="*/ 122 w 55"/>
                  <a:gd name="T61" fmla="*/ 894 h 74"/>
                  <a:gd name="T62" fmla="*/ 175 w 55"/>
                  <a:gd name="T63" fmla="*/ 928 h 74"/>
                  <a:gd name="T64" fmla="*/ 175 w 55"/>
                  <a:gd name="T65" fmla="*/ 980 h 74"/>
                  <a:gd name="T66" fmla="*/ 86 w 55"/>
                  <a:gd name="T67" fmla="*/ 907 h 74"/>
                  <a:gd name="T68" fmla="*/ 42 w 55"/>
                  <a:gd name="T69" fmla="*/ 866 h 74"/>
                  <a:gd name="T70" fmla="*/ 60 w 55"/>
                  <a:gd name="T71" fmla="*/ 856 h 74"/>
                  <a:gd name="T72" fmla="*/ 50 w 55"/>
                  <a:gd name="T73" fmla="*/ 833 h 74"/>
                  <a:gd name="T74" fmla="*/ 1 w 55"/>
                  <a:gd name="T75" fmla="*/ 833 h 74"/>
                  <a:gd name="T76" fmla="*/ 0 w 55"/>
                  <a:gd name="T77" fmla="*/ 757 h 74"/>
                  <a:gd name="T78" fmla="*/ 42 w 55"/>
                  <a:gd name="T79" fmla="*/ 719 h 74"/>
                  <a:gd name="T80" fmla="*/ 86 w 55"/>
                  <a:gd name="T81" fmla="*/ 669 h 74"/>
                  <a:gd name="T82" fmla="*/ 86 w 55"/>
                  <a:gd name="T83" fmla="*/ 599 h 74"/>
                  <a:gd name="T84" fmla="*/ 124 w 55"/>
                  <a:gd name="T85" fmla="*/ 598 h 74"/>
                  <a:gd name="T86" fmla="*/ 179 w 55"/>
                  <a:gd name="T87" fmla="*/ 598 h 74"/>
                  <a:gd name="T88" fmla="*/ 124 w 55"/>
                  <a:gd name="T89" fmla="*/ 498 h 74"/>
                  <a:gd name="T90" fmla="*/ 179 w 55"/>
                  <a:gd name="T91" fmla="*/ 498 h 74"/>
                  <a:gd name="T92" fmla="*/ 103 w 55"/>
                  <a:gd name="T93" fmla="*/ 414 h 74"/>
                  <a:gd name="T94" fmla="*/ 146 w 55"/>
                  <a:gd name="T95" fmla="*/ 309 h 74"/>
                  <a:gd name="T96" fmla="*/ 103 w 55"/>
                  <a:gd name="T97" fmla="*/ 309 h 74"/>
                  <a:gd name="T98" fmla="*/ 86 w 55"/>
                  <a:gd name="T99" fmla="*/ 257 h 74"/>
                  <a:gd name="T100" fmla="*/ 124 w 55"/>
                  <a:gd name="T101" fmla="*/ 221 h 74"/>
                  <a:gd name="T102" fmla="*/ 86 w 55"/>
                  <a:gd name="T103" fmla="*/ 214 h 74"/>
                  <a:gd name="T104" fmla="*/ 72 w 55"/>
                  <a:gd name="T105" fmla="*/ 178 h 74"/>
                  <a:gd name="T106" fmla="*/ 72 w 55"/>
                  <a:gd name="T107" fmla="*/ 127 h 74"/>
                  <a:gd name="T108" fmla="*/ 50 w 55"/>
                  <a:gd name="T109" fmla="*/ 73 h 74"/>
                  <a:gd name="T110" fmla="*/ 86 w 55"/>
                  <a:gd name="T111" fmla="*/ 42 h 74"/>
                  <a:gd name="T112" fmla="*/ 149 w 55"/>
                  <a:gd name="T113" fmla="*/ 2 h 74"/>
                  <a:gd name="T114" fmla="*/ 190 w 55"/>
                  <a:gd name="T115" fmla="*/ 0 h 74"/>
                  <a:gd name="T116" fmla="*/ 266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chemeClr val="bg1"/>
              </a:solidFill>
              <a:ln w="3175" cap="rnd">
                <a:solidFill>
                  <a:srgbClr val="9C926C"/>
                </a:solidFill>
                <a:round/>
                <a:headEnd/>
                <a:tailEnd/>
              </a:ln>
            </p:spPr>
            <p:txBody>
              <a:bodyPr/>
              <a:lstStyle/>
              <a:p>
                <a:endParaRPr lang="en-US"/>
              </a:p>
            </p:txBody>
          </p:sp>
          <p:sp>
            <p:nvSpPr>
              <p:cNvPr id="95" name="Freeform 96"/>
              <p:cNvSpPr>
                <a:spLocks noChangeAspect="1"/>
              </p:cNvSpPr>
              <p:nvPr/>
            </p:nvSpPr>
            <p:spPr bwMode="auto">
              <a:xfrm>
                <a:off x="3157" y="1874"/>
                <a:ext cx="36" cy="31"/>
              </a:xfrm>
              <a:custGeom>
                <a:avLst/>
                <a:gdLst>
                  <a:gd name="T0" fmla="*/ 372 w 30"/>
                  <a:gd name="T1" fmla="*/ 185 h 26"/>
                  <a:gd name="T2" fmla="*/ 329 w 30"/>
                  <a:gd name="T3" fmla="*/ 209 h 26"/>
                  <a:gd name="T4" fmla="*/ 228 w 30"/>
                  <a:gd name="T5" fmla="*/ 249 h 26"/>
                  <a:gd name="T6" fmla="*/ 179 w 30"/>
                  <a:gd name="T7" fmla="*/ 298 h 26"/>
                  <a:gd name="T8" fmla="*/ 86 w 30"/>
                  <a:gd name="T9" fmla="*/ 302 h 26"/>
                  <a:gd name="T10" fmla="*/ 50 w 30"/>
                  <a:gd name="T11" fmla="*/ 297 h 26"/>
                  <a:gd name="T12" fmla="*/ 1 w 30"/>
                  <a:gd name="T13" fmla="*/ 249 h 26"/>
                  <a:gd name="T14" fmla="*/ 1 w 30"/>
                  <a:gd name="T15" fmla="*/ 175 h 26"/>
                  <a:gd name="T16" fmla="*/ 1 w 30"/>
                  <a:gd name="T17" fmla="*/ 109 h 26"/>
                  <a:gd name="T18" fmla="*/ 42 w 30"/>
                  <a:gd name="T19" fmla="*/ 109 h 26"/>
                  <a:gd name="T20" fmla="*/ 42 w 30"/>
                  <a:gd name="T21" fmla="*/ 72 h 26"/>
                  <a:gd name="T22" fmla="*/ 72 w 30"/>
                  <a:gd name="T23" fmla="*/ 42 h 26"/>
                  <a:gd name="T24" fmla="*/ 122 w 30"/>
                  <a:gd name="T25" fmla="*/ 50 h 26"/>
                  <a:gd name="T26" fmla="*/ 149 w 30"/>
                  <a:gd name="T27" fmla="*/ 1 h 26"/>
                  <a:gd name="T28" fmla="*/ 252 w 30"/>
                  <a:gd name="T29" fmla="*/ 2 h 26"/>
                  <a:gd name="T30" fmla="*/ 274 w 30"/>
                  <a:gd name="T31" fmla="*/ 0 h 26"/>
                  <a:gd name="T32" fmla="*/ 302 w 30"/>
                  <a:gd name="T33" fmla="*/ 50 h 26"/>
                  <a:gd name="T34" fmla="*/ 362 w 30"/>
                  <a:gd name="T35" fmla="*/ 72 h 26"/>
                  <a:gd name="T36" fmla="*/ 372 w 30"/>
                  <a:gd name="T37" fmla="*/ 130 h 26"/>
                  <a:gd name="T38" fmla="*/ 372 w 30"/>
                  <a:gd name="T39" fmla="*/ 185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4BAC2"/>
              </a:solidFill>
              <a:ln w="3175" cap="rnd">
                <a:solidFill>
                  <a:srgbClr val="997480"/>
                </a:solidFill>
                <a:round/>
                <a:headEnd/>
                <a:tailEnd/>
              </a:ln>
            </p:spPr>
            <p:txBody>
              <a:bodyPr/>
              <a:lstStyle/>
              <a:p>
                <a:endParaRPr lang="en-US"/>
              </a:p>
            </p:txBody>
          </p:sp>
          <p:sp>
            <p:nvSpPr>
              <p:cNvPr id="96" name="Freeform 97"/>
              <p:cNvSpPr>
                <a:spLocks noChangeAspect="1"/>
              </p:cNvSpPr>
              <p:nvPr/>
            </p:nvSpPr>
            <p:spPr bwMode="auto">
              <a:xfrm>
                <a:off x="3140" y="1869"/>
                <a:ext cx="27" cy="60"/>
              </a:xfrm>
              <a:custGeom>
                <a:avLst/>
                <a:gdLst>
                  <a:gd name="T0" fmla="*/ 200 w 22"/>
                  <a:gd name="T1" fmla="*/ 642 h 50"/>
                  <a:gd name="T2" fmla="*/ 133 w 22"/>
                  <a:gd name="T3" fmla="*/ 552 h 50"/>
                  <a:gd name="T4" fmla="*/ 1 w 22"/>
                  <a:gd name="T5" fmla="*/ 490 h 50"/>
                  <a:gd name="T6" fmla="*/ 2 w 22"/>
                  <a:gd name="T7" fmla="*/ 460 h 50"/>
                  <a:gd name="T8" fmla="*/ 0 w 22"/>
                  <a:gd name="T9" fmla="*/ 433 h 50"/>
                  <a:gd name="T10" fmla="*/ 1 w 22"/>
                  <a:gd name="T11" fmla="*/ 408 h 50"/>
                  <a:gd name="T12" fmla="*/ 1 w 22"/>
                  <a:gd name="T13" fmla="*/ 340 h 50"/>
                  <a:gd name="T14" fmla="*/ 2 w 22"/>
                  <a:gd name="T15" fmla="*/ 258 h 50"/>
                  <a:gd name="T16" fmla="*/ 1 w 22"/>
                  <a:gd name="T17" fmla="*/ 179 h 50"/>
                  <a:gd name="T18" fmla="*/ 1 w 22"/>
                  <a:gd name="T19" fmla="*/ 124 h 50"/>
                  <a:gd name="T20" fmla="*/ 1 w 22"/>
                  <a:gd name="T21" fmla="*/ 60 h 50"/>
                  <a:gd name="T22" fmla="*/ 59 w 22"/>
                  <a:gd name="T23" fmla="*/ 1 h 50"/>
                  <a:gd name="T24" fmla="*/ 108 w 22"/>
                  <a:gd name="T25" fmla="*/ 1 h 50"/>
                  <a:gd name="T26" fmla="*/ 200 w 22"/>
                  <a:gd name="T27" fmla="*/ 42 h 50"/>
                  <a:gd name="T28" fmla="*/ 258 w 22"/>
                  <a:gd name="T29" fmla="*/ 86 h 50"/>
                  <a:gd name="T30" fmla="*/ 258 w 22"/>
                  <a:gd name="T31" fmla="*/ 175 h 50"/>
                  <a:gd name="T32" fmla="*/ 258 w 22"/>
                  <a:gd name="T33" fmla="*/ 228 h 50"/>
                  <a:gd name="T34" fmla="*/ 258 w 22"/>
                  <a:gd name="T35" fmla="*/ 310 h 50"/>
                  <a:gd name="T36" fmla="*/ 317 w 22"/>
                  <a:gd name="T37" fmla="*/ 362 h 50"/>
                  <a:gd name="T38" fmla="*/ 369 w 22"/>
                  <a:gd name="T39" fmla="*/ 383 h 50"/>
                  <a:gd name="T40" fmla="*/ 389 w 22"/>
                  <a:gd name="T41" fmla="*/ 434 h 50"/>
                  <a:gd name="T42" fmla="*/ 331 w 22"/>
                  <a:gd name="T43" fmla="*/ 460 h 50"/>
                  <a:gd name="T44" fmla="*/ 317 w 22"/>
                  <a:gd name="T45" fmla="*/ 535 h 50"/>
                  <a:gd name="T46" fmla="*/ 245 w 22"/>
                  <a:gd name="T47" fmla="*/ 552 h 50"/>
                  <a:gd name="T48" fmla="*/ 245 w 22"/>
                  <a:gd name="T49" fmla="*/ 595 h 50"/>
                  <a:gd name="T50" fmla="*/ 200 w 22"/>
                  <a:gd name="T51" fmla="*/ 6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noFill/>
              <a:ln w="3175" cap="rnd">
                <a:solidFill>
                  <a:srgbClr val="56A85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98"/>
              <p:cNvSpPr>
                <a:spLocks noChangeAspect="1"/>
              </p:cNvSpPr>
              <p:nvPr/>
            </p:nvSpPr>
            <p:spPr bwMode="auto">
              <a:xfrm>
                <a:off x="3153" y="1888"/>
                <a:ext cx="92" cy="104"/>
              </a:xfrm>
              <a:custGeom>
                <a:avLst/>
                <a:gdLst>
                  <a:gd name="T0" fmla="*/ 1035 w 76"/>
                  <a:gd name="T1" fmla="*/ 183 h 86"/>
                  <a:gd name="T2" fmla="*/ 1091 w 76"/>
                  <a:gd name="T3" fmla="*/ 70 h 86"/>
                  <a:gd name="T4" fmla="*/ 1035 w 76"/>
                  <a:gd name="T5" fmla="*/ 0 h 86"/>
                  <a:gd name="T6" fmla="*/ 901 w 76"/>
                  <a:gd name="T7" fmla="*/ 85 h 86"/>
                  <a:gd name="T8" fmla="*/ 765 w 76"/>
                  <a:gd name="T9" fmla="*/ 58 h 86"/>
                  <a:gd name="T10" fmla="*/ 671 w 76"/>
                  <a:gd name="T11" fmla="*/ 2 h 86"/>
                  <a:gd name="T12" fmla="*/ 522 w 76"/>
                  <a:gd name="T13" fmla="*/ 58 h 86"/>
                  <a:gd name="T14" fmla="*/ 419 w 76"/>
                  <a:gd name="T15" fmla="*/ 70 h 86"/>
                  <a:gd name="T16" fmla="*/ 243 w 76"/>
                  <a:gd name="T17" fmla="*/ 187 h 86"/>
                  <a:gd name="T18" fmla="*/ 160 w 76"/>
                  <a:gd name="T19" fmla="*/ 267 h 86"/>
                  <a:gd name="T20" fmla="*/ 103 w 76"/>
                  <a:gd name="T21" fmla="*/ 362 h 86"/>
                  <a:gd name="T22" fmla="*/ 48 w 76"/>
                  <a:gd name="T23" fmla="*/ 438 h 86"/>
                  <a:gd name="T24" fmla="*/ 48 w 76"/>
                  <a:gd name="T25" fmla="*/ 554 h 86"/>
                  <a:gd name="T26" fmla="*/ 183 w 76"/>
                  <a:gd name="T27" fmla="*/ 616 h 86"/>
                  <a:gd name="T28" fmla="*/ 151 w 76"/>
                  <a:gd name="T29" fmla="*/ 699 h 86"/>
                  <a:gd name="T30" fmla="*/ 194 w 76"/>
                  <a:gd name="T31" fmla="*/ 795 h 86"/>
                  <a:gd name="T32" fmla="*/ 269 w 76"/>
                  <a:gd name="T33" fmla="*/ 795 h 86"/>
                  <a:gd name="T34" fmla="*/ 416 w 76"/>
                  <a:gd name="T35" fmla="*/ 775 h 86"/>
                  <a:gd name="T36" fmla="*/ 567 w 76"/>
                  <a:gd name="T37" fmla="*/ 837 h 86"/>
                  <a:gd name="T38" fmla="*/ 478 w 76"/>
                  <a:gd name="T39" fmla="*/ 854 h 86"/>
                  <a:gd name="T40" fmla="*/ 286 w 76"/>
                  <a:gd name="T41" fmla="*/ 837 h 86"/>
                  <a:gd name="T42" fmla="*/ 194 w 76"/>
                  <a:gd name="T43" fmla="*/ 890 h 86"/>
                  <a:gd name="T44" fmla="*/ 286 w 76"/>
                  <a:gd name="T45" fmla="*/ 1029 h 86"/>
                  <a:gd name="T46" fmla="*/ 344 w 76"/>
                  <a:gd name="T47" fmla="*/ 1162 h 86"/>
                  <a:gd name="T48" fmla="*/ 419 w 76"/>
                  <a:gd name="T49" fmla="*/ 1162 h 86"/>
                  <a:gd name="T50" fmla="*/ 458 w 76"/>
                  <a:gd name="T51" fmla="*/ 1236 h 86"/>
                  <a:gd name="T52" fmla="*/ 504 w 76"/>
                  <a:gd name="T53" fmla="*/ 1140 h 86"/>
                  <a:gd name="T54" fmla="*/ 567 w 76"/>
                  <a:gd name="T55" fmla="*/ 1224 h 86"/>
                  <a:gd name="T56" fmla="*/ 531 w 76"/>
                  <a:gd name="T57" fmla="*/ 1116 h 86"/>
                  <a:gd name="T58" fmla="*/ 531 w 76"/>
                  <a:gd name="T59" fmla="*/ 980 h 86"/>
                  <a:gd name="T60" fmla="*/ 614 w 76"/>
                  <a:gd name="T61" fmla="*/ 980 h 86"/>
                  <a:gd name="T62" fmla="*/ 554 w 76"/>
                  <a:gd name="T63" fmla="*/ 890 h 86"/>
                  <a:gd name="T64" fmla="*/ 671 w 76"/>
                  <a:gd name="T65" fmla="*/ 890 h 86"/>
                  <a:gd name="T66" fmla="*/ 705 w 76"/>
                  <a:gd name="T67" fmla="*/ 899 h 86"/>
                  <a:gd name="T68" fmla="*/ 614 w 76"/>
                  <a:gd name="T69" fmla="*/ 775 h 86"/>
                  <a:gd name="T70" fmla="*/ 431 w 76"/>
                  <a:gd name="T71" fmla="*/ 663 h 86"/>
                  <a:gd name="T72" fmla="*/ 478 w 76"/>
                  <a:gd name="T73" fmla="*/ 554 h 86"/>
                  <a:gd name="T74" fmla="*/ 554 w 76"/>
                  <a:gd name="T75" fmla="*/ 584 h 86"/>
                  <a:gd name="T76" fmla="*/ 504 w 76"/>
                  <a:gd name="T77" fmla="*/ 473 h 86"/>
                  <a:gd name="T78" fmla="*/ 419 w 76"/>
                  <a:gd name="T79" fmla="*/ 288 h 86"/>
                  <a:gd name="T80" fmla="*/ 531 w 76"/>
                  <a:gd name="T81" fmla="*/ 330 h 86"/>
                  <a:gd name="T82" fmla="*/ 615 w 76"/>
                  <a:gd name="T83" fmla="*/ 399 h 86"/>
                  <a:gd name="T84" fmla="*/ 614 w 76"/>
                  <a:gd name="T85" fmla="*/ 345 h 86"/>
                  <a:gd name="T86" fmla="*/ 686 w 76"/>
                  <a:gd name="T87" fmla="*/ 391 h 86"/>
                  <a:gd name="T88" fmla="*/ 671 w 76"/>
                  <a:gd name="T89" fmla="*/ 323 h 86"/>
                  <a:gd name="T90" fmla="*/ 743 w 76"/>
                  <a:gd name="T91" fmla="*/ 330 h 86"/>
                  <a:gd name="T92" fmla="*/ 615 w 76"/>
                  <a:gd name="T93" fmla="*/ 221 h 86"/>
                  <a:gd name="T94" fmla="*/ 686 w 76"/>
                  <a:gd name="T95" fmla="*/ 226 h 86"/>
                  <a:gd name="T96" fmla="*/ 812 w 76"/>
                  <a:gd name="T97" fmla="*/ 197 h 86"/>
                  <a:gd name="T98" fmla="*/ 960 w 76"/>
                  <a:gd name="T99" fmla="*/ 18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chemeClr val="bg1"/>
              </a:solidFill>
              <a:ln w="3175" cap="rnd">
                <a:solidFill>
                  <a:srgbClr val="869943"/>
                </a:solidFill>
                <a:round/>
                <a:headEnd/>
                <a:tailEnd/>
              </a:ln>
            </p:spPr>
            <p:txBody>
              <a:bodyPr/>
              <a:lstStyle/>
              <a:p>
                <a:endParaRPr lang="en-US"/>
              </a:p>
            </p:txBody>
          </p:sp>
          <p:sp>
            <p:nvSpPr>
              <p:cNvPr id="98" name="Freeform 99"/>
              <p:cNvSpPr>
                <a:spLocks noChangeAspect="1"/>
              </p:cNvSpPr>
              <p:nvPr/>
            </p:nvSpPr>
            <p:spPr bwMode="auto">
              <a:xfrm>
                <a:off x="3237" y="1879"/>
                <a:ext cx="42" cy="32"/>
              </a:xfrm>
              <a:custGeom>
                <a:avLst/>
                <a:gdLst>
                  <a:gd name="T0" fmla="*/ 274 w 35"/>
                  <a:gd name="T1" fmla="*/ 2 h 27"/>
                  <a:gd name="T2" fmla="*/ 319 w 35"/>
                  <a:gd name="T3" fmla="*/ 2 h 27"/>
                  <a:gd name="T4" fmla="*/ 319 w 35"/>
                  <a:gd name="T5" fmla="*/ 51 h 27"/>
                  <a:gd name="T6" fmla="*/ 340 w 35"/>
                  <a:gd name="T7" fmla="*/ 128 h 27"/>
                  <a:gd name="T8" fmla="*/ 434 w 35"/>
                  <a:gd name="T9" fmla="*/ 152 h 27"/>
                  <a:gd name="T10" fmla="*/ 408 w 35"/>
                  <a:gd name="T11" fmla="*/ 198 h 27"/>
                  <a:gd name="T12" fmla="*/ 362 w 35"/>
                  <a:gd name="T13" fmla="*/ 180 h 27"/>
                  <a:gd name="T14" fmla="*/ 310 w 35"/>
                  <a:gd name="T15" fmla="*/ 198 h 27"/>
                  <a:gd name="T16" fmla="*/ 252 w 35"/>
                  <a:gd name="T17" fmla="*/ 198 h 27"/>
                  <a:gd name="T18" fmla="*/ 190 w 35"/>
                  <a:gd name="T19" fmla="*/ 244 h 27"/>
                  <a:gd name="T20" fmla="*/ 124 w 35"/>
                  <a:gd name="T21" fmla="*/ 289 h 27"/>
                  <a:gd name="T22" fmla="*/ 124 w 35"/>
                  <a:gd name="T23" fmla="*/ 252 h 27"/>
                  <a:gd name="T24" fmla="*/ 1 w 35"/>
                  <a:gd name="T25" fmla="*/ 279 h 27"/>
                  <a:gd name="T26" fmla="*/ 1 w 35"/>
                  <a:gd name="T27" fmla="*/ 244 h 27"/>
                  <a:gd name="T28" fmla="*/ 2 w 35"/>
                  <a:gd name="T29" fmla="*/ 213 h 27"/>
                  <a:gd name="T30" fmla="*/ 2 w 35"/>
                  <a:gd name="T31" fmla="*/ 167 h 27"/>
                  <a:gd name="T32" fmla="*/ 72 w 35"/>
                  <a:gd name="T33" fmla="*/ 141 h 27"/>
                  <a:gd name="T34" fmla="*/ 72 w 35"/>
                  <a:gd name="T35" fmla="*/ 108 h 27"/>
                  <a:gd name="T36" fmla="*/ 2 w 35"/>
                  <a:gd name="T37" fmla="*/ 84 h 27"/>
                  <a:gd name="T38" fmla="*/ 2 w 35"/>
                  <a:gd name="T39" fmla="*/ 43 h 27"/>
                  <a:gd name="T40" fmla="*/ 72 w 35"/>
                  <a:gd name="T41" fmla="*/ 36 h 27"/>
                  <a:gd name="T42" fmla="*/ 146 w 35"/>
                  <a:gd name="T43" fmla="*/ 43 h 27"/>
                  <a:gd name="T44" fmla="*/ 179 w 35"/>
                  <a:gd name="T45" fmla="*/ 1 h 27"/>
                  <a:gd name="T46" fmla="*/ 228 w 35"/>
                  <a:gd name="T47" fmla="*/ 1 h 27"/>
                  <a:gd name="T48" fmla="*/ 266 w 35"/>
                  <a:gd name="T49" fmla="*/ 36 h 27"/>
                  <a:gd name="T50" fmla="*/ 274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noFill/>
              <a:ln w="3175" cap="rnd">
                <a:solidFill>
                  <a:srgbClr val="B3876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00"/>
              <p:cNvSpPr>
                <a:spLocks noChangeAspect="1"/>
              </p:cNvSpPr>
              <p:nvPr/>
            </p:nvSpPr>
            <p:spPr bwMode="auto">
              <a:xfrm>
                <a:off x="3180" y="1836"/>
                <a:ext cx="93" cy="61"/>
              </a:xfrm>
              <a:custGeom>
                <a:avLst/>
                <a:gdLst>
                  <a:gd name="T0" fmla="*/ 818 w 78"/>
                  <a:gd name="T1" fmla="*/ 465 h 51"/>
                  <a:gd name="T2" fmla="*/ 805 w 78"/>
                  <a:gd name="T3" fmla="*/ 403 h 51"/>
                  <a:gd name="T4" fmla="*/ 760 w 78"/>
                  <a:gd name="T5" fmla="*/ 364 h 51"/>
                  <a:gd name="T6" fmla="*/ 812 w 78"/>
                  <a:gd name="T7" fmla="*/ 315 h 51"/>
                  <a:gd name="T8" fmla="*/ 812 w 78"/>
                  <a:gd name="T9" fmla="*/ 252 h 51"/>
                  <a:gd name="T10" fmla="*/ 853 w 78"/>
                  <a:gd name="T11" fmla="*/ 176 h 51"/>
                  <a:gd name="T12" fmla="*/ 870 w 78"/>
                  <a:gd name="T13" fmla="*/ 176 h 51"/>
                  <a:gd name="T14" fmla="*/ 910 w 78"/>
                  <a:gd name="T15" fmla="*/ 176 h 51"/>
                  <a:gd name="T16" fmla="*/ 911 w 78"/>
                  <a:gd name="T17" fmla="*/ 103 h 51"/>
                  <a:gd name="T18" fmla="*/ 870 w 78"/>
                  <a:gd name="T19" fmla="*/ 103 h 51"/>
                  <a:gd name="T20" fmla="*/ 853 w 78"/>
                  <a:gd name="T21" fmla="*/ 72 h 51"/>
                  <a:gd name="T22" fmla="*/ 779 w 78"/>
                  <a:gd name="T23" fmla="*/ 60 h 51"/>
                  <a:gd name="T24" fmla="*/ 717 w 78"/>
                  <a:gd name="T25" fmla="*/ 42 h 51"/>
                  <a:gd name="T26" fmla="*/ 659 w 78"/>
                  <a:gd name="T27" fmla="*/ 42 h 51"/>
                  <a:gd name="T28" fmla="*/ 600 w 78"/>
                  <a:gd name="T29" fmla="*/ 50 h 51"/>
                  <a:gd name="T30" fmla="*/ 548 w 78"/>
                  <a:gd name="T31" fmla="*/ 86 h 51"/>
                  <a:gd name="T32" fmla="*/ 402 w 78"/>
                  <a:gd name="T33" fmla="*/ 115 h 51"/>
                  <a:gd name="T34" fmla="*/ 302 w 78"/>
                  <a:gd name="T35" fmla="*/ 103 h 51"/>
                  <a:gd name="T36" fmla="*/ 148 w 78"/>
                  <a:gd name="T37" fmla="*/ 86 h 51"/>
                  <a:gd name="T38" fmla="*/ 72 w 78"/>
                  <a:gd name="T39" fmla="*/ 103 h 51"/>
                  <a:gd name="T40" fmla="*/ 103 w 78"/>
                  <a:gd name="T41" fmla="*/ 50 h 51"/>
                  <a:gd name="T42" fmla="*/ 50 w 78"/>
                  <a:gd name="T43" fmla="*/ 0 h 51"/>
                  <a:gd name="T44" fmla="*/ 1 w 78"/>
                  <a:gd name="T45" fmla="*/ 60 h 51"/>
                  <a:gd name="T46" fmla="*/ 1 w 78"/>
                  <a:gd name="T47" fmla="*/ 165 h 51"/>
                  <a:gd name="T48" fmla="*/ 72 w 78"/>
                  <a:gd name="T49" fmla="*/ 220 h 51"/>
                  <a:gd name="T50" fmla="*/ 109 w 78"/>
                  <a:gd name="T51" fmla="*/ 254 h 51"/>
                  <a:gd name="T52" fmla="*/ 42 w 78"/>
                  <a:gd name="T53" fmla="*/ 301 h 51"/>
                  <a:gd name="T54" fmla="*/ 42 w 78"/>
                  <a:gd name="T55" fmla="*/ 389 h 51"/>
                  <a:gd name="T56" fmla="*/ 50 w 78"/>
                  <a:gd name="T57" fmla="*/ 435 h 51"/>
                  <a:gd name="T58" fmla="*/ 109 w 78"/>
                  <a:gd name="T59" fmla="*/ 465 h 51"/>
                  <a:gd name="T60" fmla="*/ 123 w 78"/>
                  <a:gd name="T61" fmla="*/ 520 h 51"/>
                  <a:gd name="T62" fmla="*/ 123 w 78"/>
                  <a:gd name="T63" fmla="*/ 584 h 51"/>
                  <a:gd name="T64" fmla="*/ 175 w 78"/>
                  <a:gd name="T65" fmla="*/ 584 h 51"/>
                  <a:gd name="T66" fmla="*/ 250 w 78"/>
                  <a:gd name="T67" fmla="*/ 584 h 51"/>
                  <a:gd name="T68" fmla="*/ 297 w 78"/>
                  <a:gd name="T69" fmla="*/ 560 h 51"/>
                  <a:gd name="T70" fmla="*/ 354 w 78"/>
                  <a:gd name="T71" fmla="*/ 560 h 51"/>
                  <a:gd name="T72" fmla="*/ 360 w 78"/>
                  <a:gd name="T73" fmla="*/ 584 h 51"/>
                  <a:gd name="T74" fmla="*/ 423 w 78"/>
                  <a:gd name="T75" fmla="*/ 612 h 51"/>
                  <a:gd name="T76" fmla="*/ 479 w 78"/>
                  <a:gd name="T77" fmla="*/ 617 h 51"/>
                  <a:gd name="T78" fmla="*/ 571 w 78"/>
                  <a:gd name="T79" fmla="*/ 577 h 51"/>
                  <a:gd name="T80" fmla="*/ 600 w 78"/>
                  <a:gd name="T81" fmla="*/ 539 h 51"/>
                  <a:gd name="T82" fmla="*/ 600 w 78"/>
                  <a:gd name="T83" fmla="*/ 488 h 51"/>
                  <a:gd name="T84" fmla="*/ 637 w 78"/>
                  <a:gd name="T85" fmla="*/ 482 h 51"/>
                  <a:gd name="T86" fmla="*/ 686 w 78"/>
                  <a:gd name="T87" fmla="*/ 488 h 51"/>
                  <a:gd name="T88" fmla="*/ 726 w 78"/>
                  <a:gd name="T89" fmla="*/ 451 h 51"/>
                  <a:gd name="T90" fmla="*/ 779 w 78"/>
                  <a:gd name="T91" fmla="*/ 451 h 51"/>
                  <a:gd name="T92" fmla="*/ 812 w 78"/>
                  <a:gd name="T93" fmla="*/ 482 h 51"/>
                  <a:gd name="T94" fmla="*/ 818 w 78"/>
                  <a:gd name="T95" fmla="*/ 46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chemeClr val="bg1"/>
              </a:solidFill>
              <a:ln w="3175" cap="rnd">
                <a:solidFill>
                  <a:srgbClr val="A686B0"/>
                </a:solidFill>
                <a:round/>
                <a:headEnd/>
                <a:tailEnd/>
              </a:ln>
            </p:spPr>
            <p:txBody>
              <a:bodyPr/>
              <a:lstStyle/>
              <a:p>
                <a:endParaRPr lang="en-US"/>
              </a:p>
            </p:txBody>
          </p:sp>
          <p:sp>
            <p:nvSpPr>
              <p:cNvPr id="100" name="Freeform 101"/>
              <p:cNvSpPr>
                <a:spLocks noChangeAspect="1"/>
              </p:cNvSpPr>
              <p:nvPr/>
            </p:nvSpPr>
            <p:spPr bwMode="auto">
              <a:xfrm>
                <a:off x="3151" y="1755"/>
                <a:ext cx="139" cy="91"/>
              </a:xfrm>
              <a:custGeom>
                <a:avLst/>
                <a:gdLst>
                  <a:gd name="T0" fmla="*/ 1443 w 116"/>
                  <a:gd name="T1" fmla="*/ 647 h 76"/>
                  <a:gd name="T2" fmla="*/ 1360 w 116"/>
                  <a:gd name="T3" fmla="*/ 618 h 76"/>
                  <a:gd name="T4" fmla="*/ 1318 w 116"/>
                  <a:gd name="T5" fmla="*/ 645 h 76"/>
                  <a:gd name="T6" fmla="*/ 1255 w 116"/>
                  <a:gd name="T7" fmla="*/ 647 h 76"/>
                  <a:gd name="T8" fmla="*/ 1204 w 116"/>
                  <a:gd name="T9" fmla="*/ 637 h 76"/>
                  <a:gd name="T10" fmla="*/ 1164 w 116"/>
                  <a:gd name="T11" fmla="*/ 487 h 76"/>
                  <a:gd name="T12" fmla="*/ 1223 w 116"/>
                  <a:gd name="T13" fmla="*/ 371 h 76"/>
                  <a:gd name="T14" fmla="*/ 1147 w 116"/>
                  <a:gd name="T15" fmla="*/ 259 h 76"/>
                  <a:gd name="T16" fmla="*/ 1047 w 116"/>
                  <a:gd name="T17" fmla="*/ 147 h 76"/>
                  <a:gd name="T18" fmla="*/ 1005 w 116"/>
                  <a:gd name="T19" fmla="*/ 2 h 76"/>
                  <a:gd name="T20" fmla="*/ 929 w 116"/>
                  <a:gd name="T21" fmla="*/ 0 h 76"/>
                  <a:gd name="T22" fmla="*/ 886 w 116"/>
                  <a:gd name="T23" fmla="*/ 1 h 76"/>
                  <a:gd name="T24" fmla="*/ 839 w 116"/>
                  <a:gd name="T25" fmla="*/ 2 h 76"/>
                  <a:gd name="T26" fmla="*/ 739 w 116"/>
                  <a:gd name="T27" fmla="*/ 42 h 76"/>
                  <a:gd name="T28" fmla="*/ 676 w 116"/>
                  <a:gd name="T29" fmla="*/ 103 h 76"/>
                  <a:gd name="T30" fmla="*/ 624 w 116"/>
                  <a:gd name="T31" fmla="*/ 50 h 76"/>
                  <a:gd name="T32" fmla="*/ 584 w 116"/>
                  <a:gd name="T33" fmla="*/ 50 h 76"/>
                  <a:gd name="T34" fmla="*/ 487 w 116"/>
                  <a:gd name="T35" fmla="*/ 42 h 76"/>
                  <a:gd name="T36" fmla="*/ 430 w 116"/>
                  <a:gd name="T37" fmla="*/ 0 h 76"/>
                  <a:gd name="T38" fmla="*/ 376 w 116"/>
                  <a:gd name="T39" fmla="*/ 50 h 76"/>
                  <a:gd name="T40" fmla="*/ 362 w 116"/>
                  <a:gd name="T41" fmla="*/ 72 h 76"/>
                  <a:gd name="T42" fmla="*/ 303 w 116"/>
                  <a:gd name="T43" fmla="*/ 86 h 76"/>
                  <a:gd name="T44" fmla="*/ 253 w 116"/>
                  <a:gd name="T45" fmla="*/ 147 h 76"/>
                  <a:gd name="T46" fmla="*/ 210 w 116"/>
                  <a:gd name="T47" fmla="*/ 251 h 76"/>
                  <a:gd name="T48" fmla="*/ 189 w 116"/>
                  <a:gd name="T49" fmla="*/ 315 h 76"/>
                  <a:gd name="T50" fmla="*/ 147 w 116"/>
                  <a:gd name="T51" fmla="*/ 336 h 76"/>
                  <a:gd name="T52" fmla="*/ 147 w 116"/>
                  <a:gd name="T53" fmla="*/ 377 h 76"/>
                  <a:gd name="T54" fmla="*/ 86 w 116"/>
                  <a:gd name="T55" fmla="*/ 408 h 76"/>
                  <a:gd name="T56" fmla="*/ 0 w 116"/>
                  <a:gd name="T57" fmla="*/ 435 h 76"/>
                  <a:gd name="T58" fmla="*/ 42 w 116"/>
                  <a:gd name="T59" fmla="*/ 489 h 76"/>
                  <a:gd name="T60" fmla="*/ 72 w 116"/>
                  <a:gd name="T61" fmla="*/ 540 h 76"/>
                  <a:gd name="T62" fmla="*/ 103 w 116"/>
                  <a:gd name="T63" fmla="*/ 618 h 76"/>
                  <a:gd name="T64" fmla="*/ 189 w 116"/>
                  <a:gd name="T65" fmla="*/ 647 h 76"/>
                  <a:gd name="T66" fmla="*/ 189 w 116"/>
                  <a:gd name="T67" fmla="*/ 740 h 76"/>
                  <a:gd name="T68" fmla="*/ 262 w 116"/>
                  <a:gd name="T69" fmla="*/ 772 h 76"/>
                  <a:gd name="T70" fmla="*/ 314 w 116"/>
                  <a:gd name="T71" fmla="*/ 799 h 76"/>
                  <a:gd name="T72" fmla="*/ 325 w 116"/>
                  <a:gd name="T73" fmla="*/ 763 h 76"/>
                  <a:gd name="T74" fmla="*/ 363 w 116"/>
                  <a:gd name="T75" fmla="*/ 775 h 76"/>
                  <a:gd name="T76" fmla="*/ 339 w 116"/>
                  <a:gd name="T77" fmla="*/ 806 h 76"/>
                  <a:gd name="T78" fmla="*/ 362 w 116"/>
                  <a:gd name="T79" fmla="*/ 836 h 76"/>
                  <a:gd name="T80" fmla="*/ 406 w 116"/>
                  <a:gd name="T81" fmla="*/ 886 h 76"/>
                  <a:gd name="T82" fmla="*/ 376 w 116"/>
                  <a:gd name="T83" fmla="*/ 928 h 76"/>
                  <a:gd name="T84" fmla="*/ 466 w 116"/>
                  <a:gd name="T85" fmla="*/ 924 h 76"/>
                  <a:gd name="T86" fmla="*/ 624 w 116"/>
                  <a:gd name="T87" fmla="*/ 928 h 76"/>
                  <a:gd name="T88" fmla="*/ 739 w 116"/>
                  <a:gd name="T89" fmla="*/ 950 h 76"/>
                  <a:gd name="T90" fmla="*/ 886 w 116"/>
                  <a:gd name="T91" fmla="*/ 924 h 76"/>
                  <a:gd name="T92" fmla="*/ 929 w 116"/>
                  <a:gd name="T93" fmla="*/ 886 h 76"/>
                  <a:gd name="T94" fmla="*/ 1007 w 116"/>
                  <a:gd name="T95" fmla="*/ 878 h 76"/>
                  <a:gd name="T96" fmla="*/ 1072 w 116"/>
                  <a:gd name="T97" fmla="*/ 878 h 76"/>
                  <a:gd name="T98" fmla="*/ 1135 w 116"/>
                  <a:gd name="T99" fmla="*/ 894 h 76"/>
                  <a:gd name="T100" fmla="*/ 1207 w 116"/>
                  <a:gd name="T101" fmla="*/ 914 h 76"/>
                  <a:gd name="T102" fmla="*/ 1255 w 116"/>
                  <a:gd name="T103" fmla="*/ 928 h 76"/>
                  <a:gd name="T104" fmla="*/ 1285 w 116"/>
                  <a:gd name="T105" fmla="*/ 928 h 76"/>
                  <a:gd name="T106" fmla="*/ 1285 w 116"/>
                  <a:gd name="T107" fmla="*/ 841 h 76"/>
                  <a:gd name="T108" fmla="*/ 1318 w 116"/>
                  <a:gd name="T109" fmla="*/ 799 h 76"/>
                  <a:gd name="T110" fmla="*/ 1273 w 116"/>
                  <a:gd name="T111" fmla="*/ 747 h 76"/>
                  <a:gd name="T112" fmla="*/ 1325 w 116"/>
                  <a:gd name="T113" fmla="*/ 690 h 76"/>
                  <a:gd name="T114" fmla="*/ 1360 w 116"/>
                  <a:gd name="T115" fmla="*/ 698 h 76"/>
                  <a:gd name="T116" fmla="*/ 1334 w 116"/>
                  <a:gd name="T117" fmla="*/ 772 h 76"/>
                  <a:gd name="T118" fmla="*/ 1443 w 116"/>
                  <a:gd name="T119" fmla="*/ 747 h 76"/>
                  <a:gd name="T120" fmla="*/ 1443 w 116"/>
                  <a:gd name="T121" fmla="*/ 647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chemeClr val="bg1"/>
              </a:solidFill>
              <a:ln w="3175" cap="rnd">
                <a:solidFill>
                  <a:srgbClr val="869943"/>
                </a:solidFill>
                <a:round/>
                <a:headEnd/>
                <a:tailEnd/>
              </a:ln>
            </p:spPr>
            <p:txBody>
              <a:bodyPr/>
              <a:lstStyle/>
              <a:p>
                <a:endParaRPr lang="en-US"/>
              </a:p>
            </p:txBody>
          </p:sp>
          <p:sp>
            <p:nvSpPr>
              <p:cNvPr id="101" name="Freeform 102"/>
              <p:cNvSpPr>
                <a:spLocks noChangeAspect="1"/>
              </p:cNvSpPr>
              <p:nvPr/>
            </p:nvSpPr>
            <p:spPr bwMode="auto">
              <a:xfrm>
                <a:off x="3240" y="1747"/>
                <a:ext cx="51" cy="69"/>
              </a:xfrm>
              <a:custGeom>
                <a:avLst/>
                <a:gdLst>
                  <a:gd name="T0" fmla="*/ 235 w 43"/>
                  <a:gd name="T1" fmla="*/ 663 h 58"/>
                  <a:gd name="T2" fmla="*/ 288 w 43"/>
                  <a:gd name="T3" fmla="*/ 600 h 58"/>
                  <a:gd name="T4" fmla="*/ 331 w 43"/>
                  <a:gd name="T5" fmla="*/ 504 h 58"/>
                  <a:gd name="T6" fmla="*/ 342 w 43"/>
                  <a:gd name="T7" fmla="*/ 424 h 58"/>
                  <a:gd name="T8" fmla="*/ 393 w 43"/>
                  <a:gd name="T9" fmla="*/ 428 h 58"/>
                  <a:gd name="T10" fmla="*/ 457 w 43"/>
                  <a:gd name="T11" fmla="*/ 428 h 58"/>
                  <a:gd name="T12" fmla="*/ 457 w 43"/>
                  <a:gd name="T13" fmla="*/ 356 h 58"/>
                  <a:gd name="T14" fmla="*/ 406 w 43"/>
                  <a:gd name="T15" fmla="*/ 335 h 58"/>
                  <a:gd name="T16" fmla="*/ 393 w 43"/>
                  <a:gd name="T17" fmla="*/ 251 h 58"/>
                  <a:gd name="T18" fmla="*/ 350 w 43"/>
                  <a:gd name="T19" fmla="*/ 199 h 58"/>
                  <a:gd name="T20" fmla="*/ 342 w 43"/>
                  <a:gd name="T21" fmla="*/ 118 h 58"/>
                  <a:gd name="T22" fmla="*/ 253 w 43"/>
                  <a:gd name="T23" fmla="*/ 99 h 58"/>
                  <a:gd name="T24" fmla="*/ 235 w 43"/>
                  <a:gd name="T25" fmla="*/ 99 h 58"/>
                  <a:gd name="T26" fmla="*/ 119 w 43"/>
                  <a:gd name="T27" fmla="*/ 1 h 58"/>
                  <a:gd name="T28" fmla="*/ 51 w 43"/>
                  <a:gd name="T29" fmla="*/ 2 h 58"/>
                  <a:gd name="T30" fmla="*/ 1 w 43"/>
                  <a:gd name="T31" fmla="*/ 2 h 58"/>
                  <a:gd name="T32" fmla="*/ 0 w 43"/>
                  <a:gd name="T33" fmla="*/ 83 h 58"/>
                  <a:gd name="T34" fmla="*/ 51 w 43"/>
                  <a:gd name="T35" fmla="*/ 104 h 58"/>
                  <a:gd name="T36" fmla="*/ 100 w 43"/>
                  <a:gd name="T37" fmla="*/ 214 h 58"/>
                  <a:gd name="T38" fmla="*/ 180 w 43"/>
                  <a:gd name="T39" fmla="*/ 311 h 58"/>
                  <a:gd name="T40" fmla="*/ 249 w 43"/>
                  <a:gd name="T41" fmla="*/ 424 h 58"/>
                  <a:gd name="T42" fmla="*/ 210 w 43"/>
                  <a:gd name="T43" fmla="*/ 523 h 58"/>
                  <a:gd name="T44" fmla="*/ 235 w 43"/>
                  <a:gd name="T45" fmla="*/ 663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noFill/>
              <a:ln w="3175" cap="rnd">
                <a:solidFill>
                  <a:srgbClr val="B3876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03"/>
              <p:cNvSpPr>
                <a:spLocks noChangeAspect="1"/>
              </p:cNvSpPr>
              <p:nvPr/>
            </p:nvSpPr>
            <p:spPr bwMode="auto">
              <a:xfrm>
                <a:off x="3176" y="1665"/>
                <a:ext cx="257" cy="168"/>
              </a:xfrm>
              <a:custGeom>
                <a:avLst/>
                <a:gdLst>
                  <a:gd name="T0" fmla="*/ 2414 w 214"/>
                  <a:gd name="T1" fmla="*/ 1211 h 140"/>
                  <a:gd name="T2" fmla="*/ 2136 w 214"/>
                  <a:gd name="T3" fmla="*/ 1296 h 140"/>
                  <a:gd name="T4" fmla="*/ 2007 w 214"/>
                  <a:gd name="T5" fmla="*/ 1391 h 140"/>
                  <a:gd name="T6" fmla="*/ 1830 w 214"/>
                  <a:gd name="T7" fmla="*/ 1373 h 140"/>
                  <a:gd name="T8" fmla="*/ 2048 w 214"/>
                  <a:gd name="T9" fmla="*/ 1554 h 140"/>
                  <a:gd name="T10" fmla="*/ 2240 w 214"/>
                  <a:gd name="T11" fmla="*/ 1592 h 140"/>
                  <a:gd name="T12" fmla="*/ 2166 w 214"/>
                  <a:gd name="T13" fmla="*/ 1678 h 140"/>
                  <a:gd name="T14" fmla="*/ 1986 w 214"/>
                  <a:gd name="T15" fmla="*/ 1721 h 140"/>
                  <a:gd name="T16" fmla="*/ 1792 w 214"/>
                  <a:gd name="T17" fmla="*/ 1618 h 140"/>
                  <a:gd name="T18" fmla="*/ 1825 w 214"/>
                  <a:gd name="T19" fmla="*/ 1434 h 140"/>
                  <a:gd name="T20" fmla="*/ 1595 w 214"/>
                  <a:gd name="T21" fmla="*/ 1398 h 140"/>
                  <a:gd name="T22" fmla="*/ 1492 w 214"/>
                  <a:gd name="T23" fmla="*/ 1339 h 140"/>
                  <a:gd name="T24" fmla="*/ 1564 w 214"/>
                  <a:gd name="T25" fmla="*/ 1339 h 140"/>
                  <a:gd name="T26" fmla="*/ 1401 w 214"/>
                  <a:gd name="T27" fmla="*/ 1272 h 140"/>
                  <a:gd name="T28" fmla="*/ 1251 w 214"/>
                  <a:gd name="T29" fmla="*/ 1348 h 140"/>
                  <a:gd name="T30" fmla="*/ 1273 w 214"/>
                  <a:gd name="T31" fmla="*/ 1434 h 140"/>
                  <a:gd name="T32" fmla="*/ 1182 w 214"/>
                  <a:gd name="T33" fmla="*/ 1496 h 140"/>
                  <a:gd name="T34" fmla="*/ 1119 w 214"/>
                  <a:gd name="T35" fmla="*/ 1597 h 140"/>
                  <a:gd name="T36" fmla="*/ 967 w 214"/>
                  <a:gd name="T37" fmla="*/ 1608 h 140"/>
                  <a:gd name="T38" fmla="*/ 1084 w 214"/>
                  <a:gd name="T39" fmla="*/ 1340 h 140"/>
                  <a:gd name="T40" fmla="*/ 1235 w 214"/>
                  <a:gd name="T41" fmla="*/ 1272 h 140"/>
                  <a:gd name="T42" fmla="*/ 1106 w 214"/>
                  <a:gd name="T43" fmla="*/ 1080 h 140"/>
                  <a:gd name="T44" fmla="*/ 967 w 214"/>
                  <a:gd name="T45" fmla="*/ 971 h 140"/>
                  <a:gd name="T46" fmla="*/ 705 w 214"/>
                  <a:gd name="T47" fmla="*/ 899 h 140"/>
                  <a:gd name="T48" fmla="*/ 587 w 214"/>
                  <a:gd name="T49" fmla="*/ 984 h 140"/>
                  <a:gd name="T50" fmla="*/ 372 w 214"/>
                  <a:gd name="T51" fmla="*/ 1016 h 140"/>
                  <a:gd name="T52" fmla="*/ 149 w 214"/>
                  <a:gd name="T53" fmla="*/ 966 h 140"/>
                  <a:gd name="T54" fmla="*/ 60 w 214"/>
                  <a:gd name="T55" fmla="*/ 971 h 140"/>
                  <a:gd name="T56" fmla="*/ 0 w 214"/>
                  <a:gd name="T57" fmla="*/ 899 h 140"/>
                  <a:gd name="T58" fmla="*/ 42 w 214"/>
                  <a:gd name="T59" fmla="*/ 770 h 140"/>
                  <a:gd name="T60" fmla="*/ 103 w 214"/>
                  <a:gd name="T61" fmla="*/ 733 h 140"/>
                  <a:gd name="T62" fmla="*/ 60 w 214"/>
                  <a:gd name="T63" fmla="*/ 625 h 140"/>
                  <a:gd name="T64" fmla="*/ 258 w 214"/>
                  <a:gd name="T65" fmla="*/ 474 h 140"/>
                  <a:gd name="T66" fmla="*/ 268 w 214"/>
                  <a:gd name="T67" fmla="*/ 372 h 140"/>
                  <a:gd name="T68" fmla="*/ 275 w 214"/>
                  <a:gd name="T69" fmla="*/ 215 h 140"/>
                  <a:gd name="T70" fmla="*/ 532 w 214"/>
                  <a:gd name="T71" fmla="*/ 146 h 140"/>
                  <a:gd name="T72" fmla="*/ 795 w 214"/>
                  <a:gd name="T73" fmla="*/ 215 h 140"/>
                  <a:gd name="T74" fmla="*/ 972 w 214"/>
                  <a:gd name="T75" fmla="*/ 228 h 140"/>
                  <a:gd name="T76" fmla="*/ 1167 w 214"/>
                  <a:gd name="T77" fmla="*/ 228 h 140"/>
                  <a:gd name="T78" fmla="*/ 1302 w 214"/>
                  <a:gd name="T79" fmla="*/ 103 h 140"/>
                  <a:gd name="T80" fmla="*/ 1529 w 214"/>
                  <a:gd name="T81" fmla="*/ 42 h 140"/>
                  <a:gd name="T82" fmla="*/ 1804 w 214"/>
                  <a:gd name="T83" fmla="*/ 103 h 140"/>
                  <a:gd name="T84" fmla="*/ 1825 w 214"/>
                  <a:gd name="T85" fmla="*/ 266 h 140"/>
                  <a:gd name="T86" fmla="*/ 2166 w 214"/>
                  <a:gd name="T87" fmla="*/ 474 h 140"/>
                  <a:gd name="T88" fmla="*/ 2385 w 214"/>
                  <a:gd name="T89" fmla="*/ 520 h 140"/>
                  <a:gd name="T90" fmla="*/ 2640 w 214"/>
                  <a:gd name="T91" fmla="*/ 595 h 140"/>
                  <a:gd name="T92" fmla="*/ 2762 w 214"/>
                  <a:gd name="T93" fmla="*/ 749 h 140"/>
                  <a:gd name="T94" fmla="*/ 2692 w 214"/>
                  <a:gd name="T95" fmla="*/ 841 h 140"/>
                  <a:gd name="T96" fmla="*/ 2751 w 214"/>
                  <a:gd name="T97" fmla="*/ 984 h 140"/>
                  <a:gd name="T98" fmla="*/ 2511 w 214"/>
                  <a:gd name="T99" fmla="*/ 1123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chemeClr val="bg1"/>
              </a:solidFill>
              <a:ln w="3175" cap="rnd">
                <a:solidFill>
                  <a:srgbClr val="C29494"/>
                </a:solidFill>
                <a:round/>
                <a:headEnd/>
                <a:tailEnd/>
              </a:ln>
            </p:spPr>
            <p:txBody>
              <a:bodyPr/>
              <a:lstStyle/>
              <a:p>
                <a:endParaRPr lang="en-US"/>
              </a:p>
            </p:txBody>
          </p:sp>
          <p:sp>
            <p:nvSpPr>
              <p:cNvPr id="103" name="Freeform 104"/>
              <p:cNvSpPr>
                <a:spLocks noChangeAspect="1"/>
              </p:cNvSpPr>
              <p:nvPr/>
            </p:nvSpPr>
            <p:spPr bwMode="auto">
              <a:xfrm>
                <a:off x="3522" y="1600"/>
                <a:ext cx="586" cy="308"/>
              </a:xfrm>
              <a:custGeom>
                <a:avLst/>
                <a:gdLst>
                  <a:gd name="T0" fmla="*/ 6253 w 488"/>
                  <a:gd name="T1" fmla="*/ 1689 h 256"/>
                  <a:gd name="T2" fmla="*/ 6081 w 488"/>
                  <a:gd name="T3" fmla="*/ 2031 h 256"/>
                  <a:gd name="T4" fmla="*/ 5704 w 488"/>
                  <a:gd name="T5" fmla="*/ 2358 h 256"/>
                  <a:gd name="T6" fmla="*/ 5491 w 488"/>
                  <a:gd name="T7" fmla="*/ 2445 h 256"/>
                  <a:gd name="T8" fmla="*/ 5395 w 488"/>
                  <a:gd name="T9" fmla="*/ 2570 h 256"/>
                  <a:gd name="T10" fmla="*/ 5434 w 488"/>
                  <a:gd name="T11" fmla="*/ 3064 h 256"/>
                  <a:gd name="T12" fmla="*/ 5270 w 488"/>
                  <a:gd name="T13" fmla="*/ 2963 h 256"/>
                  <a:gd name="T14" fmla="*/ 4791 w 488"/>
                  <a:gd name="T15" fmla="*/ 2940 h 256"/>
                  <a:gd name="T16" fmla="*/ 4414 w 488"/>
                  <a:gd name="T17" fmla="*/ 2880 h 256"/>
                  <a:gd name="T18" fmla="*/ 4130 w 488"/>
                  <a:gd name="T19" fmla="*/ 2981 h 256"/>
                  <a:gd name="T20" fmla="*/ 3870 w 488"/>
                  <a:gd name="T21" fmla="*/ 3127 h 256"/>
                  <a:gd name="T22" fmla="*/ 3569 w 488"/>
                  <a:gd name="T23" fmla="*/ 3304 h 256"/>
                  <a:gd name="T24" fmla="*/ 3273 w 488"/>
                  <a:gd name="T25" fmla="*/ 3222 h 256"/>
                  <a:gd name="T26" fmla="*/ 3180 w 488"/>
                  <a:gd name="T27" fmla="*/ 2963 h 256"/>
                  <a:gd name="T28" fmla="*/ 2922 w 488"/>
                  <a:gd name="T29" fmla="*/ 2815 h 256"/>
                  <a:gd name="T30" fmla="*/ 1986 w 488"/>
                  <a:gd name="T31" fmla="*/ 2304 h 256"/>
                  <a:gd name="T32" fmla="*/ 1607 w 488"/>
                  <a:gd name="T33" fmla="*/ 3286 h 256"/>
                  <a:gd name="T34" fmla="*/ 1297 w 488"/>
                  <a:gd name="T35" fmla="*/ 3051 h 256"/>
                  <a:gd name="T36" fmla="*/ 1060 w 488"/>
                  <a:gd name="T37" fmla="*/ 3074 h 256"/>
                  <a:gd name="T38" fmla="*/ 931 w 488"/>
                  <a:gd name="T39" fmla="*/ 2880 h 256"/>
                  <a:gd name="T40" fmla="*/ 687 w 488"/>
                  <a:gd name="T41" fmla="*/ 2571 h 256"/>
                  <a:gd name="T42" fmla="*/ 795 w 488"/>
                  <a:gd name="T43" fmla="*/ 2481 h 256"/>
                  <a:gd name="T44" fmla="*/ 1060 w 488"/>
                  <a:gd name="T45" fmla="*/ 2304 h 256"/>
                  <a:gd name="T46" fmla="*/ 961 w 488"/>
                  <a:gd name="T47" fmla="*/ 2047 h 256"/>
                  <a:gd name="T48" fmla="*/ 447 w 488"/>
                  <a:gd name="T49" fmla="*/ 2160 h 256"/>
                  <a:gd name="T50" fmla="*/ 412 w 488"/>
                  <a:gd name="T51" fmla="*/ 2032 h 256"/>
                  <a:gd name="T52" fmla="*/ 122 w 488"/>
                  <a:gd name="T53" fmla="*/ 1812 h 256"/>
                  <a:gd name="T54" fmla="*/ 86 w 488"/>
                  <a:gd name="T55" fmla="*/ 1506 h 256"/>
                  <a:gd name="T56" fmla="*/ 122 w 488"/>
                  <a:gd name="T57" fmla="*/ 1175 h 256"/>
                  <a:gd name="T58" fmla="*/ 330 w 488"/>
                  <a:gd name="T59" fmla="*/ 1267 h 256"/>
                  <a:gd name="T60" fmla="*/ 412 w 488"/>
                  <a:gd name="T61" fmla="*/ 1031 h 256"/>
                  <a:gd name="T62" fmla="*/ 687 w 488"/>
                  <a:gd name="T63" fmla="*/ 938 h 256"/>
                  <a:gd name="T64" fmla="*/ 991 w 488"/>
                  <a:gd name="T65" fmla="*/ 935 h 256"/>
                  <a:gd name="T66" fmla="*/ 1242 w 488"/>
                  <a:gd name="T67" fmla="*/ 1166 h 256"/>
                  <a:gd name="T68" fmla="*/ 1607 w 488"/>
                  <a:gd name="T69" fmla="*/ 1041 h 256"/>
                  <a:gd name="T70" fmla="*/ 1830 w 488"/>
                  <a:gd name="T71" fmla="*/ 1125 h 256"/>
                  <a:gd name="T72" fmla="*/ 2246 w 488"/>
                  <a:gd name="T73" fmla="*/ 1053 h 256"/>
                  <a:gd name="T74" fmla="*/ 2149 w 488"/>
                  <a:gd name="T75" fmla="*/ 760 h 256"/>
                  <a:gd name="T76" fmla="*/ 2241 w 488"/>
                  <a:gd name="T77" fmla="*/ 561 h 256"/>
                  <a:gd name="T78" fmla="*/ 2135 w 488"/>
                  <a:gd name="T79" fmla="*/ 387 h 256"/>
                  <a:gd name="T80" fmla="*/ 2784 w 488"/>
                  <a:gd name="T81" fmla="*/ 285 h 256"/>
                  <a:gd name="T82" fmla="*/ 3223 w 488"/>
                  <a:gd name="T83" fmla="*/ 42 h 256"/>
                  <a:gd name="T84" fmla="*/ 3641 w 488"/>
                  <a:gd name="T85" fmla="*/ 185 h 256"/>
                  <a:gd name="T86" fmla="*/ 3791 w 488"/>
                  <a:gd name="T87" fmla="*/ 285 h 256"/>
                  <a:gd name="T88" fmla="*/ 3930 w 488"/>
                  <a:gd name="T89" fmla="*/ 372 h 256"/>
                  <a:gd name="T90" fmla="*/ 4070 w 488"/>
                  <a:gd name="T91" fmla="*/ 466 h 256"/>
                  <a:gd name="T92" fmla="*/ 4525 w 488"/>
                  <a:gd name="T93" fmla="*/ 276 h 256"/>
                  <a:gd name="T94" fmla="*/ 5149 w 488"/>
                  <a:gd name="T95" fmla="*/ 1125 h 256"/>
                  <a:gd name="T96" fmla="*/ 5330 w 488"/>
                  <a:gd name="T97" fmla="*/ 1083 h 256"/>
                  <a:gd name="T98" fmla="*/ 5556 w 488"/>
                  <a:gd name="T99" fmla="*/ 1138 h 256"/>
                  <a:gd name="T100" fmla="*/ 5955 w 488"/>
                  <a:gd name="T101" fmla="*/ 1275 h 256"/>
                  <a:gd name="T102" fmla="*/ 6202 w 488"/>
                  <a:gd name="T103" fmla="*/ 1354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chemeClr val="bg1"/>
              </a:solidFill>
              <a:ln w="3175" cap="rnd">
                <a:solidFill>
                  <a:srgbClr val="997480"/>
                </a:solidFill>
                <a:round/>
                <a:headEnd/>
                <a:tailEnd/>
              </a:ln>
            </p:spPr>
            <p:txBody>
              <a:bodyPr/>
              <a:lstStyle/>
              <a:p>
                <a:endParaRPr lang="en-US"/>
              </a:p>
            </p:txBody>
          </p:sp>
          <p:sp>
            <p:nvSpPr>
              <p:cNvPr id="104" name="Freeform 105"/>
              <p:cNvSpPr>
                <a:spLocks noChangeAspect="1"/>
              </p:cNvSpPr>
              <p:nvPr/>
            </p:nvSpPr>
            <p:spPr bwMode="auto">
              <a:xfrm>
                <a:off x="3239" y="1875"/>
                <a:ext cx="288" cy="126"/>
              </a:xfrm>
              <a:custGeom>
                <a:avLst/>
                <a:gdLst>
                  <a:gd name="T0" fmla="*/ 267 w 232"/>
                  <a:gd name="T1" fmla="*/ 215 h 104"/>
                  <a:gd name="T2" fmla="*/ 277 w 232"/>
                  <a:gd name="T3" fmla="*/ 189 h 104"/>
                  <a:gd name="T4" fmla="*/ 319 w 232"/>
                  <a:gd name="T5" fmla="*/ 188 h 104"/>
                  <a:gd name="T6" fmla="*/ 364 w 232"/>
                  <a:gd name="T7" fmla="*/ 184 h 104"/>
                  <a:gd name="T8" fmla="*/ 413 w 232"/>
                  <a:gd name="T9" fmla="*/ 169 h 104"/>
                  <a:gd name="T10" fmla="*/ 428 w 232"/>
                  <a:gd name="T11" fmla="*/ 165 h 104"/>
                  <a:gd name="T12" fmla="*/ 454 w 232"/>
                  <a:gd name="T13" fmla="*/ 174 h 104"/>
                  <a:gd name="T14" fmla="*/ 466 w 232"/>
                  <a:gd name="T15" fmla="*/ 179 h 104"/>
                  <a:gd name="T16" fmla="*/ 477 w 232"/>
                  <a:gd name="T17" fmla="*/ 163 h 104"/>
                  <a:gd name="T18" fmla="*/ 465 w 232"/>
                  <a:gd name="T19" fmla="*/ 141 h 104"/>
                  <a:gd name="T20" fmla="*/ 457 w 232"/>
                  <a:gd name="T21" fmla="*/ 101 h 104"/>
                  <a:gd name="T22" fmla="*/ 465 w 232"/>
                  <a:gd name="T23" fmla="*/ 77 h 104"/>
                  <a:gd name="T24" fmla="*/ 441 w 232"/>
                  <a:gd name="T25" fmla="*/ 66 h 104"/>
                  <a:gd name="T26" fmla="*/ 436 w 232"/>
                  <a:gd name="T27" fmla="*/ 37 h 104"/>
                  <a:gd name="T28" fmla="*/ 413 w 232"/>
                  <a:gd name="T29" fmla="*/ 24 h 104"/>
                  <a:gd name="T30" fmla="*/ 388 w 232"/>
                  <a:gd name="T31" fmla="*/ 29 h 104"/>
                  <a:gd name="T32" fmla="*/ 371 w 232"/>
                  <a:gd name="T33" fmla="*/ 37 h 104"/>
                  <a:gd name="T34" fmla="*/ 336 w 232"/>
                  <a:gd name="T35" fmla="*/ 42 h 104"/>
                  <a:gd name="T36" fmla="*/ 314 w 232"/>
                  <a:gd name="T37" fmla="*/ 44 h 104"/>
                  <a:gd name="T38" fmla="*/ 288 w 232"/>
                  <a:gd name="T39" fmla="*/ 37 h 104"/>
                  <a:gd name="T40" fmla="*/ 267 w 232"/>
                  <a:gd name="T41" fmla="*/ 31 h 104"/>
                  <a:gd name="T42" fmla="*/ 252 w 232"/>
                  <a:gd name="T43" fmla="*/ 34 h 104"/>
                  <a:gd name="T44" fmla="*/ 237 w 232"/>
                  <a:gd name="T45" fmla="*/ 20 h 104"/>
                  <a:gd name="T46" fmla="*/ 226 w 232"/>
                  <a:gd name="T47" fmla="*/ 2 h 104"/>
                  <a:gd name="T48" fmla="*/ 211 w 232"/>
                  <a:gd name="T49" fmla="*/ 8 h 104"/>
                  <a:gd name="T50" fmla="*/ 180 w 232"/>
                  <a:gd name="T51" fmla="*/ 7 h 104"/>
                  <a:gd name="T52" fmla="*/ 137 w 232"/>
                  <a:gd name="T53" fmla="*/ 31 h 104"/>
                  <a:gd name="T54" fmla="*/ 110 w 232"/>
                  <a:gd name="T55" fmla="*/ 37 h 104"/>
                  <a:gd name="T56" fmla="*/ 89 w 232"/>
                  <a:gd name="T57" fmla="*/ 31 h 104"/>
                  <a:gd name="T58" fmla="*/ 71 w 232"/>
                  <a:gd name="T59" fmla="*/ 41 h 104"/>
                  <a:gd name="T60" fmla="*/ 101 w 232"/>
                  <a:gd name="T61" fmla="*/ 49 h 104"/>
                  <a:gd name="T62" fmla="*/ 80 w 232"/>
                  <a:gd name="T63" fmla="*/ 52 h 104"/>
                  <a:gd name="T64" fmla="*/ 79 w 232"/>
                  <a:gd name="T65" fmla="*/ 59 h 104"/>
                  <a:gd name="T66" fmla="*/ 92 w 232"/>
                  <a:gd name="T67" fmla="*/ 63 h 104"/>
                  <a:gd name="T68" fmla="*/ 74 w 232"/>
                  <a:gd name="T69" fmla="*/ 70 h 104"/>
                  <a:gd name="T70" fmla="*/ 66 w 232"/>
                  <a:gd name="T71" fmla="*/ 63 h 104"/>
                  <a:gd name="T72" fmla="*/ 55 w 232"/>
                  <a:gd name="T73" fmla="*/ 71 h 104"/>
                  <a:gd name="T74" fmla="*/ 50 w 232"/>
                  <a:gd name="T75" fmla="*/ 66 h 104"/>
                  <a:gd name="T76" fmla="*/ 43 w 232"/>
                  <a:gd name="T77" fmla="*/ 64 h 104"/>
                  <a:gd name="T78" fmla="*/ 19 w 232"/>
                  <a:gd name="T79" fmla="*/ 66 h 104"/>
                  <a:gd name="T80" fmla="*/ 2 w 232"/>
                  <a:gd name="T81" fmla="*/ 93 h 104"/>
                  <a:gd name="T82" fmla="*/ 19 w 232"/>
                  <a:gd name="T83" fmla="*/ 101 h 104"/>
                  <a:gd name="T84" fmla="*/ 20 w 232"/>
                  <a:gd name="T85" fmla="*/ 113 h 104"/>
                  <a:gd name="T86" fmla="*/ 20 w 232"/>
                  <a:gd name="T87" fmla="*/ 121 h 104"/>
                  <a:gd name="T88" fmla="*/ 19 w 232"/>
                  <a:gd name="T89" fmla="*/ 131 h 104"/>
                  <a:gd name="T90" fmla="*/ 12 w 232"/>
                  <a:gd name="T91" fmla="*/ 137 h 104"/>
                  <a:gd name="T92" fmla="*/ 35 w 232"/>
                  <a:gd name="T93" fmla="*/ 145 h 104"/>
                  <a:gd name="T94" fmla="*/ 43 w 232"/>
                  <a:gd name="T95" fmla="*/ 172 h 104"/>
                  <a:gd name="T96" fmla="*/ 59 w 232"/>
                  <a:gd name="T97" fmla="*/ 181 h 104"/>
                  <a:gd name="T98" fmla="*/ 55 w 232"/>
                  <a:gd name="T99" fmla="*/ 189 h 104"/>
                  <a:gd name="T100" fmla="*/ 64 w 232"/>
                  <a:gd name="T101" fmla="*/ 189 h 104"/>
                  <a:gd name="T102" fmla="*/ 84 w 232"/>
                  <a:gd name="T103" fmla="*/ 192 h 104"/>
                  <a:gd name="T104" fmla="*/ 116 w 232"/>
                  <a:gd name="T105" fmla="*/ 203 h 104"/>
                  <a:gd name="T106" fmla="*/ 125 w 232"/>
                  <a:gd name="T107" fmla="*/ 184 h 104"/>
                  <a:gd name="T108" fmla="*/ 167 w 232"/>
                  <a:gd name="T109" fmla="*/ 207 h 104"/>
                  <a:gd name="T110" fmla="*/ 209 w 232"/>
                  <a:gd name="T111" fmla="*/ 203 h 104"/>
                  <a:gd name="T112" fmla="*/ 241 w 232"/>
                  <a:gd name="T113" fmla="*/ 196 h 104"/>
                  <a:gd name="T114" fmla="*/ 260 w 232"/>
                  <a:gd name="T115" fmla="*/ 184 h 104"/>
                  <a:gd name="T116" fmla="*/ 256 w 232"/>
                  <a:gd name="T117" fmla="*/ 206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chemeClr val="accent3">
                  <a:lumMod val="60000"/>
                  <a:lumOff val="40000"/>
                </a:schemeClr>
              </a:solidFill>
              <a:ln w="3175" cap="rnd">
                <a:solidFill>
                  <a:srgbClr val="B38768"/>
                </a:solidFill>
                <a:round/>
                <a:headEnd/>
                <a:tailEnd/>
              </a:ln>
            </p:spPr>
            <p:txBody>
              <a:bodyPr/>
              <a:lstStyle/>
              <a:p>
                <a:pPr>
                  <a:defRPr/>
                </a:pPr>
                <a:endParaRPr lang="en-US"/>
              </a:p>
            </p:txBody>
          </p:sp>
          <p:sp>
            <p:nvSpPr>
              <p:cNvPr id="105" name="Freeform 106"/>
              <p:cNvSpPr>
                <a:spLocks noChangeAspect="1"/>
              </p:cNvSpPr>
              <p:nvPr/>
            </p:nvSpPr>
            <p:spPr bwMode="auto">
              <a:xfrm>
                <a:off x="3227" y="2081"/>
                <a:ext cx="172" cy="188"/>
              </a:xfrm>
              <a:custGeom>
                <a:avLst/>
                <a:gdLst>
                  <a:gd name="T0" fmla="*/ 1676 w 144"/>
                  <a:gd name="T1" fmla="*/ 1668 h 157"/>
                  <a:gd name="T2" fmla="*/ 1663 w 144"/>
                  <a:gd name="T3" fmla="*/ 1535 h 157"/>
                  <a:gd name="T4" fmla="*/ 1726 w 144"/>
                  <a:gd name="T5" fmla="*/ 1535 h 157"/>
                  <a:gd name="T6" fmla="*/ 1622 w 144"/>
                  <a:gd name="T7" fmla="*/ 1408 h 157"/>
                  <a:gd name="T8" fmla="*/ 1517 w 144"/>
                  <a:gd name="T9" fmla="*/ 1236 h 157"/>
                  <a:gd name="T10" fmla="*/ 1423 w 144"/>
                  <a:gd name="T11" fmla="*/ 1032 h 157"/>
                  <a:gd name="T12" fmla="*/ 1372 w 144"/>
                  <a:gd name="T13" fmla="*/ 878 h 157"/>
                  <a:gd name="T14" fmla="*/ 1315 w 144"/>
                  <a:gd name="T15" fmla="*/ 747 h 157"/>
                  <a:gd name="T16" fmla="*/ 1196 w 144"/>
                  <a:gd name="T17" fmla="*/ 618 h 157"/>
                  <a:gd name="T18" fmla="*/ 1137 w 144"/>
                  <a:gd name="T19" fmla="*/ 444 h 157"/>
                  <a:gd name="T20" fmla="*/ 1160 w 144"/>
                  <a:gd name="T21" fmla="*/ 315 h 157"/>
                  <a:gd name="T22" fmla="*/ 1101 w 144"/>
                  <a:gd name="T23" fmla="*/ 251 h 157"/>
                  <a:gd name="T24" fmla="*/ 1123 w 144"/>
                  <a:gd name="T25" fmla="*/ 123 h 157"/>
                  <a:gd name="T26" fmla="*/ 1046 w 144"/>
                  <a:gd name="T27" fmla="*/ 103 h 157"/>
                  <a:gd name="T28" fmla="*/ 971 w 144"/>
                  <a:gd name="T29" fmla="*/ 60 h 157"/>
                  <a:gd name="T30" fmla="*/ 913 w 144"/>
                  <a:gd name="T31" fmla="*/ 72 h 157"/>
                  <a:gd name="T32" fmla="*/ 839 w 144"/>
                  <a:gd name="T33" fmla="*/ 72 h 157"/>
                  <a:gd name="T34" fmla="*/ 787 w 144"/>
                  <a:gd name="T35" fmla="*/ 123 h 157"/>
                  <a:gd name="T36" fmla="*/ 681 w 144"/>
                  <a:gd name="T37" fmla="*/ 184 h 157"/>
                  <a:gd name="T38" fmla="*/ 570 w 144"/>
                  <a:gd name="T39" fmla="*/ 123 h 157"/>
                  <a:gd name="T40" fmla="*/ 477 w 144"/>
                  <a:gd name="T41" fmla="*/ 103 h 157"/>
                  <a:gd name="T42" fmla="*/ 375 w 144"/>
                  <a:gd name="T43" fmla="*/ 60 h 157"/>
                  <a:gd name="T44" fmla="*/ 251 w 144"/>
                  <a:gd name="T45" fmla="*/ 2 h 157"/>
                  <a:gd name="T46" fmla="*/ 133 w 144"/>
                  <a:gd name="T47" fmla="*/ 2 h 157"/>
                  <a:gd name="T48" fmla="*/ 72 w 144"/>
                  <a:gd name="T49" fmla="*/ 0 h 157"/>
                  <a:gd name="T50" fmla="*/ 42 w 144"/>
                  <a:gd name="T51" fmla="*/ 60 h 157"/>
                  <a:gd name="T52" fmla="*/ 42 w 144"/>
                  <a:gd name="T53" fmla="*/ 210 h 157"/>
                  <a:gd name="T54" fmla="*/ 0 w 144"/>
                  <a:gd name="T55" fmla="*/ 303 h 157"/>
                  <a:gd name="T56" fmla="*/ 50 w 144"/>
                  <a:gd name="T57" fmla="*/ 489 h 157"/>
                  <a:gd name="T58" fmla="*/ 86 w 144"/>
                  <a:gd name="T59" fmla="*/ 1879 h 157"/>
                  <a:gd name="T60" fmla="*/ 1341 w 144"/>
                  <a:gd name="T61" fmla="*/ 1879 h 157"/>
                  <a:gd name="T62" fmla="*/ 1386 w 144"/>
                  <a:gd name="T63" fmla="*/ 1946 h 157"/>
                  <a:gd name="T64" fmla="*/ 1458 w 144"/>
                  <a:gd name="T65" fmla="*/ 1898 h 157"/>
                  <a:gd name="T66" fmla="*/ 1466 w 144"/>
                  <a:gd name="T67" fmla="*/ 1838 h 157"/>
                  <a:gd name="T68" fmla="*/ 1528 w 144"/>
                  <a:gd name="T69" fmla="*/ 1806 h 157"/>
                  <a:gd name="T70" fmla="*/ 1553 w 144"/>
                  <a:gd name="T71" fmla="*/ 1749 h 157"/>
                  <a:gd name="T72" fmla="*/ 1622 w 144"/>
                  <a:gd name="T73" fmla="*/ 1749 h 157"/>
                  <a:gd name="T74" fmla="*/ 1676 w 144"/>
                  <a:gd name="T75" fmla="*/ 1668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chemeClr val="bg1"/>
              </a:solidFill>
              <a:ln w="3175" cap="rnd">
                <a:solidFill>
                  <a:srgbClr val="56A856"/>
                </a:solidFill>
                <a:round/>
                <a:headEnd/>
                <a:tailEnd/>
              </a:ln>
            </p:spPr>
            <p:txBody>
              <a:bodyPr/>
              <a:lstStyle/>
              <a:p>
                <a:endParaRPr lang="en-US"/>
              </a:p>
            </p:txBody>
          </p:sp>
          <p:sp>
            <p:nvSpPr>
              <p:cNvPr id="106" name="Freeform 107"/>
              <p:cNvSpPr>
                <a:spLocks noChangeAspect="1"/>
              </p:cNvSpPr>
              <p:nvPr/>
            </p:nvSpPr>
            <p:spPr bwMode="auto">
              <a:xfrm>
                <a:off x="3367" y="2053"/>
                <a:ext cx="22" cy="70"/>
              </a:xfrm>
              <a:custGeom>
                <a:avLst/>
                <a:gdLst>
                  <a:gd name="T0" fmla="*/ 0 w 18"/>
                  <a:gd name="T1" fmla="*/ 453 h 58"/>
                  <a:gd name="T2" fmla="*/ 177 w 18"/>
                  <a:gd name="T3" fmla="*/ 797 h 58"/>
                  <a:gd name="T4" fmla="*/ 177 w 18"/>
                  <a:gd name="T5" fmla="*/ 689 h 58"/>
                  <a:gd name="T6" fmla="*/ 216 w 18"/>
                  <a:gd name="T7" fmla="*/ 536 h 58"/>
                  <a:gd name="T8" fmla="*/ 241 w 18"/>
                  <a:gd name="T9" fmla="*/ 450 h 58"/>
                  <a:gd name="T10" fmla="*/ 177 w 18"/>
                  <a:gd name="T11" fmla="*/ 450 h 58"/>
                  <a:gd name="T12" fmla="*/ 163 w 18"/>
                  <a:gd name="T13" fmla="*/ 410 h 58"/>
                  <a:gd name="T14" fmla="*/ 177 w 18"/>
                  <a:gd name="T15" fmla="*/ 322 h 58"/>
                  <a:gd name="T16" fmla="*/ 163 w 18"/>
                  <a:gd name="T17" fmla="*/ 258 h 58"/>
                  <a:gd name="T18" fmla="*/ 199 w 18"/>
                  <a:gd name="T19" fmla="*/ 196 h 58"/>
                  <a:gd name="T20" fmla="*/ 264 w 18"/>
                  <a:gd name="T21" fmla="*/ 162 h 58"/>
                  <a:gd name="T22" fmla="*/ 295 w 18"/>
                  <a:gd name="T23" fmla="*/ 92 h 58"/>
                  <a:gd name="T24" fmla="*/ 297 w 18"/>
                  <a:gd name="T25" fmla="*/ 0 h 58"/>
                  <a:gd name="T26" fmla="*/ 243 w 18"/>
                  <a:gd name="T27" fmla="*/ 1 h 58"/>
                  <a:gd name="T28" fmla="*/ 199 w 18"/>
                  <a:gd name="T29" fmla="*/ 2 h 58"/>
                  <a:gd name="T30" fmla="*/ 163 w 18"/>
                  <a:gd name="T31" fmla="*/ 111 h 58"/>
                  <a:gd name="T32" fmla="*/ 133 w 18"/>
                  <a:gd name="T33" fmla="*/ 214 h 58"/>
                  <a:gd name="T34" fmla="*/ 97 w 18"/>
                  <a:gd name="T35" fmla="*/ 340 h 58"/>
                  <a:gd name="T36" fmla="*/ 65 w 18"/>
                  <a:gd name="T37" fmla="*/ 410 h 58"/>
                  <a:gd name="T38" fmla="*/ 0 w 18"/>
                  <a:gd name="T39" fmla="*/ 453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D4BAC2"/>
              </a:solidFill>
              <a:ln w="3175" cap="rnd">
                <a:solidFill>
                  <a:srgbClr val="997480"/>
                </a:solidFill>
                <a:round/>
                <a:headEnd/>
                <a:tailEnd/>
              </a:ln>
            </p:spPr>
            <p:txBody>
              <a:bodyPr/>
              <a:lstStyle/>
              <a:p>
                <a:endParaRPr lang="en-US"/>
              </a:p>
            </p:txBody>
          </p:sp>
          <p:sp>
            <p:nvSpPr>
              <p:cNvPr id="107" name="Freeform 108"/>
              <p:cNvSpPr>
                <a:spLocks noChangeAspect="1"/>
              </p:cNvSpPr>
              <p:nvPr/>
            </p:nvSpPr>
            <p:spPr bwMode="auto">
              <a:xfrm>
                <a:off x="3379" y="2067"/>
                <a:ext cx="7" cy="26"/>
              </a:xfrm>
              <a:custGeom>
                <a:avLst/>
                <a:gdLst>
                  <a:gd name="T0" fmla="*/ 40 w 6"/>
                  <a:gd name="T1" fmla="*/ 395 h 21"/>
                  <a:gd name="T2" fmla="*/ 47 w 6"/>
                  <a:gd name="T3" fmla="*/ 167 h 21"/>
                  <a:gd name="T4" fmla="*/ 55 w 6"/>
                  <a:gd name="T5" fmla="*/ 0 h 21"/>
                  <a:gd name="T6" fmla="*/ 2 w 6"/>
                  <a:gd name="T7" fmla="*/ 2 h 21"/>
                  <a:gd name="T8" fmla="*/ 0 w 6"/>
                  <a:gd name="T9" fmla="*/ 118 h 21"/>
                  <a:gd name="T10" fmla="*/ 1 w 6"/>
                  <a:gd name="T11" fmla="*/ 224 h 21"/>
                  <a:gd name="T12" fmla="*/ 0 w 6"/>
                  <a:gd name="T13" fmla="*/ 343 h 21"/>
                  <a:gd name="T14" fmla="*/ 1 w 6"/>
                  <a:gd name="T15" fmla="*/ 395 h 21"/>
                  <a:gd name="T16" fmla="*/ 40 w 6"/>
                  <a:gd name="T17" fmla="*/ 39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rgbClr val="E7FF91"/>
              </a:solidFill>
              <a:ln w="3175" cap="rnd">
                <a:solidFill>
                  <a:srgbClr val="869943"/>
                </a:solidFill>
                <a:round/>
                <a:headEnd/>
                <a:tailEnd/>
              </a:ln>
            </p:spPr>
            <p:txBody>
              <a:bodyPr/>
              <a:lstStyle/>
              <a:p>
                <a:endParaRPr lang="en-US"/>
              </a:p>
            </p:txBody>
          </p:sp>
          <p:sp>
            <p:nvSpPr>
              <p:cNvPr id="108" name="Freeform 109"/>
              <p:cNvSpPr>
                <a:spLocks noChangeAspect="1"/>
              </p:cNvSpPr>
              <p:nvPr/>
            </p:nvSpPr>
            <p:spPr bwMode="auto">
              <a:xfrm>
                <a:off x="3386" y="1975"/>
                <a:ext cx="96" cy="100"/>
              </a:xfrm>
              <a:custGeom>
                <a:avLst/>
                <a:gdLst>
                  <a:gd name="T0" fmla="*/ 2 w 80"/>
                  <a:gd name="T1" fmla="*/ 881 h 83"/>
                  <a:gd name="T2" fmla="*/ 50 w 80"/>
                  <a:gd name="T3" fmla="*/ 881 h 83"/>
                  <a:gd name="T4" fmla="*/ 72 w 80"/>
                  <a:gd name="T5" fmla="*/ 786 h 83"/>
                  <a:gd name="T6" fmla="*/ 146 w 80"/>
                  <a:gd name="T7" fmla="*/ 786 h 83"/>
                  <a:gd name="T8" fmla="*/ 179 w 80"/>
                  <a:gd name="T9" fmla="*/ 717 h 83"/>
                  <a:gd name="T10" fmla="*/ 124 w 80"/>
                  <a:gd name="T11" fmla="*/ 607 h 83"/>
                  <a:gd name="T12" fmla="*/ 60 w 80"/>
                  <a:gd name="T13" fmla="*/ 598 h 83"/>
                  <a:gd name="T14" fmla="*/ 50 w 80"/>
                  <a:gd name="T15" fmla="*/ 472 h 83"/>
                  <a:gd name="T16" fmla="*/ 60 w 80"/>
                  <a:gd name="T17" fmla="*/ 410 h 83"/>
                  <a:gd name="T18" fmla="*/ 2 w 80"/>
                  <a:gd name="T19" fmla="*/ 383 h 83"/>
                  <a:gd name="T20" fmla="*/ 2 w 80"/>
                  <a:gd name="T21" fmla="*/ 318 h 83"/>
                  <a:gd name="T22" fmla="*/ 72 w 80"/>
                  <a:gd name="T23" fmla="*/ 310 h 83"/>
                  <a:gd name="T24" fmla="*/ 146 w 80"/>
                  <a:gd name="T25" fmla="*/ 219 h 83"/>
                  <a:gd name="T26" fmla="*/ 146 w 80"/>
                  <a:gd name="T27" fmla="*/ 128 h 83"/>
                  <a:gd name="T28" fmla="*/ 266 w 80"/>
                  <a:gd name="T29" fmla="*/ 182 h 83"/>
                  <a:gd name="T30" fmla="*/ 395 w 80"/>
                  <a:gd name="T31" fmla="*/ 125 h 83"/>
                  <a:gd name="T32" fmla="*/ 521 w 80"/>
                  <a:gd name="T33" fmla="*/ 182 h 83"/>
                  <a:gd name="T34" fmla="*/ 701 w 80"/>
                  <a:gd name="T35" fmla="*/ 88 h 83"/>
                  <a:gd name="T36" fmla="*/ 895 w 80"/>
                  <a:gd name="T37" fmla="*/ 2 h 83"/>
                  <a:gd name="T38" fmla="*/ 984 w 80"/>
                  <a:gd name="T39" fmla="*/ 0 h 83"/>
                  <a:gd name="T40" fmla="*/ 1028 w 80"/>
                  <a:gd name="T41" fmla="*/ 2 h 83"/>
                  <a:gd name="T42" fmla="*/ 971 w 80"/>
                  <a:gd name="T43" fmla="*/ 125 h 83"/>
                  <a:gd name="T44" fmla="*/ 895 w 80"/>
                  <a:gd name="T45" fmla="*/ 182 h 83"/>
                  <a:gd name="T46" fmla="*/ 847 w 80"/>
                  <a:gd name="T47" fmla="*/ 257 h 83"/>
                  <a:gd name="T48" fmla="*/ 880 w 80"/>
                  <a:gd name="T49" fmla="*/ 373 h 83"/>
                  <a:gd name="T50" fmla="*/ 857 w 80"/>
                  <a:gd name="T51" fmla="*/ 449 h 83"/>
                  <a:gd name="T52" fmla="*/ 841 w 80"/>
                  <a:gd name="T53" fmla="*/ 595 h 83"/>
                  <a:gd name="T54" fmla="*/ 733 w 80"/>
                  <a:gd name="T55" fmla="*/ 652 h 83"/>
                  <a:gd name="T56" fmla="*/ 706 w 80"/>
                  <a:gd name="T57" fmla="*/ 717 h 83"/>
                  <a:gd name="T58" fmla="*/ 535 w 80"/>
                  <a:gd name="T59" fmla="*/ 842 h 83"/>
                  <a:gd name="T60" fmla="*/ 210 w 80"/>
                  <a:gd name="T61" fmla="*/ 1092 h 83"/>
                  <a:gd name="T62" fmla="*/ 175 w 80"/>
                  <a:gd name="T63" fmla="*/ 1129 h 83"/>
                  <a:gd name="T64" fmla="*/ 175 w 80"/>
                  <a:gd name="T65" fmla="*/ 1092 h 83"/>
                  <a:gd name="T66" fmla="*/ 0 w 80"/>
                  <a:gd name="T67" fmla="*/ 1045 h 83"/>
                  <a:gd name="T68" fmla="*/ 1 w 80"/>
                  <a:gd name="T69" fmla="*/ 984 h 83"/>
                  <a:gd name="T70" fmla="*/ 2 w 80"/>
                  <a:gd name="T71" fmla="*/ 881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chemeClr val="bg1"/>
              </a:solidFill>
              <a:ln w="3175" cap="rnd">
                <a:solidFill>
                  <a:srgbClr val="56A856"/>
                </a:solidFill>
                <a:round/>
                <a:headEnd/>
                <a:tailEnd/>
              </a:ln>
            </p:spPr>
            <p:txBody>
              <a:bodyPr/>
              <a:lstStyle/>
              <a:p>
                <a:endParaRPr lang="en-US"/>
              </a:p>
            </p:txBody>
          </p:sp>
          <p:sp>
            <p:nvSpPr>
              <p:cNvPr id="109" name="Freeform 110"/>
              <p:cNvSpPr>
                <a:spLocks noChangeAspect="1"/>
              </p:cNvSpPr>
              <p:nvPr/>
            </p:nvSpPr>
            <p:spPr bwMode="auto">
              <a:xfrm>
                <a:off x="3381" y="2028"/>
                <a:ext cx="22" cy="27"/>
              </a:xfrm>
              <a:custGeom>
                <a:avLst/>
                <a:gdLst>
                  <a:gd name="T0" fmla="*/ 0 w 18"/>
                  <a:gd name="T1" fmla="*/ 227 h 23"/>
                  <a:gd name="T2" fmla="*/ 1 w 18"/>
                  <a:gd name="T3" fmla="*/ 143 h 23"/>
                  <a:gd name="T4" fmla="*/ 97 w 18"/>
                  <a:gd name="T5" fmla="*/ 65 h 23"/>
                  <a:gd name="T6" fmla="*/ 145 w 18"/>
                  <a:gd name="T7" fmla="*/ 0 h 23"/>
                  <a:gd name="T8" fmla="*/ 241 w 18"/>
                  <a:gd name="T9" fmla="*/ 1 h 23"/>
                  <a:gd name="T10" fmla="*/ 297 w 18"/>
                  <a:gd name="T11" fmla="*/ 76 h 23"/>
                  <a:gd name="T12" fmla="*/ 243 w 18"/>
                  <a:gd name="T13" fmla="*/ 129 h 23"/>
                  <a:gd name="T14" fmla="*/ 163 w 18"/>
                  <a:gd name="T15" fmla="*/ 129 h 23"/>
                  <a:gd name="T16" fmla="*/ 133 w 18"/>
                  <a:gd name="T17" fmla="*/ 197 h 23"/>
                  <a:gd name="T18" fmla="*/ 97 w 18"/>
                  <a:gd name="T19" fmla="*/ 197 h 23"/>
                  <a:gd name="T20" fmla="*/ 53 w 18"/>
                  <a:gd name="T21" fmla="*/ 208 h 23"/>
                  <a:gd name="T22" fmla="*/ 0 w 18"/>
                  <a:gd name="T23" fmla="*/ 2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FFCCA8"/>
              </a:solidFill>
              <a:ln w="3175" cap="rnd">
                <a:solidFill>
                  <a:srgbClr val="B38768"/>
                </a:solidFill>
                <a:round/>
                <a:headEnd/>
                <a:tailEnd/>
              </a:ln>
            </p:spPr>
            <p:txBody>
              <a:bodyPr/>
              <a:lstStyle/>
              <a:p>
                <a:endParaRPr lang="en-US"/>
              </a:p>
            </p:txBody>
          </p:sp>
          <p:sp>
            <p:nvSpPr>
              <p:cNvPr id="110" name="Freeform 111"/>
              <p:cNvSpPr>
                <a:spLocks noChangeAspect="1"/>
              </p:cNvSpPr>
              <p:nvPr/>
            </p:nvSpPr>
            <p:spPr bwMode="auto">
              <a:xfrm>
                <a:off x="3375" y="2071"/>
                <a:ext cx="321" cy="290"/>
              </a:xfrm>
              <a:custGeom>
                <a:avLst/>
                <a:gdLst>
                  <a:gd name="T0" fmla="*/ 2723 w 267"/>
                  <a:gd name="T1" fmla="*/ 1528 h 242"/>
                  <a:gd name="T2" fmla="*/ 2658 w 267"/>
                  <a:gd name="T3" fmla="*/ 1380 h 242"/>
                  <a:gd name="T4" fmla="*/ 2544 w 267"/>
                  <a:gd name="T5" fmla="*/ 1230 h 242"/>
                  <a:gd name="T6" fmla="*/ 2551 w 267"/>
                  <a:gd name="T7" fmla="*/ 1074 h 242"/>
                  <a:gd name="T8" fmla="*/ 2406 w 267"/>
                  <a:gd name="T9" fmla="*/ 957 h 242"/>
                  <a:gd name="T10" fmla="*/ 2337 w 267"/>
                  <a:gd name="T11" fmla="*/ 888 h 242"/>
                  <a:gd name="T12" fmla="*/ 2132 w 267"/>
                  <a:gd name="T13" fmla="*/ 748 h 242"/>
                  <a:gd name="T14" fmla="*/ 1939 w 267"/>
                  <a:gd name="T15" fmla="*/ 623 h 242"/>
                  <a:gd name="T16" fmla="*/ 1243 w 267"/>
                  <a:gd name="T17" fmla="*/ 253 h 242"/>
                  <a:gd name="T18" fmla="*/ 973 w 267"/>
                  <a:gd name="T19" fmla="*/ 72 h 242"/>
                  <a:gd name="T20" fmla="*/ 685 w 267"/>
                  <a:gd name="T21" fmla="*/ 60 h 242"/>
                  <a:gd name="T22" fmla="*/ 380 w 267"/>
                  <a:gd name="T23" fmla="*/ 175 h 242"/>
                  <a:gd name="T24" fmla="*/ 474 w 267"/>
                  <a:gd name="T25" fmla="*/ 389 h 242"/>
                  <a:gd name="T26" fmla="*/ 309 w 267"/>
                  <a:gd name="T27" fmla="*/ 488 h 242"/>
                  <a:gd name="T28" fmla="*/ 50 w 267"/>
                  <a:gd name="T29" fmla="*/ 585 h 242"/>
                  <a:gd name="T30" fmla="*/ 1 w 267"/>
                  <a:gd name="T31" fmla="*/ 839 h 242"/>
                  <a:gd name="T32" fmla="*/ 148 w 267"/>
                  <a:gd name="T33" fmla="*/ 839 h 242"/>
                  <a:gd name="T34" fmla="*/ 338 w 267"/>
                  <a:gd name="T35" fmla="*/ 1204 h 242"/>
                  <a:gd name="T36" fmla="*/ 488 w 267"/>
                  <a:gd name="T37" fmla="*/ 1380 h 242"/>
                  <a:gd name="T38" fmla="*/ 570 w 267"/>
                  <a:gd name="T39" fmla="*/ 1571 h 242"/>
                  <a:gd name="T40" fmla="*/ 720 w 267"/>
                  <a:gd name="T41" fmla="*/ 1733 h 242"/>
                  <a:gd name="T42" fmla="*/ 774 w 267"/>
                  <a:gd name="T43" fmla="*/ 2004 h 242"/>
                  <a:gd name="T44" fmla="*/ 892 w 267"/>
                  <a:gd name="T45" fmla="*/ 2285 h 242"/>
                  <a:gd name="T46" fmla="*/ 1046 w 267"/>
                  <a:gd name="T47" fmla="*/ 2431 h 242"/>
                  <a:gd name="T48" fmla="*/ 1170 w 267"/>
                  <a:gd name="T49" fmla="*/ 2615 h 242"/>
                  <a:gd name="T50" fmla="*/ 1314 w 267"/>
                  <a:gd name="T51" fmla="*/ 2901 h 242"/>
                  <a:gd name="T52" fmla="*/ 1378 w 267"/>
                  <a:gd name="T53" fmla="*/ 2953 h 242"/>
                  <a:gd name="T54" fmla="*/ 1494 w 267"/>
                  <a:gd name="T55" fmla="*/ 2983 h 242"/>
                  <a:gd name="T56" fmla="*/ 1528 w 267"/>
                  <a:gd name="T57" fmla="*/ 2846 h 242"/>
                  <a:gd name="T58" fmla="*/ 2034 w 267"/>
                  <a:gd name="T59" fmla="*/ 2846 h 242"/>
                  <a:gd name="T60" fmla="*/ 2223 w 267"/>
                  <a:gd name="T61" fmla="*/ 2901 h 242"/>
                  <a:gd name="T62" fmla="*/ 2930 w 267"/>
                  <a:gd name="T63" fmla="*/ 2548 h 242"/>
                  <a:gd name="T64" fmla="*/ 3523 w 267"/>
                  <a:gd name="T65" fmla="*/ 1982 h 242"/>
                  <a:gd name="T66" fmla="*/ 3378 w 267"/>
                  <a:gd name="T67" fmla="*/ 1892 h 242"/>
                  <a:gd name="T68" fmla="*/ 2810 w 267"/>
                  <a:gd name="T69" fmla="*/ 1633 h 242"/>
                  <a:gd name="T70" fmla="*/ 2830 w 267"/>
                  <a:gd name="T71" fmla="*/ 1571 h 242"/>
                  <a:gd name="T72" fmla="*/ 2810 w 267"/>
                  <a:gd name="T73" fmla="*/ 1528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chemeClr val="bg1"/>
              </a:solidFill>
              <a:ln w="3175" cap="rnd">
                <a:solidFill>
                  <a:srgbClr val="C29494"/>
                </a:solidFill>
                <a:round/>
                <a:headEnd/>
                <a:tailEnd/>
              </a:ln>
            </p:spPr>
            <p:txBody>
              <a:bodyPr/>
              <a:lstStyle/>
              <a:p>
                <a:endParaRPr lang="en-US"/>
              </a:p>
            </p:txBody>
          </p:sp>
          <p:sp>
            <p:nvSpPr>
              <p:cNvPr id="111" name="Freeform 112"/>
              <p:cNvSpPr>
                <a:spLocks noChangeAspect="1"/>
              </p:cNvSpPr>
              <p:nvPr/>
            </p:nvSpPr>
            <p:spPr bwMode="auto">
              <a:xfrm>
                <a:off x="3380" y="2049"/>
                <a:ext cx="65" cy="81"/>
              </a:xfrm>
              <a:custGeom>
                <a:avLst/>
                <a:gdLst>
                  <a:gd name="T0" fmla="*/ 0 w 54"/>
                  <a:gd name="T1" fmla="*/ 931 h 67"/>
                  <a:gd name="T2" fmla="*/ 0 w 54"/>
                  <a:gd name="T3" fmla="*/ 897 h 67"/>
                  <a:gd name="T4" fmla="*/ 0 w 54"/>
                  <a:gd name="T5" fmla="*/ 869 h 67"/>
                  <a:gd name="T6" fmla="*/ 0 w 54"/>
                  <a:gd name="T7" fmla="*/ 744 h 67"/>
                  <a:gd name="T8" fmla="*/ 2 w 54"/>
                  <a:gd name="T9" fmla="*/ 583 h 67"/>
                  <a:gd name="T10" fmla="*/ 42 w 54"/>
                  <a:gd name="T11" fmla="*/ 504 h 67"/>
                  <a:gd name="T12" fmla="*/ 51 w 54"/>
                  <a:gd name="T13" fmla="*/ 330 h 67"/>
                  <a:gd name="T14" fmla="*/ 61 w 54"/>
                  <a:gd name="T15" fmla="*/ 221 h 67"/>
                  <a:gd name="T16" fmla="*/ 237 w 54"/>
                  <a:gd name="T17" fmla="*/ 267 h 67"/>
                  <a:gd name="T18" fmla="*/ 237 w 54"/>
                  <a:gd name="T19" fmla="*/ 288 h 67"/>
                  <a:gd name="T20" fmla="*/ 277 w 54"/>
                  <a:gd name="T21" fmla="*/ 267 h 67"/>
                  <a:gd name="T22" fmla="*/ 632 w 54"/>
                  <a:gd name="T23" fmla="*/ 0 h 67"/>
                  <a:gd name="T24" fmla="*/ 648 w 54"/>
                  <a:gd name="T25" fmla="*/ 58 h 67"/>
                  <a:gd name="T26" fmla="*/ 669 w 54"/>
                  <a:gd name="T27" fmla="*/ 155 h 67"/>
                  <a:gd name="T28" fmla="*/ 648 w 54"/>
                  <a:gd name="T29" fmla="*/ 197 h 67"/>
                  <a:gd name="T30" fmla="*/ 720 w 54"/>
                  <a:gd name="T31" fmla="*/ 267 h 67"/>
                  <a:gd name="T32" fmla="*/ 648 w 54"/>
                  <a:gd name="T33" fmla="*/ 330 h 67"/>
                  <a:gd name="T34" fmla="*/ 333 w 54"/>
                  <a:gd name="T35" fmla="*/ 417 h 67"/>
                  <a:gd name="T36" fmla="*/ 333 w 54"/>
                  <a:gd name="T37" fmla="*/ 436 h 67"/>
                  <a:gd name="T38" fmla="*/ 483 w 54"/>
                  <a:gd name="T39" fmla="*/ 667 h 67"/>
                  <a:gd name="T40" fmla="*/ 436 w 54"/>
                  <a:gd name="T41" fmla="*/ 693 h 67"/>
                  <a:gd name="T42" fmla="*/ 401 w 54"/>
                  <a:gd name="T43" fmla="*/ 770 h 67"/>
                  <a:gd name="T44" fmla="*/ 258 w 54"/>
                  <a:gd name="T45" fmla="*/ 806 h 67"/>
                  <a:gd name="T46" fmla="*/ 185 w 54"/>
                  <a:gd name="T47" fmla="*/ 954 h 67"/>
                  <a:gd name="T48" fmla="*/ 0 w 54"/>
                  <a:gd name="T49" fmla="*/ 931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chemeClr val="bg1"/>
              </a:solidFill>
              <a:ln w="3175" cap="rnd">
                <a:solidFill>
                  <a:srgbClr val="869943"/>
                </a:solidFill>
                <a:round/>
                <a:headEnd/>
                <a:tailEnd/>
              </a:ln>
            </p:spPr>
            <p:txBody>
              <a:bodyPr/>
              <a:lstStyle/>
              <a:p>
                <a:endParaRPr lang="en-US"/>
              </a:p>
            </p:txBody>
          </p:sp>
          <p:sp>
            <p:nvSpPr>
              <p:cNvPr id="112" name="Freeform 113"/>
              <p:cNvSpPr>
                <a:spLocks noChangeAspect="1"/>
              </p:cNvSpPr>
              <p:nvPr/>
            </p:nvSpPr>
            <p:spPr bwMode="auto">
              <a:xfrm>
                <a:off x="3338" y="2091"/>
                <a:ext cx="42" cy="64"/>
              </a:xfrm>
              <a:custGeom>
                <a:avLst/>
                <a:gdLst>
                  <a:gd name="T0" fmla="*/ 446 w 35"/>
                  <a:gd name="T1" fmla="*/ 356 h 53"/>
                  <a:gd name="T2" fmla="*/ 395 w 35"/>
                  <a:gd name="T3" fmla="*/ 430 h 53"/>
                  <a:gd name="T4" fmla="*/ 395 w 35"/>
                  <a:gd name="T5" fmla="*/ 546 h 53"/>
                  <a:gd name="T6" fmla="*/ 362 w 35"/>
                  <a:gd name="T7" fmla="*/ 609 h 53"/>
                  <a:gd name="T8" fmla="*/ 372 w 35"/>
                  <a:gd name="T9" fmla="*/ 728 h 53"/>
                  <a:gd name="T10" fmla="*/ 362 w 35"/>
                  <a:gd name="T11" fmla="*/ 738 h 53"/>
                  <a:gd name="T12" fmla="*/ 252 w 35"/>
                  <a:gd name="T13" fmla="*/ 659 h 53"/>
                  <a:gd name="T14" fmla="*/ 215 w 35"/>
                  <a:gd name="T15" fmla="*/ 571 h 53"/>
                  <a:gd name="T16" fmla="*/ 86 w 35"/>
                  <a:gd name="T17" fmla="*/ 413 h 53"/>
                  <a:gd name="T18" fmla="*/ 86 w 35"/>
                  <a:gd name="T19" fmla="*/ 345 h 53"/>
                  <a:gd name="T20" fmla="*/ 50 w 35"/>
                  <a:gd name="T21" fmla="*/ 264 h 53"/>
                  <a:gd name="T22" fmla="*/ 1 w 35"/>
                  <a:gd name="T23" fmla="*/ 134 h 53"/>
                  <a:gd name="T24" fmla="*/ 2 w 35"/>
                  <a:gd name="T25" fmla="*/ 2 h 53"/>
                  <a:gd name="T26" fmla="*/ 122 w 35"/>
                  <a:gd name="T27" fmla="*/ 0 h 53"/>
                  <a:gd name="T28" fmla="*/ 215 w 35"/>
                  <a:gd name="T29" fmla="*/ 2 h 53"/>
                  <a:gd name="T30" fmla="*/ 310 w 35"/>
                  <a:gd name="T31" fmla="*/ 1 h 53"/>
                  <a:gd name="T32" fmla="*/ 446 w 35"/>
                  <a:gd name="T33" fmla="*/ 35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chemeClr val="bg1"/>
              </a:solidFill>
              <a:ln w="3175" cap="rnd">
                <a:solidFill>
                  <a:srgbClr val="56A856"/>
                </a:solidFill>
                <a:round/>
                <a:headEnd/>
                <a:tailEnd/>
              </a:ln>
            </p:spPr>
            <p:txBody>
              <a:bodyPr/>
              <a:lstStyle/>
              <a:p>
                <a:endParaRPr lang="en-US"/>
              </a:p>
            </p:txBody>
          </p:sp>
          <p:sp>
            <p:nvSpPr>
              <p:cNvPr id="113" name="Freeform 114"/>
              <p:cNvSpPr>
                <a:spLocks noChangeAspect="1"/>
              </p:cNvSpPr>
              <p:nvPr/>
            </p:nvSpPr>
            <p:spPr bwMode="auto">
              <a:xfrm>
                <a:off x="3642" y="2208"/>
                <a:ext cx="118" cy="147"/>
              </a:xfrm>
              <a:custGeom>
                <a:avLst/>
                <a:gdLst>
                  <a:gd name="T0" fmla="*/ 223 w 98"/>
                  <a:gd name="T1" fmla="*/ 1495 h 123"/>
                  <a:gd name="T2" fmla="*/ 343 w 98"/>
                  <a:gd name="T3" fmla="*/ 1445 h 123"/>
                  <a:gd name="T4" fmla="*/ 447 w 98"/>
                  <a:gd name="T5" fmla="*/ 1425 h 123"/>
                  <a:gd name="T6" fmla="*/ 525 w 98"/>
                  <a:gd name="T7" fmla="*/ 1445 h 123"/>
                  <a:gd name="T8" fmla="*/ 598 w 98"/>
                  <a:gd name="T9" fmla="*/ 1361 h 123"/>
                  <a:gd name="T10" fmla="*/ 566 w 98"/>
                  <a:gd name="T11" fmla="*/ 1316 h 123"/>
                  <a:gd name="T12" fmla="*/ 720 w 98"/>
                  <a:gd name="T13" fmla="*/ 1254 h 123"/>
                  <a:gd name="T14" fmla="*/ 786 w 98"/>
                  <a:gd name="T15" fmla="*/ 1251 h 123"/>
                  <a:gd name="T16" fmla="*/ 838 w 98"/>
                  <a:gd name="T17" fmla="*/ 1132 h 123"/>
                  <a:gd name="T18" fmla="*/ 989 w 98"/>
                  <a:gd name="T19" fmla="*/ 1086 h 123"/>
                  <a:gd name="T20" fmla="*/ 989 w 98"/>
                  <a:gd name="T21" fmla="*/ 1047 h 123"/>
                  <a:gd name="T22" fmla="*/ 939 w 98"/>
                  <a:gd name="T23" fmla="*/ 947 h 123"/>
                  <a:gd name="T24" fmla="*/ 1043 w 98"/>
                  <a:gd name="T25" fmla="*/ 834 h 123"/>
                  <a:gd name="T26" fmla="*/ 1044 w 98"/>
                  <a:gd name="T27" fmla="*/ 771 h 123"/>
                  <a:gd name="T28" fmla="*/ 1061 w 98"/>
                  <a:gd name="T29" fmla="*/ 825 h 123"/>
                  <a:gd name="T30" fmla="*/ 1102 w 98"/>
                  <a:gd name="T31" fmla="*/ 825 h 123"/>
                  <a:gd name="T32" fmla="*/ 1139 w 98"/>
                  <a:gd name="T33" fmla="*/ 725 h 123"/>
                  <a:gd name="T34" fmla="*/ 1315 w 98"/>
                  <a:gd name="T35" fmla="*/ 478 h 123"/>
                  <a:gd name="T36" fmla="*/ 1299 w 98"/>
                  <a:gd name="T37" fmla="*/ 425 h 123"/>
                  <a:gd name="T38" fmla="*/ 1168 w 98"/>
                  <a:gd name="T39" fmla="*/ 359 h 123"/>
                  <a:gd name="T40" fmla="*/ 1095 w 98"/>
                  <a:gd name="T41" fmla="*/ 210 h 123"/>
                  <a:gd name="T42" fmla="*/ 1009 w 98"/>
                  <a:gd name="T43" fmla="*/ 227 h 123"/>
                  <a:gd name="T44" fmla="*/ 838 w 98"/>
                  <a:gd name="T45" fmla="*/ 184 h 123"/>
                  <a:gd name="T46" fmla="*/ 719 w 98"/>
                  <a:gd name="T47" fmla="*/ 2 h 123"/>
                  <a:gd name="T48" fmla="*/ 653 w 98"/>
                  <a:gd name="T49" fmla="*/ 42 h 123"/>
                  <a:gd name="T50" fmla="*/ 632 w 98"/>
                  <a:gd name="T51" fmla="*/ 1 h 123"/>
                  <a:gd name="T52" fmla="*/ 592 w 98"/>
                  <a:gd name="T53" fmla="*/ 72 h 123"/>
                  <a:gd name="T54" fmla="*/ 598 w 98"/>
                  <a:gd name="T55" fmla="*/ 147 h 123"/>
                  <a:gd name="T56" fmla="*/ 538 w 98"/>
                  <a:gd name="T57" fmla="*/ 184 h 123"/>
                  <a:gd name="T58" fmla="*/ 538 w 98"/>
                  <a:gd name="T59" fmla="*/ 251 h 123"/>
                  <a:gd name="T60" fmla="*/ 497 w 98"/>
                  <a:gd name="T61" fmla="*/ 300 h 123"/>
                  <a:gd name="T62" fmla="*/ 525 w 98"/>
                  <a:gd name="T63" fmla="*/ 387 h 123"/>
                  <a:gd name="T64" fmla="*/ 598 w 98"/>
                  <a:gd name="T65" fmla="*/ 535 h 123"/>
                  <a:gd name="T66" fmla="*/ 525 w 98"/>
                  <a:gd name="T67" fmla="*/ 890 h 123"/>
                  <a:gd name="T68" fmla="*/ 0 w 98"/>
                  <a:gd name="T69" fmla="*/ 1064 h 123"/>
                  <a:gd name="T70" fmla="*/ 223 w 98"/>
                  <a:gd name="T71" fmla="*/ 1495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chemeClr val="bg1"/>
              </a:solidFill>
              <a:ln w="3175" cap="rnd">
                <a:solidFill>
                  <a:srgbClr val="997480"/>
                </a:solidFill>
                <a:round/>
                <a:headEnd/>
                <a:tailEnd/>
              </a:ln>
            </p:spPr>
            <p:txBody>
              <a:bodyPr/>
              <a:lstStyle/>
              <a:p>
                <a:endParaRPr lang="en-US"/>
              </a:p>
            </p:txBody>
          </p:sp>
          <p:sp>
            <p:nvSpPr>
              <p:cNvPr id="114" name="Freeform 115"/>
              <p:cNvSpPr>
                <a:spLocks noChangeAspect="1"/>
              </p:cNvSpPr>
              <p:nvPr/>
            </p:nvSpPr>
            <p:spPr bwMode="auto">
              <a:xfrm>
                <a:off x="3632" y="2185"/>
                <a:ext cx="75" cy="66"/>
              </a:xfrm>
              <a:custGeom>
                <a:avLst/>
                <a:gdLst>
                  <a:gd name="T0" fmla="*/ 803 w 62"/>
                  <a:gd name="T1" fmla="*/ 0 h 55"/>
                  <a:gd name="T2" fmla="*/ 744 w 62"/>
                  <a:gd name="T3" fmla="*/ 86 h 55"/>
                  <a:gd name="T4" fmla="*/ 615 w 62"/>
                  <a:gd name="T5" fmla="*/ 228 h 55"/>
                  <a:gd name="T6" fmla="*/ 521 w 62"/>
                  <a:gd name="T7" fmla="*/ 340 h 55"/>
                  <a:gd name="T8" fmla="*/ 356 w 62"/>
                  <a:gd name="T9" fmla="*/ 395 h 55"/>
                  <a:gd name="T10" fmla="*/ 188 w 62"/>
                  <a:gd name="T11" fmla="*/ 383 h 55"/>
                  <a:gd name="T12" fmla="*/ 151 w 62"/>
                  <a:gd name="T13" fmla="*/ 434 h 55"/>
                  <a:gd name="T14" fmla="*/ 70 w 62"/>
                  <a:gd name="T15" fmla="*/ 434 h 55"/>
                  <a:gd name="T16" fmla="*/ 48 w 62"/>
                  <a:gd name="T17" fmla="*/ 395 h 55"/>
                  <a:gd name="T18" fmla="*/ 0 w 62"/>
                  <a:gd name="T19" fmla="*/ 446 h 55"/>
                  <a:gd name="T20" fmla="*/ 58 w 62"/>
                  <a:gd name="T21" fmla="*/ 595 h 55"/>
                  <a:gd name="T22" fmla="*/ 615 w 62"/>
                  <a:gd name="T23" fmla="*/ 706 h 55"/>
                  <a:gd name="T24" fmla="*/ 670 w 62"/>
                  <a:gd name="T25" fmla="*/ 650 h 55"/>
                  <a:gd name="T26" fmla="*/ 641 w 62"/>
                  <a:gd name="T27" fmla="*/ 552 h 55"/>
                  <a:gd name="T28" fmla="*/ 692 w 62"/>
                  <a:gd name="T29" fmla="*/ 496 h 55"/>
                  <a:gd name="T30" fmla="*/ 692 w 62"/>
                  <a:gd name="T31" fmla="*/ 434 h 55"/>
                  <a:gd name="T32" fmla="*/ 762 w 62"/>
                  <a:gd name="T33" fmla="*/ 395 h 55"/>
                  <a:gd name="T34" fmla="*/ 738 w 62"/>
                  <a:gd name="T35" fmla="*/ 319 h 55"/>
                  <a:gd name="T36" fmla="*/ 795 w 62"/>
                  <a:gd name="T37" fmla="*/ 258 h 55"/>
                  <a:gd name="T38" fmla="*/ 810 w 62"/>
                  <a:gd name="T39" fmla="*/ 274 h 55"/>
                  <a:gd name="T40" fmla="*/ 889 w 62"/>
                  <a:gd name="T41" fmla="*/ 266 h 55"/>
                  <a:gd name="T42" fmla="*/ 889 w 62"/>
                  <a:gd name="T43" fmla="*/ 190 h 55"/>
                  <a:gd name="T44" fmla="*/ 889 w 62"/>
                  <a:gd name="T45" fmla="*/ 124 h 55"/>
                  <a:gd name="T46" fmla="*/ 847 w 62"/>
                  <a:gd name="T47" fmla="*/ 124 h 55"/>
                  <a:gd name="T48" fmla="*/ 810 w 62"/>
                  <a:gd name="T49" fmla="*/ 146 h 55"/>
                  <a:gd name="T50" fmla="*/ 810 w 62"/>
                  <a:gd name="T51" fmla="*/ 60 h 55"/>
                  <a:gd name="T52" fmla="*/ 803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chemeClr val="bg1"/>
              </a:solidFill>
              <a:ln w="3175" cap="rnd">
                <a:solidFill>
                  <a:srgbClr val="56A856"/>
                </a:solidFill>
                <a:round/>
                <a:headEnd/>
                <a:tailEnd/>
              </a:ln>
            </p:spPr>
            <p:txBody>
              <a:bodyPr/>
              <a:lstStyle/>
              <a:p>
                <a:endParaRPr lang="en-US"/>
              </a:p>
            </p:txBody>
          </p:sp>
          <p:sp>
            <p:nvSpPr>
              <p:cNvPr id="115" name="Freeform 116"/>
              <p:cNvSpPr>
                <a:spLocks noChangeAspect="1"/>
              </p:cNvSpPr>
              <p:nvPr/>
            </p:nvSpPr>
            <p:spPr bwMode="auto">
              <a:xfrm>
                <a:off x="3551" y="2112"/>
                <a:ext cx="32" cy="31"/>
              </a:xfrm>
              <a:custGeom>
                <a:avLst/>
                <a:gdLst>
                  <a:gd name="T0" fmla="*/ 289 w 27"/>
                  <a:gd name="T1" fmla="*/ 302 h 26"/>
                  <a:gd name="T2" fmla="*/ 244 w 27"/>
                  <a:gd name="T3" fmla="*/ 221 h 26"/>
                  <a:gd name="T4" fmla="*/ 213 w 27"/>
                  <a:gd name="T5" fmla="*/ 185 h 26"/>
                  <a:gd name="T6" fmla="*/ 152 w 27"/>
                  <a:gd name="T7" fmla="*/ 175 h 26"/>
                  <a:gd name="T8" fmla="*/ 206 w 27"/>
                  <a:gd name="T9" fmla="*/ 123 h 26"/>
                  <a:gd name="T10" fmla="*/ 235 w 27"/>
                  <a:gd name="T11" fmla="*/ 103 h 26"/>
                  <a:gd name="T12" fmla="*/ 206 w 27"/>
                  <a:gd name="T13" fmla="*/ 42 h 26"/>
                  <a:gd name="T14" fmla="*/ 198 w 27"/>
                  <a:gd name="T15" fmla="*/ 1 h 26"/>
                  <a:gd name="T16" fmla="*/ 100 w 27"/>
                  <a:gd name="T17" fmla="*/ 2 h 26"/>
                  <a:gd name="T18" fmla="*/ 51 w 27"/>
                  <a:gd name="T19" fmla="*/ 103 h 26"/>
                  <a:gd name="T20" fmla="*/ 0 w 27"/>
                  <a:gd name="T21" fmla="*/ 176 h 26"/>
                  <a:gd name="T22" fmla="*/ 128 w 27"/>
                  <a:gd name="T23" fmla="*/ 210 h 26"/>
                  <a:gd name="T24" fmla="*/ 174 w 27"/>
                  <a:gd name="T25" fmla="*/ 302 h 26"/>
                  <a:gd name="T26" fmla="*/ 289 w 27"/>
                  <a:gd name="T27" fmla="*/ 302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noFill/>
              <a:ln w="3175" cap="rnd">
                <a:solidFill>
                  <a:srgbClr val="8699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17"/>
              <p:cNvSpPr>
                <a:spLocks noChangeAspect="1"/>
              </p:cNvSpPr>
              <p:nvPr/>
            </p:nvSpPr>
            <p:spPr bwMode="auto">
              <a:xfrm>
                <a:off x="3437" y="1973"/>
                <a:ext cx="147" cy="157"/>
              </a:xfrm>
              <a:custGeom>
                <a:avLst/>
                <a:gdLst>
                  <a:gd name="T0" fmla="*/ 1495 w 123"/>
                  <a:gd name="T1" fmla="*/ 1506 h 131"/>
                  <a:gd name="T2" fmla="*/ 1408 w 123"/>
                  <a:gd name="T3" fmla="*/ 1474 h 131"/>
                  <a:gd name="T4" fmla="*/ 1361 w 123"/>
                  <a:gd name="T5" fmla="*/ 1474 h 131"/>
                  <a:gd name="T6" fmla="*/ 1254 w 123"/>
                  <a:gd name="T7" fmla="*/ 1484 h 131"/>
                  <a:gd name="T8" fmla="*/ 1214 w 123"/>
                  <a:gd name="T9" fmla="*/ 1571 h 131"/>
                  <a:gd name="T10" fmla="*/ 1154 w 123"/>
                  <a:gd name="T11" fmla="*/ 1653 h 131"/>
                  <a:gd name="T12" fmla="*/ 878 w 123"/>
                  <a:gd name="T13" fmla="*/ 1636 h 131"/>
                  <a:gd name="T14" fmla="*/ 515 w 123"/>
                  <a:gd name="T15" fmla="*/ 1286 h 131"/>
                  <a:gd name="T16" fmla="*/ 400 w 123"/>
                  <a:gd name="T17" fmla="*/ 1207 h 131"/>
                  <a:gd name="T18" fmla="*/ 271 w 123"/>
                  <a:gd name="T19" fmla="*/ 1109 h 131"/>
                  <a:gd name="T20" fmla="*/ 86 w 123"/>
                  <a:gd name="T21" fmla="*/ 1026 h 131"/>
                  <a:gd name="T22" fmla="*/ 1 w 123"/>
                  <a:gd name="T23" fmla="*/ 971 h 131"/>
                  <a:gd name="T24" fmla="*/ 42 w 123"/>
                  <a:gd name="T25" fmla="*/ 948 h 131"/>
                  <a:gd name="T26" fmla="*/ 1 w 123"/>
                  <a:gd name="T27" fmla="*/ 852 h 131"/>
                  <a:gd name="T28" fmla="*/ 0 w 123"/>
                  <a:gd name="T29" fmla="*/ 808 h 131"/>
                  <a:gd name="T30" fmla="*/ 159 w 123"/>
                  <a:gd name="T31" fmla="*/ 676 h 131"/>
                  <a:gd name="T32" fmla="*/ 184 w 123"/>
                  <a:gd name="T33" fmla="*/ 624 h 131"/>
                  <a:gd name="T34" fmla="*/ 271 w 123"/>
                  <a:gd name="T35" fmla="*/ 564 h 131"/>
                  <a:gd name="T36" fmla="*/ 302 w 123"/>
                  <a:gd name="T37" fmla="*/ 435 h 131"/>
                  <a:gd name="T38" fmla="*/ 314 w 123"/>
                  <a:gd name="T39" fmla="*/ 363 h 131"/>
                  <a:gd name="T40" fmla="*/ 300 w 123"/>
                  <a:gd name="T41" fmla="*/ 253 h 131"/>
                  <a:gd name="T42" fmla="*/ 324 w 123"/>
                  <a:gd name="T43" fmla="*/ 189 h 131"/>
                  <a:gd name="T44" fmla="*/ 425 w 123"/>
                  <a:gd name="T45" fmla="*/ 146 h 131"/>
                  <a:gd name="T46" fmla="*/ 463 w 123"/>
                  <a:gd name="T47" fmla="*/ 50 h 131"/>
                  <a:gd name="T48" fmla="*/ 515 w 123"/>
                  <a:gd name="T49" fmla="*/ 0 h 131"/>
                  <a:gd name="T50" fmla="*/ 613 w 123"/>
                  <a:gd name="T51" fmla="*/ 42 h 131"/>
                  <a:gd name="T52" fmla="*/ 663 w 123"/>
                  <a:gd name="T53" fmla="*/ 60 h 131"/>
                  <a:gd name="T54" fmla="*/ 725 w 123"/>
                  <a:gd name="T55" fmla="*/ 2 h 131"/>
                  <a:gd name="T56" fmla="*/ 735 w 123"/>
                  <a:gd name="T57" fmla="*/ 86 h 131"/>
                  <a:gd name="T58" fmla="*/ 792 w 123"/>
                  <a:gd name="T59" fmla="*/ 60 h 131"/>
                  <a:gd name="T60" fmla="*/ 834 w 123"/>
                  <a:gd name="T61" fmla="*/ 146 h 131"/>
                  <a:gd name="T62" fmla="*/ 876 w 123"/>
                  <a:gd name="T63" fmla="*/ 189 h 131"/>
                  <a:gd name="T64" fmla="*/ 944 w 123"/>
                  <a:gd name="T65" fmla="*/ 302 h 131"/>
                  <a:gd name="T66" fmla="*/ 974 w 123"/>
                  <a:gd name="T67" fmla="*/ 302 h 131"/>
                  <a:gd name="T68" fmla="*/ 1003 w 123"/>
                  <a:gd name="T69" fmla="*/ 314 h 131"/>
                  <a:gd name="T70" fmla="*/ 1047 w 123"/>
                  <a:gd name="T71" fmla="*/ 314 h 131"/>
                  <a:gd name="T72" fmla="*/ 1035 w 123"/>
                  <a:gd name="T73" fmla="*/ 376 h 131"/>
                  <a:gd name="T74" fmla="*/ 1047 w 123"/>
                  <a:gd name="T75" fmla="*/ 487 h 131"/>
                  <a:gd name="T76" fmla="*/ 997 w 123"/>
                  <a:gd name="T77" fmla="*/ 488 h 131"/>
                  <a:gd name="T78" fmla="*/ 974 w 123"/>
                  <a:gd name="T79" fmla="*/ 620 h 131"/>
                  <a:gd name="T80" fmla="*/ 974 w 123"/>
                  <a:gd name="T81" fmla="*/ 701 h 131"/>
                  <a:gd name="T82" fmla="*/ 1086 w 123"/>
                  <a:gd name="T83" fmla="*/ 852 h 131"/>
                  <a:gd name="T84" fmla="*/ 1086 w 123"/>
                  <a:gd name="T85" fmla="*/ 895 h 131"/>
                  <a:gd name="T86" fmla="*/ 1272 w 123"/>
                  <a:gd name="T87" fmla="*/ 1049 h 131"/>
                  <a:gd name="T88" fmla="*/ 1348 w 123"/>
                  <a:gd name="T89" fmla="*/ 1185 h 131"/>
                  <a:gd name="T90" fmla="*/ 1348 w 123"/>
                  <a:gd name="T91" fmla="*/ 1286 h 131"/>
                  <a:gd name="T92" fmla="*/ 1379 w 123"/>
                  <a:gd name="T93" fmla="*/ 1329 h 131"/>
                  <a:gd name="T94" fmla="*/ 1379 w 123"/>
                  <a:gd name="T95" fmla="*/ 1395 h 131"/>
                  <a:gd name="T96" fmla="*/ 1495 w 123"/>
                  <a:gd name="T97" fmla="*/ 1506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chemeClr val="bg1"/>
              </a:solidFill>
              <a:ln w="3175" cap="rnd">
                <a:solidFill>
                  <a:srgbClr val="9C926C"/>
                </a:solidFill>
                <a:round/>
                <a:headEnd/>
                <a:tailEnd/>
              </a:ln>
            </p:spPr>
            <p:txBody>
              <a:bodyPr/>
              <a:lstStyle/>
              <a:p>
                <a:endParaRPr lang="en-US"/>
              </a:p>
            </p:txBody>
          </p:sp>
          <p:sp>
            <p:nvSpPr>
              <p:cNvPr id="117" name="Freeform 118"/>
              <p:cNvSpPr>
                <a:spLocks noChangeAspect="1"/>
              </p:cNvSpPr>
              <p:nvPr/>
            </p:nvSpPr>
            <p:spPr bwMode="auto">
              <a:xfrm>
                <a:off x="3503" y="1926"/>
                <a:ext cx="301" cy="279"/>
              </a:xfrm>
              <a:custGeom>
                <a:avLst/>
                <a:gdLst>
                  <a:gd name="T0" fmla="*/ 146 w 251"/>
                  <a:gd name="T1" fmla="*/ 481 h 233"/>
                  <a:gd name="T2" fmla="*/ 60 w 251"/>
                  <a:gd name="T3" fmla="*/ 336 h 233"/>
                  <a:gd name="T4" fmla="*/ 1 w 251"/>
                  <a:gd name="T5" fmla="*/ 103 h 233"/>
                  <a:gd name="T6" fmla="*/ 149 w 251"/>
                  <a:gd name="T7" fmla="*/ 60 h 233"/>
                  <a:gd name="T8" fmla="*/ 258 w 251"/>
                  <a:gd name="T9" fmla="*/ 123 h 233"/>
                  <a:gd name="T10" fmla="*/ 362 w 251"/>
                  <a:gd name="T11" fmla="*/ 211 h 233"/>
                  <a:gd name="T12" fmla="*/ 407 w 251"/>
                  <a:gd name="T13" fmla="*/ 184 h 233"/>
                  <a:gd name="T14" fmla="*/ 469 w 251"/>
                  <a:gd name="T15" fmla="*/ 146 h 233"/>
                  <a:gd name="T16" fmla="*/ 674 w 251"/>
                  <a:gd name="T17" fmla="*/ 72 h 233"/>
                  <a:gd name="T18" fmla="*/ 696 w 251"/>
                  <a:gd name="T19" fmla="*/ 184 h 233"/>
                  <a:gd name="T20" fmla="*/ 729 w 251"/>
                  <a:gd name="T21" fmla="*/ 263 h 233"/>
                  <a:gd name="T22" fmla="*/ 781 w 251"/>
                  <a:gd name="T23" fmla="*/ 431 h 233"/>
                  <a:gd name="T24" fmla="*/ 1013 w 251"/>
                  <a:gd name="T25" fmla="*/ 532 h 233"/>
                  <a:gd name="T26" fmla="*/ 1341 w 251"/>
                  <a:gd name="T27" fmla="*/ 645 h 233"/>
                  <a:gd name="T28" fmla="*/ 1608 w 251"/>
                  <a:gd name="T29" fmla="*/ 618 h 233"/>
                  <a:gd name="T30" fmla="*/ 1595 w 251"/>
                  <a:gd name="T31" fmla="*/ 516 h 233"/>
                  <a:gd name="T32" fmla="*/ 1747 w 251"/>
                  <a:gd name="T33" fmla="*/ 402 h 233"/>
                  <a:gd name="T34" fmla="*/ 1969 w 251"/>
                  <a:gd name="T35" fmla="*/ 315 h 233"/>
                  <a:gd name="T36" fmla="*/ 2088 w 251"/>
                  <a:gd name="T37" fmla="*/ 377 h 233"/>
                  <a:gd name="T38" fmla="*/ 2325 w 251"/>
                  <a:gd name="T39" fmla="*/ 451 h 233"/>
                  <a:gd name="T40" fmla="*/ 2402 w 251"/>
                  <a:gd name="T41" fmla="*/ 540 h 233"/>
                  <a:gd name="T42" fmla="*/ 2556 w 251"/>
                  <a:gd name="T43" fmla="*/ 624 h 233"/>
                  <a:gd name="T44" fmla="*/ 2737 w 251"/>
                  <a:gd name="T45" fmla="*/ 720 h 233"/>
                  <a:gd name="T46" fmla="*/ 2773 w 251"/>
                  <a:gd name="T47" fmla="*/ 878 h 233"/>
                  <a:gd name="T48" fmla="*/ 2678 w 251"/>
                  <a:gd name="T49" fmla="*/ 1051 h 233"/>
                  <a:gd name="T50" fmla="*/ 2668 w 251"/>
                  <a:gd name="T51" fmla="*/ 1094 h 233"/>
                  <a:gd name="T52" fmla="*/ 2701 w 251"/>
                  <a:gd name="T53" fmla="*/ 1270 h 233"/>
                  <a:gd name="T54" fmla="*/ 2701 w 251"/>
                  <a:gd name="T55" fmla="*/ 1393 h 233"/>
                  <a:gd name="T56" fmla="*/ 2759 w 251"/>
                  <a:gd name="T57" fmla="*/ 1657 h 233"/>
                  <a:gd name="T58" fmla="*/ 2880 w 251"/>
                  <a:gd name="T59" fmla="*/ 1758 h 233"/>
                  <a:gd name="T60" fmla="*/ 2773 w 251"/>
                  <a:gd name="T61" fmla="*/ 1954 h 233"/>
                  <a:gd name="T62" fmla="*/ 2894 w 251"/>
                  <a:gd name="T63" fmla="*/ 2159 h 233"/>
                  <a:gd name="T64" fmla="*/ 3029 w 251"/>
                  <a:gd name="T65" fmla="*/ 2250 h 233"/>
                  <a:gd name="T66" fmla="*/ 3111 w 251"/>
                  <a:gd name="T67" fmla="*/ 2467 h 233"/>
                  <a:gd name="T68" fmla="*/ 3184 w 251"/>
                  <a:gd name="T69" fmla="*/ 2571 h 233"/>
                  <a:gd name="T70" fmla="*/ 3076 w 251"/>
                  <a:gd name="T71" fmla="*/ 2612 h 233"/>
                  <a:gd name="T72" fmla="*/ 2967 w 251"/>
                  <a:gd name="T73" fmla="*/ 2767 h 233"/>
                  <a:gd name="T74" fmla="*/ 2937 w 251"/>
                  <a:gd name="T75" fmla="*/ 2904 h 233"/>
                  <a:gd name="T76" fmla="*/ 2737 w 251"/>
                  <a:gd name="T77" fmla="*/ 2853 h 233"/>
                  <a:gd name="T78" fmla="*/ 2482 w 251"/>
                  <a:gd name="T79" fmla="*/ 2824 h 233"/>
                  <a:gd name="T80" fmla="*/ 2252 w 251"/>
                  <a:gd name="T81" fmla="*/ 2697 h 233"/>
                  <a:gd name="T82" fmla="*/ 2095 w 251"/>
                  <a:gd name="T83" fmla="*/ 2482 h 233"/>
                  <a:gd name="T84" fmla="*/ 1878 w 251"/>
                  <a:gd name="T85" fmla="*/ 2597 h 233"/>
                  <a:gd name="T86" fmla="*/ 1670 w 251"/>
                  <a:gd name="T87" fmla="*/ 2571 h 233"/>
                  <a:gd name="T88" fmla="*/ 1587 w 251"/>
                  <a:gd name="T89" fmla="*/ 2482 h 233"/>
                  <a:gd name="T90" fmla="*/ 1517 w 251"/>
                  <a:gd name="T91" fmla="*/ 2418 h 233"/>
                  <a:gd name="T92" fmla="*/ 1348 w 251"/>
                  <a:gd name="T93" fmla="*/ 2383 h 233"/>
                  <a:gd name="T94" fmla="*/ 1232 w 251"/>
                  <a:gd name="T95" fmla="*/ 2123 h 233"/>
                  <a:gd name="T96" fmla="*/ 1184 w 251"/>
                  <a:gd name="T97" fmla="*/ 2070 h 233"/>
                  <a:gd name="T98" fmla="*/ 1001 w 251"/>
                  <a:gd name="T99" fmla="*/ 1946 h 233"/>
                  <a:gd name="T100" fmla="*/ 932 w 251"/>
                  <a:gd name="T101" fmla="*/ 1943 h 233"/>
                  <a:gd name="T102" fmla="*/ 897 w 251"/>
                  <a:gd name="T103" fmla="*/ 1954 h 233"/>
                  <a:gd name="T104" fmla="*/ 748 w 251"/>
                  <a:gd name="T105" fmla="*/ 1879 h 233"/>
                  <a:gd name="T106" fmla="*/ 705 w 251"/>
                  <a:gd name="T107" fmla="*/ 1758 h 233"/>
                  <a:gd name="T108" fmla="*/ 640 w 251"/>
                  <a:gd name="T109" fmla="*/ 1521 h 233"/>
                  <a:gd name="T110" fmla="*/ 434 w 251"/>
                  <a:gd name="T111" fmla="*/ 1324 h 233"/>
                  <a:gd name="T112" fmla="*/ 315 w 251"/>
                  <a:gd name="T113" fmla="*/ 1094 h 233"/>
                  <a:gd name="T114" fmla="*/ 391 w 251"/>
                  <a:gd name="T115" fmla="*/ 958 h 233"/>
                  <a:gd name="T116" fmla="*/ 391 w 251"/>
                  <a:gd name="T117" fmla="*/ 800 h 233"/>
                  <a:gd name="T118" fmla="*/ 315 w 251"/>
                  <a:gd name="T119" fmla="*/ 772 h 233"/>
                  <a:gd name="T120" fmla="*/ 215 w 251"/>
                  <a:gd name="T121" fmla="*/ 673 h 233"/>
                  <a:gd name="T122" fmla="*/ 146 w 251"/>
                  <a:gd name="T123" fmla="*/ 540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chemeClr val="bg1"/>
              </a:solidFill>
              <a:ln w="3175" cap="rnd">
                <a:solidFill>
                  <a:srgbClr val="A686B0"/>
                </a:solidFill>
                <a:round/>
                <a:headEnd/>
                <a:tailEnd/>
              </a:ln>
            </p:spPr>
            <p:txBody>
              <a:bodyPr/>
              <a:lstStyle/>
              <a:p>
                <a:endParaRPr lang="en-US"/>
              </a:p>
            </p:txBody>
          </p:sp>
          <p:sp>
            <p:nvSpPr>
              <p:cNvPr id="118" name="Freeform 119"/>
              <p:cNvSpPr>
                <a:spLocks noChangeAspect="1"/>
              </p:cNvSpPr>
              <p:nvPr/>
            </p:nvSpPr>
            <p:spPr bwMode="auto">
              <a:xfrm>
                <a:off x="3440" y="1851"/>
                <a:ext cx="100" cy="51"/>
              </a:xfrm>
              <a:custGeom>
                <a:avLst/>
                <a:gdLst>
                  <a:gd name="T0" fmla="*/ 0 w 83"/>
                  <a:gd name="T1" fmla="*/ 1 h 42"/>
                  <a:gd name="T2" fmla="*/ 106 w 83"/>
                  <a:gd name="T3" fmla="*/ 90 h 42"/>
                  <a:gd name="T4" fmla="*/ 154 w 83"/>
                  <a:gd name="T5" fmla="*/ 160 h 42"/>
                  <a:gd name="T6" fmla="*/ 264 w 83"/>
                  <a:gd name="T7" fmla="*/ 222 h 42"/>
                  <a:gd name="T8" fmla="*/ 264 w 83"/>
                  <a:gd name="T9" fmla="*/ 301 h 42"/>
                  <a:gd name="T10" fmla="*/ 318 w 83"/>
                  <a:gd name="T11" fmla="*/ 424 h 42"/>
                  <a:gd name="T12" fmla="*/ 270 w 83"/>
                  <a:gd name="T13" fmla="*/ 544 h 42"/>
                  <a:gd name="T14" fmla="*/ 340 w 83"/>
                  <a:gd name="T15" fmla="*/ 544 h 42"/>
                  <a:gd name="T16" fmla="*/ 445 w 83"/>
                  <a:gd name="T17" fmla="*/ 515 h 42"/>
                  <a:gd name="T18" fmla="*/ 536 w 83"/>
                  <a:gd name="T19" fmla="*/ 566 h 42"/>
                  <a:gd name="T20" fmla="*/ 598 w 83"/>
                  <a:gd name="T21" fmla="*/ 618 h 42"/>
                  <a:gd name="T22" fmla="*/ 669 w 83"/>
                  <a:gd name="T23" fmla="*/ 579 h 42"/>
                  <a:gd name="T24" fmla="*/ 720 w 83"/>
                  <a:gd name="T25" fmla="*/ 579 h 42"/>
                  <a:gd name="T26" fmla="*/ 786 w 83"/>
                  <a:gd name="T27" fmla="*/ 579 h 42"/>
                  <a:gd name="T28" fmla="*/ 842 w 83"/>
                  <a:gd name="T29" fmla="*/ 579 h 42"/>
                  <a:gd name="T30" fmla="*/ 881 w 83"/>
                  <a:gd name="T31" fmla="*/ 515 h 42"/>
                  <a:gd name="T32" fmla="*/ 947 w 83"/>
                  <a:gd name="T33" fmla="*/ 566 h 42"/>
                  <a:gd name="T34" fmla="*/ 1014 w 83"/>
                  <a:gd name="T35" fmla="*/ 587 h 42"/>
                  <a:gd name="T36" fmla="*/ 1104 w 83"/>
                  <a:gd name="T37" fmla="*/ 625 h 42"/>
                  <a:gd name="T38" fmla="*/ 1104 w 83"/>
                  <a:gd name="T39" fmla="*/ 566 h 42"/>
                  <a:gd name="T40" fmla="*/ 1061 w 83"/>
                  <a:gd name="T41" fmla="*/ 539 h 42"/>
                  <a:gd name="T42" fmla="*/ 1014 w 83"/>
                  <a:gd name="T43" fmla="*/ 448 h 42"/>
                  <a:gd name="T44" fmla="*/ 1064 w 83"/>
                  <a:gd name="T45" fmla="*/ 419 h 42"/>
                  <a:gd name="T46" fmla="*/ 916 w 83"/>
                  <a:gd name="T47" fmla="*/ 304 h 42"/>
                  <a:gd name="T48" fmla="*/ 916 w 83"/>
                  <a:gd name="T49" fmla="*/ 270 h 42"/>
                  <a:gd name="T50" fmla="*/ 827 w 83"/>
                  <a:gd name="T51" fmla="*/ 194 h 42"/>
                  <a:gd name="T52" fmla="*/ 786 w 83"/>
                  <a:gd name="T53" fmla="*/ 194 h 42"/>
                  <a:gd name="T54" fmla="*/ 731 w 83"/>
                  <a:gd name="T55" fmla="*/ 222 h 42"/>
                  <a:gd name="T56" fmla="*/ 652 w 83"/>
                  <a:gd name="T57" fmla="*/ 236 h 42"/>
                  <a:gd name="T58" fmla="*/ 607 w 83"/>
                  <a:gd name="T59" fmla="*/ 194 h 42"/>
                  <a:gd name="T60" fmla="*/ 504 w 83"/>
                  <a:gd name="T61" fmla="*/ 132 h 42"/>
                  <a:gd name="T62" fmla="*/ 392 w 83"/>
                  <a:gd name="T63" fmla="*/ 61 h 42"/>
                  <a:gd name="T64" fmla="*/ 264 w 83"/>
                  <a:gd name="T65" fmla="*/ 74 h 42"/>
                  <a:gd name="T66" fmla="*/ 151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4BAC2"/>
              </a:solidFill>
              <a:ln w="3175" cap="rnd">
                <a:solidFill>
                  <a:srgbClr val="997480"/>
                </a:solidFill>
                <a:round/>
                <a:headEnd/>
                <a:tailEnd/>
              </a:ln>
            </p:spPr>
            <p:txBody>
              <a:bodyPr/>
              <a:lstStyle/>
              <a:p>
                <a:endParaRPr lang="en-US"/>
              </a:p>
            </p:txBody>
          </p:sp>
          <p:sp>
            <p:nvSpPr>
              <p:cNvPr id="119" name="Freeform 120"/>
              <p:cNvSpPr>
                <a:spLocks noChangeAspect="1"/>
              </p:cNvSpPr>
              <p:nvPr/>
            </p:nvSpPr>
            <p:spPr bwMode="auto">
              <a:xfrm>
                <a:off x="3515" y="1928"/>
                <a:ext cx="21" cy="18"/>
              </a:xfrm>
              <a:custGeom>
                <a:avLst/>
                <a:gdLst>
                  <a:gd name="T0" fmla="*/ 163 w 18"/>
                  <a:gd name="T1" fmla="*/ 190 h 15"/>
                  <a:gd name="T2" fmla="*/ 121 w 18"/>
                  <a:gd name="T3" fmla="*/ 72 h 15"/>
                  <a:gd name="T4" fmla="*/ 104 w 18"/>
                  <a:gd name="T5" fmla="*/ 1 h 15"/>
                  <a:gd name="T6" fmla="*/ 64 w 18"/>
                  <a:gd name="T7" fmla="*/ 42 h 15"/>
                  <a:gd name="T8" fmla="*/ 55 w 18"/>
                  <a:gd name="T9" fmla="*/ 0 h 15"/>
                  <a:gd name="T10" fmla="*/ 0 w 18"/>
                  <a:gd name="T11" fmla="*/ 0 h 15"/>
                  <a:gd name="T12" fmla="*/ 2 w 18"/>
                  <a:gd name="T13" fmla="*/ 42 h 15"/>
                  <a:gd name="T14" fmla="*/ 64 w 18"/>
                  <a:gd name="T15" fmla="*/ 103 h 15"/>
                  <a:gd name="T16" fmla="*/ 89 w 18"/>
                  <a:gd name="T17" fmla="*/ 103 h 15"/>
                  <a:gd name="T18" fmla="*/ 89 w 18"/>
                  <a:gd name="T19" fmla="*/ 175 h 15"/>
                  <a:gd name="T20" fmla="*/ 163 w 18"/>
                  <a:gd name="T21" fmla="*/ 19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E7FF91"/>
              </a:solidFill>
              <a:ln w="3175" cap="rnd">
                <a:solidFill>
                  <a:srgbClr val="869943"/>
                </a:solidFill>
                <a:round/>
                <a:headEnd/>
                <a:tailEnd/>
              </a:ln>
            </p:spPr>
            <p:txBody>
              <a:bodyPr/>
              <a:lstStyle/>
              <a:p>
                <a:endParaRPr lang="en-US"/>
              </a:p>
            </p:txBody>
          </p:sp>
          <p:sp>
            <p:nvSpPr>
              <p:cNvPr id="120" name="Freeform 121"/>
              <p:cNvSpPr>
                <a:spLocks noChangeAspect="1"/>
              </p:cNvSpPr>
              <p:nvPr/>
            </p:nvSpPr>
            <p:spPr bwMode="auto">
              <a:xfrm>
                <a:off x="3493" y="1897"/>
                <a:ext cx="49" cy="49"/>
              </a:xfrm>
              <a:custGeom>
                <a:avLst/>
                <a:gdLst>
                  <a:gd name="T0" fmla="*/ 483 w 41"/>
                  <a:gd name="T1" fmla="*/ 478 h 41"/>
                  <a:gd name="T2" fmla="*/ 483 w 41"/>
                  <a:gd name="T3" fmla="*/ 400 h 41"/>
                  <a:gd name="T4" fmla="*/ 448 w 41"/>
                  <a:gd name="T5" fmla="*/ 361 h 41"/>
                  <a:gd name="T6" fmla="*/ 400 w 41"/>
                  <a:gd name="T7" fmla="*/ 314 h 41"/>
                  <a:gd name="T8" fmla="*/ 324 w 41"/>
                  <a:gd name="T9" fmla="*/ 263 h 41"/>
                  <a:gd name="T10" fmla="*/ 361 w 41"/>
                  <a:gd name="T11" fmla="*/ 251 h 41"/>
                  <a:gd name="T12" fmla="*/ 361 w 41"/>
                  <a:gd name="T13" fmla="*/ 210 h 41"/>
                  <a:gd name="T14" fmla="*/ 300 w 41"/>
                  <a:gd name="T15" fmla="*/ 176 h 41"/>
                  <a:gd name="T16" fmla="*/ 302 w 41"/>
                  <a:gd name="T17" fmla="*/ 111 h 41"/>
                  <a:gd name="T18" fmla="*/ 300 w 41"/>
                  <a:gd name="T19" fmla="*/ 60 h 41"/>
                  <a:gd name="T20" fmla="*/ 227 w 41"/>
                  <a:gd name="T21" fmla="*/ 50 h 41"/>
                  <a:gd name="T22" fmla="*/ 220 w 41"/>
                  <a:gd name="T23" fmla="*/ 0 h 41"/>
                  <a:gd name="T24" fmla="*/ 176 w 41"/>
                  <a:gd name="T25" fmla="*/ 0 h 41"/>
                  <a:gd name="T26" fmla="*/ 111 w 41"/>
                  <a:gd name="T27" fmla="*/ 0 h 41"/>
                  <a:gd name="T28" fmla="*/ 60 w 41"/>
                  <a:gd name="T29" fmla="*/ 0 h 41"/>
                  <a:gd name="T30" fmla="*/ 0 w 41"/>
                  <a:gd name="T31" fmla="*/ 2 h 41"/>
                  <a:gd name="T32" fmla="*/ 2 w 41"/>
                  <a:gd name="T33" fmla="*/ 111 h 41"/>
                  <a:gd name="T34" fmla="*/ 2 w 41"/>
                  <a:gd name="T35" fmla="*/ 190 h 41"/>
                  <a:gd name="T36" fmla="*/ 60 w 41"/>
                  <a:gd name="T37" fmla="*/ 251 h 41"/>
                  <a:gd name="T38" fmla="*/ 159 w 41"/>
                  <a:gd name="T39" fmla="*/ 253 h 41"/>
                  <a:gd name="T40" fmla="*/ 220 w 41"/>
                  <a:gd name="T41" fmla="*/ 314 h 41"/>
                  <a:gd name="T42" fmla="*/ 300 w 41"/>
                  <a:gd name="T43" fmla="*/ 314 h 41"/>
                  <a:gd name="T44" fmla="*/ 302 w 41"/>
                  <a:gd name="T45" fmla="*/ 359 h 41"/>
                  <a:gd name="T46" fmla="*/ 361 w 41"/>
                  <a:gd name="T47" fmla="*/ 324 h 41"/>
                  <a:gd name="T48" fmla="*/ 387 w 41"/>
                  <a:gd name="T49" fmla="*/ 387 h 41"/>
                  <a:gd name="T50" fmla="*/ 431 w 41"/>
                  <a:gd name="T51" fmla="*/ 508 h 41"/>
                  <a:gd name="T52" fmla="*/ 463 w 41"/>
                  <a:gd name="T53" fmla="*/ 483 h 41"/>
                  <a:gd name="T54" fmla="*/ 483 w 41"/>
                  <a:gd name="T55" fmla="*/ 478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noFill/>
              <a:ln w="3175" cap="rnd">
                <a:solidFill>
                  <a:srgbClr val="56A85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22"/>
              <p:cNvSpPr>
                <a:spLocks noChangeAspect="1"/>
              </p:cNvSpPr>
              <p:nvPr/>
            </p:nvSpPr>
            <p:spPr bwMode="auto">
              <a:xfrm>
                <a:off x="3515" y="1884"/>
                <a:ext cx="80" cy="69"/>
              </a:xfrm>
              <a:custGeom>
                <a:avLst/>
                <a:gdLst>
                  <a:gd name="T0" fmla="*/ 587 w 67"/>
                  <a:gd name="T1" fmla="*/ 654 h 58"/>
                  <a:gd name="T2" fmla="*/ 567 w 67"/>
                  <a:gd name="T3" fmla="*/ 654 h 58"/>
                  <a:gd name="T4" fmla="*/ 480 w 67"/>
                  <a:gd name="T5" fmla="*/ 602 h 58"/>
                  <a:gd name="T6" fmla="*/ 531 w 67"/>
                  <a:gd name="T7" fmla="*/ 565 h 58"/>
                  <a:gd name="T8" fmla="*/ 480 w 67"/>
                  <a:gd name="T9" fmla="*/ 504 h 58"/>
                  <a:gd name="T10" fmla="*/ 512 w 67"/>
                  <a:gd name="T11" fmla="*/ 468 h 58"/>
                  <a:gd name="T12" fmla="*/ 475 w 67"/>
                  <a:gd name="T13" fmla="*/ 419 h 58"/>
                  <a:gd name="T14" fmla="*/ 315 w 67"/>
                  <a:gd name="T15" fmla="*/ 523 h 58"/>
                  <a:gd name="T16" fmla="*/ 315 w 67"/>
                  <a:gd name="T17" fmla="*/ 592 h 58"/>
                  <a:gd name="T18" fmla="*/ 261 w 67"/>
                  <a:gd name="T19" fmla="*/ 565 h 58"/>
                  <a:gd name="T20" fmla="*/ 261 w 67"/>
                  <a:gd name="T21" fmla="*/ 504 h 58"/>
                  <a:gd name="T22" fmla="*/ 221 w 67"/>
                  <a:gd name="T23" fmla="*/ 468 h 58"/>
                  <a:gd name="T24" fmla="*/ 177 w 67"/>
                  <a:gd name="T25" fmla="*/ 424 h 58"/>
                  <a:gd name="T26" fmla="*/ 109 w 67"/>
                  <a:gd name="T27" fmla="*/ 370 h 58"/>
                  <a:gd name="T28" fmla="*/ 147 w 67"/>
                  <a:gd name="T29" fmla="*/ 356 h 58"/>
                  <a:gd name="T30" fmla="*/ 147 w 67"/>
                  <a:gd name="T31" fmla="*/ 311 h 58"/>
                  <a:gd name="T32" fmla="*/ 72 w 67"/>
                  <a:gd name="T33" fmla="*/ 296 h 58"/>
                  <a:gd name="T34" fmla="*/ 86 w 67"/>
                  <a:gd name="T35" fmla="*/ 237 h 58"/>
                  <a:gd name="T36" fmla="*/ 72 w 67"/>
                  <a:gd name="T37" fmla="*/ 180 h 58"/>
                  <a:gd name="T38" fmla="*/ 1 w 67"/>
                  <a:gd name="T39" fmla="*/ 176 h 58"/>
                  <a:gd name="T40" fmla="*/ 0 w 67"/>
                  <a:gd name="T41" fmla="*/ 124 h 58"/>
                  <a:gd name="T42" fmla="*/ 42 w 67"/>
                  <a:gd name="T43" fmla="*/ 83 h 58"/>
                  <a:gd name="T44" fmla="*/ 103 w 67"/>
                  <a:gd name="T45" fmla="*/ 118 h 58"/>
                  <a:gd name="T46" fmla="*/ 155 w 67"/>
                  <a:gd name="T47" fmla="*/ 140 h 58"/>
                  <a:gd name="T48" fmla="*/ 251 w 67"/>
                  <a:gd name="T49" fmla="*/ 167 h 58"/>
                  <a:gd name="T50" fmla="*/ 251 w 67"/>
                  <a:gd name="T51" fmla="*/ 118 h 58"/>
                  <a:gd name="T52" fmla="*/ 185 w 67"/>
                  <a:gd name="T53" fmla="*/ 99 h 58"/>
                  <a:gd name="T54" fmla="*/ 155 w 67"/>
                  <a:gd name="T55" fmla="*/ 42 h 58"/>
                  <a:gd name="T56" fmla="*/ 210 w 67"/>
                  <a:gd name="T57" fmla="*/ 0 h 58"/>
                  <a:gd name="T58" fmla="*/ 300 w 67"/>
                  <a:gd name="T59" fmla="*/ 50 h 58"/>
                  <a:gd name="T60" fmla="*/ 315 w 67"/>
                  <a:gd name="T61" fmla="*/ 118 h 58"/>
                  <a:gd name="T62" fmla="*/ 427 w 67"/>
                  <a:gd name="T63" fmla="*/ 140 h 58"/>
                  <a:gd name="T64" fmla="*/ 429 w 67"/>
                  <a:gd name="T65" fmla="*/ 83 h 58"/>
                  <a:gd name="T66" fmla="*/ 480 w 67"/>
                  <a:gd name="T67" fmla="*/ 70 h 58"/>
                  <a:gd name="T68" fmla="*/ 510 w 67"/>
                  <a:gd name="T69" fmla="*/ 2 h 58"/>
                  <a:gd name="T70" fmla="*/ 587 w 67"/>
                  <a:gd name="T71" fmla="*/ 118 h 58"/>
                  <a:gd name="T72" fmla="*/ 616 w 67"/>
                  <a:gd name="T73" fmla="*/ 209 h 58"/>
                  <a:gd name="T74" fmla="*/ 690 w 67"/>
                  <a:gd name="T75" fmla="*/ 251 h 58"/>
                  <a:gd name="T76" fmla="*/ 757 w 67"/>
                  <a:gd name="T77" fmla="*/ 251 h 58"/>
                  <a:gd name="T78" fmla="*/ 808 w 67"/>
                  <a:gd name="T79" fmla="*/ 282 h 58"/>
                  <a:gd name="T80" fmla="*/ 788 w 67"/>
                  <a:gd name="T81" fmla="*/ 296 h 58"/>
                  <a:gd name="T82" fmla="*/ 701 w 67"/>
                  <a:gd name="T83" fmla="*/ 296 h 58"/>
                  <a:gd name="T84" fmla="*/ 660 w 67"/>
                  <a:gd name="T85" fmla="*/ 360 h 58"/>
                  <a:gd name="T86" fmla="*/ 660 w 67"/>
                  <a:gd name="T87" fmla="*/ 440 h 58"/>
                  <a:gd name="T88" fmla="*/ 684 w 67"/>
                  <a:gd name="T89" fmla="*/ 498 h 58"/>
                  <a:gd name="T90" fmla="*/ 660 w 67"/>
                  <a:gd name="T91" fmla="*/ 538 h 58"/>
                  <a:gd name="T92" fmla="*/ 609 w 67"/>
                  <a:gd name="T93" fmla="*/ 523 h 58"/>
                  <a:gd name="T94" fmla="*/ 587 w 67"/>
                  <a:gd name="T95" fmla="*/ 565 h 58"/>
                  <a:gd name="T96" fmla="*/ 587 w 67"/>
                  <a:gd name="T97" fmla="*/ 654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chemeClr val="bg1"/>
              </a:solidFill>
              <a:ln w="3175" cap="rnd">
                <a:solidFill>
                  <a:srgbClr val="869943"/>
                </a:solidFill>
                <a:round/>
                <a:headEnd/>
                <a:tailEnd/>
              </a:ln>
            </p:spPr>
            <p:txBody>
              <a:bodyPr/>
              <a:lstStyle/>
              <a:p>
                <a:endParaRPr lang="en-US"/>
              </a:p>
            </p:txBody>
          </p:sp>
          <p:sp>
            <p:nvSpPr>
              <p:cNvPr id="122" name="Freeform 123"/>
              <p:cNvSpPr>
                <a:spLocks noChangeAspect="1"/>
              </p:cNvSpPr>
              <p:nvPr/>
            </p:nvSpPr>
            <p:spPr bwMode="auto">
              <a:xfrm>
                <a:off x="3624" y="1868"/>
                <a:ext cx="215" cy="147"/>
              </a:xfrm>
              <a:custGeom>
                <a:avLst/>
                <a:gdLst>
                  <a:gd name="T0" fmla="*/ 2275 w 179"/>
                  <a:gd name="T1" fmla="*/ 1205 h 122"/>
                  <a:gd name="T2" fmla="*/ 2151 w 179"/>
                  <a:gd name="T3" fmla="*/ 1205 h 122"/>
                  <a:gd name="T4" fmla="*/ 2050 w 179"/>
                  <a:gd name="T5" fmla="*/ 1223 h 122"/>
                  <a:gd name="T6" fmla="*/ 1988 w 179"/>
                  <a:gd name="T7" fmla="*/ 1390 h 122"/>
                  <a:gd name="T8" fmla="*/ 1808 w 179"/>
                  <a:gd name="T9" fmla="*/ 1542 h 122"/>
                  <a:gd name="T10" fmla="*/ 1742 w 179"/>
                  <a:gd name="T11" fmla="*/ 1659 h 122"/>
                  <a:gd name="T12" fmla="*/ 1655 w 179"/>
                  <a:gd name="T13" fmla="*/ 1645 h 122"/>
                  <a:gd name="T14" fmla="*/ 1525 w 179"/>
                  <a:gd name="T15" fmla="*/ 1601 h 122"/>
                  <a:gd name="T16" fmla="*/ 1491 w 179"/>
                  <a:gd name="T17" fmla="*/ 1446 h 122"/>
                  <a:gd name="T18" fmla="*/ 1296 w 179"/>
                  <a:gd name="T19" fmla="*/ 1329 h 122"/>
                  <a:gd name="T20" fmla="*/ 1147 w 179"/>
                  <a:gd name="T21" fmla="*/ 1254 h 122"/>
                  <a:gd name="T22" fmla="*/ 1062 w 179"/>
                  <a:gd name="T23" fmla="*/ 1149 h 122"/>
                  <a:gd name="T24" fmla="*/ 819 w 179"/>
                  <a:gd name="T25" fmla="*/ 1064 h 122"/>
                  <a:gd name="T26" fmla="*/ 705 w 179"/>
                  <a:gd name="T27" fmla="*/ 1000 h 122"/>
                  <a:gd name="T28" fmla="*/ 480 w 179"/>
                  <a:gd name="T29" fmla="*/ 1092 h 122"/>
                  <a:gd name="T30" fmla="*/ 310 w 179"/>
                  <a:gd name="T31" fmla="*/ 1205 h 122"/>
                  <a:gd name="T32" fmla="*/ 258 w 179"/>
                  <a:gd name="T33" fmla="*/ 971 h 122"/>
                  <a:gd name="T34" fmla="*/ 214 w 179"/>
                  <a:gd name="T35" fmla="*/ 752 h 122"/>
                  <a:gd name="T36" fmla="*/ 148 w 179"/>
                  <a:gd name="T37" fmla="*/ 806 h 122"/>
                  <a:gd name="T38" fmla="*/ 148 w 179"/>
                  <a:gd name="T39" fmla="*/ 680 h 122"/>
                  <a:gd name="T40" fmla="*/ 215 w 179"/>
                  <a:gd name="T41" fmla="*/ 717 h 122"/>
                  <a:gd name="T42" fmla="*/ 179 w 179"/>
                  <a:gd name="T43" fmla="*/ 624 h 122"/>
                  <a:gd name="T44" fmla="*/ 60 w 179"/>
                  <a:gd name="T45" fmla="*/ 624 h 122"/>
                  <a:gd name="T46" fmla="*/ 50 w 179"/>
                  <a:gd name="T47" fmla="*/ 445 h 122"/>
                  <a:gd name="T48" fmla="*/ 103 w 179"/>
                  <a:gd name="T49" fmla="*/ 451 h 122"/>
                  <a:gd name="T50" fmla="*/ 215 w 179"/>
                  <a:gd name="T51" fmla="*/ 418 h 122"/>
                  <a:gd name="T52" fmla="*/ 310 w 179"/>
                  <a:gd name="T53" fmla="*/ 461 h 122"/>
                  <a:gd name="T54" fmla="*/ 344 w 179"/>
                  <a:gd name="T55" fmla="*/ 418 h 122"/>
                  <a:gd name="T56" fmla="*/ 371 w 179"/>
                  <a:gd name="T57" fmla="*/ 340 h 122"/>
                  <a:gd name="T58" fmla="*/ 214 w 179"/>
                  <a:gd name="T59" fmla="*/ 125 h 122"/>
                  <a:gd name="T60" fmla="*/ 50 w 179"/>
                  <a:gd name="T61" fmla="*/ 213 h 122"/>
                  <a:gd name="T62" fmla="*/ 42 w 179"/>
                  <a:gd name="T63" fmla="*/ 347 h 122"/>
                  <a:gd name="T64" fmla="*/ 0 w 179"/>
                  <a:gd name="T65" fmla="*/ 219 h 122"/>
                  <a:gd name="T66" fmla="*/ 123 w 179"/>
                  <a:gd name="T67" fmla="*/ 74 h 122"/>
                  <a:gd name="T68" fmla="*/ 322 w 179"/>
                  <a:gd name="T69" fmla="*/ 125 h 122"/>
                  <a:gd name="T70" fmla="*/ 446 w 179"/>
                  <a:gd name="T71" fmla="*/ 327 h 122"/>
                  <a:gd name="T72" fmla="*/ 537 w 179"/>
                  <a:gd name="T73" fmla="*/ 318 h 122"/>
                  <a:gd name="T74" fmla="*/ 716 w 179"/>
                  <a:gd name="T75" fmla="*/ 347 h 122"/>
                  <a:gd name="T76" fmla="*/ 716 w 179"/>
                  <a:gd name="T77" fmla="*/ 225 h 122"/>
                  <a:gd name="T78" fmla="*/ 795 w 179"/>
                  <a:gd name="T79" fmla="*/ 125 h 122"/>
                  <a:gd name="T80" fmla="*/ 904 w 179"/>
                  <a:gd name="T81" fmla="*/ 107 h 122"/>
                  <a:gd name="T82" fmla="*/ 968 w 179"/>
                  <a:gd name="T83" fmla="*/ 1 h 122"/>
                  <a:gd name="T84" fmla="*/ 1034 w 179"/>
                  <a:gd name="T85" fmla="*/ 107 h 122"/>
                  <a:gd name="T86" fmla="*/ 1147 w 179"/>
                  <a:gd name="T87" fmla="*/ 219 h 122"/>
                  <a:gd name="T88" fmla="*/ 1200 w 179"/>
                  <a:gd name="T89" fmla="*/ 340 h 122"/>
                  <a:gd name="T90" fmla="*/ 1404 w 179"/>
                  <a:gd name="T91" fmla="*/ 340 h 122"/>
                  <a:gd name="T92" fmla="*/ 1533 w 179"/>
                  <a:gd name="T93" fmla="*/ 394 h 122"/>
                  <a:gd name="T94" fmla="*/ 1597 w 179"/>
                  <a:gd name="T95" fmla="*/ 518 h 122"/>
                  <a:gd name="T96" fmla="*/ 1617 w 179"/>
                  <a:gd name="T97" fmla="*/ 598 h 122"/>
                  <a:gd name="T98" fmla="*/ 1792 w 179"/>
                  <a:gd name="T99" fmla="*/ 778 h 122"/>
                  <a:gd name="T100" fmla="*/ 2151 w 179"/>
                  <a:gd name="T101" fmla="*/ 1015 h 122"/>
                  <a:gd name="T102" fmla="*/ 2304 w 179"/>
                  <a:gd name="T103" fmla="*/ 1092 h 122"/>
                  <a:gd name="T104" fmla="*/ 2325 w 179"/>
                  <a:gd name="T105" fmla="*/ 1170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chemeClr val="bg1"/>
              </a:solidFill>
              <a:ln w="3175" cap="rnd">
                <a:solidFill>
                  <a:srgbClr val="C29494"/>
                </a:solidFill>
                <a:round/>
                <a:headEnd/>
                <a:tailEnd/>
              </a:ln>
            </p:spPr>
            <p:txBody>
              <a:bodyPr/>
              <a:lstStyle/>
              <a:p>
                <a:endParaRPr lang="en-US"/>
              </a:p>
            </p:txBody>
          </p:sp>
          <p:sp>
            <p:nvSpPr>
              <p:cNvPr id="123" name="Freeform 124"/>
              <p:cNvSpPr>
                <a:spLocks noChangeAspect="1"/>
              </p:cNvSpPr>
              <p:nvPr/>
            </p:nvSpPr>
            <p:spPr bwMode="auto">
              <a:xfrm>
                <a:off x="3669" y="1808"/>
                <a:ext cx="260" cy="168"/>
              </a:xfrm>
              <a:custGeom>
                <a:avLst/>
                <a:gdLst>
                  <a:gd name="T0" fmla="*/ 1961 w 216"/>
                  <a:gd name="T1" fmla="*/ 1777 h 140"/>
                  <a:gd name="T2" fmla="*/ 2062 w 216"/>
                  <a:gd name="T3" fmla="*/ 1777 h 140"/>
                  <a:gd name="T4" fmla="*/ 2163 w 216"/>
                  <a:gd name="T5" fmla="*/ 1607 h 140"/>
                  <a:gd name="T6" fmla="*/ 2090 w 216"/>
                  <a:gd name="T7" fmla="*/ 1496 h 140"/>
                  <a:gd name="T8" fmla="*/ 2011 w 216"/>
                  <a:gd name="T9" fmla="*/ 1420 h 140"/>
                  <a:gd name="T10" fmla="*/ 2011 w 216"/>
                  <a:gd name="T11" fmla="*/ 1339 h 140"/>
                  <a:gd name="T12" fmla="*/ 2178 w 216"/>
                  <a:gd name="T13" fmla="*/ 1267 h 140"/>
                  <a:gd name="T14" fmla="*/ 2141 w 216"/>
                  <a:gd name="T15" fmla="*/ 1211 h 140"/>
                  <a:gd name="T16" fmla="*/ 2286 w 216"/>
                  <a:gd name="T17" fmla="*/ 1109 h 140"/>
                  <a:gd name="T18" fmla="*/ 2416 w 216"/>
                  <a:gd name="T19" fmla="*/ 1056 h 140"/>
                  <a:gd name="T20" fmla="*/ 2482 w 216"/>
                  <a:gd name="T21" fmla="*/ 1159 h 140"/>
                  <a:gd name="T22" fmla="*/ 2553 w 216"/>
                  <a:gd name="T23" fmla="*/ 1211 h 140"/>
                  <a:gd name="T24" fmla="*/ 2630 w 216"/>
                  <a:gd name="T25" fmla="*/ 1211 h 140"/>
                  <a:gd name="T26" fmla="*/ 2765 w 216"/>
                  <a:gd name="T27" fmla="*/ 1123 h 140"/>
                  <a:gd name="T28" fmla="*/ 2894 w 216"/>
                  <a:gd name="T29" fmla="*/ 1034 h 140"/>
                  <a:gd name="T30" fmla="*/ 2689 w 216"/>
                  <a:gd name="T31" fmla="*/ 1009 h 140"/>
                  <a:gd name="T32" fmla="*/ 2577 w 216"/>
                  <a:gd name="T33" fmla="*/ 1016 h 140"/>
                  <a:gd name="T34" fmla="*/ 2482 w 216"/>
                  <a:gd name="T35" fmla="*/ 936 h 140"/>
                  <a:gd name="T36" fmla="*/ 2404 w 216"/>
                  <a:gd name="T37" fmla="*/ 895 h 140"/>
                  <a:gd name="T38" fmla="*/ 2452 w 216"/>
                  <a:gd name="T39" fmla="*/ 733 h 140"/>
                  <a:gd name="T40" fmla="*/ 2348 w 216"/>
                  <a:gd name="T41" fmla="*/ 794 h 140"/>
                  <a:gd name="T42" fmla="*/ 2125 w 216"/>
                  <a:gd name="T43" fmla="*/ 1056 h 140"/>
                  <a:gd name="T44" fmla="*/ 2034 w 216"/>
                  <a:gd name="T45" fmla="*/ 966 h 140"/>
                  <a:gd name="T46" fmla="*/ 1815 w 216"/>
                  <a:gd name="T47" fmla="*/ 984 h 140"/>
                  <a:gd name="T48" fmla="*/ 1729 w 216"/>
                  <a:gd name="T49" fmla="*/ 895 h 140"/>
                  <a:gd name="T50" fmla="*/ 1637 w 216"/>
                  <a:gd name="T51" fmla="*/ 770 h 140"/>
                  <a:gd name="T52" fmla="*/ 1648 w 216"/>
                  <a:gd name="T53" fmla="*/ 642 h 140"/>
                  <a:gd name="T54" fmla="*/ 1513 w 216"/>
                  <a:gd name="T55" fmla="*/ 520 h 140"/>
                  <a:gd name="T56" fmla="*/ 1378 w 216"/>
                  <a:gd name="T57" fmla="*/ 490 h 140"/>
                  <a:gd name="T58" fmla="*/ 939 w 216"/>
                  <a:gd name="T59" fmla="*/ 496 h 140"/>
                  <a:gd name="T60" fmla="*/ 401 w 216"/>
                  <a:gd name="T61" fmla="*/ 0 h 140"/>
                  <a:gd name="T62" fmla="*/ 0 w 216"/>
                  <a:gd name="T63" fmla="*/ 122 h 140"/>
                  <a:gd name="T64" fmla="*/ 106 w 216"/>
                  <a:gd name="T65" fmla="*/ 953 h 140"/>
                  <a:gd name="T66" fmla="*/ 258 w 216"/>
                  <a:gd name="T67" fmla="*/ 966 h 140"/>
                  <a:gd name="T68" fmla="*/ 237 w 216"/>
                  <a:gd name="T69" fmla="*/ 770 h 140"/>
                  <a:gd name="T70" fmla="*/ 343 w 216"/>
                  <a:gd name="T71" fmla="*/ 701 h 140"/>
                  <a:gd name="T72" fmla="*/ 401 w 216"/>
                  <a:gd name="T73" fmla="*/ 662 h 140"/>
                  <a:gd name="T74" fmla="*/ 497 w 216"/>
                  <a:gd name="T75" fmla="*/ 701 h 140"/>
                  <a:gd name="T76" fmla="*/ 699 w 216"/>
                  <a:gd name="T77" fmla="*/ 794 h 140"/>
                  <a:gd name="T78" fmla="*/ 761 w 216"/>
                  <a:gd name="T79" fmla="*/ 900 h 140"/>
                  <a:gd name="T80" fmla="*/ 780 w 216"/>
                  <a:gd name="T81" fmla="*/ 971 h 140"/>
                  <a:gd name="T82" fmla="*/ 982 w 216"/>
                  <a:gd name="T83" fmla="*/ 924 h 140"/>
                  <a:gd name="T84" fmla="*/ 1094 w 216"/>
                  <a:gd name="T85" fmla="*/ 1034 h 140"/>
                  <a:gd name="T86" fmla="*/ 1166 w 216"/>
                  <a:gd name="T87" fmla="*/ 1123 h 140"/>
                  <a:gd name="T88" fmla="*/ 1198 w 216"/>
                  <a:gd name="T89" fmla="*/ 1267 h 140"/>
                  <a:gd name="T90" fmla="*/ 1493 w 216"/>
                  <a:gd name="T91" fmla="*/ 1463 h 140"/>
                  <a:gd name="T92" fmla="*/ 1762 w 216"/>
                  <a:gd name="T93" fmla="*/ 1607 h 140"/>
                  <a:gd name="T94" fmla="*/ 1883 w 216"/>
                  <a:gd name="T95" fmla="*/ 1678 h 140"/>
                  <a:gd name="T96" fmla="*/ 1899 w 216"/>
                  <a:gd name="T97" fmla="*/ 178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chemeClr val="bg1"/>
              </a:solidFill>
              <a:ln w="3175" cap="rnd">
                <a:solidFill>
                  <a:srgbClr val="56A856"/>
                </a:solidFill>
                <a:round/>
                <a:headEnd/>
                <a:tailEnd/>
              </a:ln>
            </p:spPr>
            <p:txBody>
              <a:bodyPr/>
              <a:lstStyle/>
              <a:p>
                <a:endParaRPr lang="en-US"/>
              </a:p>
            </p:txBody>
          </p:sp>
          <p:sp>
            <p:nvSpPr>
              <p:cNvPr id="124" name="Freeform 125"/>
              <p:cNvSpPr>
                <a:spLocks noChangeAspect="1"/>
              </p:cNvSpPr>
              <p:nvPr/>
            </p:nvSpPr>
            <p:spPr bwMode="auto">
              <a:xfrm>
                <a:off x="3752" y="1952"/>
                <a:ext cx="208" cy="169"/>
              </a:xfrm>
              <a:custGeom>
                <a:avLst/>
                <a:gdLst>
                  <a:gd name="T0" fmla="*/ 257 w 173"/>
                  <a:gd name="T1" fmla="*/ 1732 h 141"/>
                  <a:gd name="T2" fmla="*/ 646 w 173"/>
                  <a:gd name="T3" fmla="*/ 1760 h 141"/>
                  <a:gd name="T4" fmla="*/ 720 w 173"/>
                  <a:gd name="T5" fmla="*/ 1760 h 141"/>
                  <a:gd name="T6" fmla="*/ 1021 w 173"/>
                  <a:gd name="T7" fmla="*/ 1702 h 141"/>
                  <a:gd name="T8" fmla="*/ 994 w 173"/>
                  <a:gd name="T9" fmla="*/ 1586 h 141"/>
                  <a:gd name="T10" fmla="*/ 1148 w 173"/>
                  <a:gd name="T11" fmla="*/ 1445 h 141"/>
                  <a:gd name="T12" fmla="*/ 1214 w 173"/>
                  <a:gd name="T13" fmla="*/ 1445 h 141"/>
                  <a:gd name="T14" fmla="*/ 1258 w 173"/>
                  <a:gd name="T15" fmla="*/ 1396 h 141"/>
                  <a:gd name="T16" fmla="*/ 1365 w 173"/>
                  <a:gd name="T17" fmla="*/ 1338 h 141"/>
                  <a:gd name="T18" fmla="*/ 1476 w 173"/>
                  <a:gd name="T19" fmla="*/ 1329 h 141"/>
                  <a:gd name="T20" fmla="*/ 1460 w 173"/>
                  <a:gd name="T21" fmla="*/ 1208 h 141"/>
                  <a:gd name="T22" fmla="*/ 1581 w 173"/>
                  <a:gd name="T23" fmla="*/ 1104 h 141"/>
                  <a:gd name="T24" fmla="*/ 1550 w 173"/>
                  <a:gd name="T25" fmla="*/ 931 h 141"/>
                  <a:gd name="T26" fmla="*/ 1629 w 173"/>
                  <a:gd name="T27" fmla="*/ 931 h 141"/>
                  <a:gd name="T28" fmla="*/ 1755 w 173"/>
                  <a:gd name="T29" fmla="*/ 839 h 141"/>
                  <a:gd name="T30" fmla="*/ 1809 w 173"/>
                  <a:gd name="T31" fmla="*/ 714 h 141"/>
                  <a:gd name="T32" fmla="*/ 1717 w 173"/>
                  <a:gd name="T33" fmla="*/ 521 h 141"/>
                  <a:gd name="T34" fmla="*/ 1819 w 173"/>
                  <a:gd name="T35" fmla="*/ 451 h 141"/>
                  <a:gd name="T36" fmla="*/ 2130 w 173"/>
                  <a:gd name="T37" fmla="*/ 326 h 141"/>
                  <a:gd name="T38" fmla="*/ 2265 w 173"/>
                  <a:gd name="T39" fmla="*/ 303 h 141"/>
                  <a:gd name="T40" fmla="*/ 2284 w 173"/>
                  <a:gd name="T41" fmla="*/ 227 h 141"/>
                  <a:gd name="T42" fmla="*/ 2130 w 173"/>
                  <a:gd name="T43" fmla="*/ 272 h 141"/>
                  <a:gd name="T44" fmla="*/ 1973 w 173"/>
                  <a:gd name="T45" fmla="*/ 272 h 141"/>
                  <a:gd name="T46" fmla="*/ 1841 w 173"/>
                  <a:gd name="T47" fmla="*/ 314 h 141"/>
                  <a:gd name="T48" fmla="*/ 1772 w 173"/>
                  <a:gd name="T49" fmla="*/ 326 h 141"/>
                  <a:gd name="T50" fmla="*/ 1746 w 173"/>
                  <a:gd name="T51" fmla="*/ 123 h 141"/>
                  <a:gd name="T52" fmla="*/ 1684 w 173"/>
                  <a:gd name="T53" fmla="*/ 50 h 141"/>
                  <a:gd name="T54" fmla="*/ 1476 w 173"/>
                  <a:gd name="T55" fmla="*/ 123 h 141"/>
                  <a:gd name="T56" fmla="*/ 1437 w 173"/>
                  <a:gd name="T57" fmla="*/ 176 h 141"/>
                  <a:gd name="T58" fmla="*/ 1401 w 173"/>
                  <a:gd name="T59" fmla="*/ 302 h 141"/>
                  <a:gd name="T60" fmla="*/ 1243 w 173"/>
                  <a:gd name="T61" fmla="*/ 314 h 141"/>
                  <a:gd name="T62" fmla="*/ 1123 w 173"/>
                  <a:gd name="T63" fmla="*/ 227 h 141"/>
                  <a:gd name="T64" fmla="*/ 1021 w 173"/>
                  <a:gd name="T65" fmla="*/ 227 h 141"/>
                  <a:gd name="T66" fmla="*/ 902 w 173"/>
                  <a:gd name="T67" fmla="*/ 252 h 141"/>
                  <a:gd name="T68" fmla="*/ 757 w 173"/>
                  <a:gd name="T69" fmla="*/ 252 h 141"/>
                  <a:gd name="T70" fmla="*/ 670 w 173"/>
                  <a:gd name="T71" fmla="*/ 253 h 141"/>
                  <a:gd name="T72" fmla="*/ 599 w 173"/>
                  <a:gd name="T73" fmla="*/ 433 h 141"/>
                  <a:gd name="T74" fmla="*/ 414 w 173"/>
                  <a:gd name="T75" fmla="*/ 541 h 141"/>
                  <a:gd name="T76" fmla="*/ 344 w 173"/>
                  <a:gd name="T77" fmla="*/ 648 h 141"/>
                  <a:gd name="T78" fmla="*/ 263 w 173"/>
                  <a:gd name="T79" fmla="*/ 641 h 141"/>
                  <a:gd name="T80" fmla="*/ 126 w 173"/>
                  <a:gd name="T81" fmla="*/ 622 h 141"/>
                  <a:gd name="T82" fmla="*/ 42 w 173"/>
                  <a:gd name="T83" fmla="*/ 777 h 141"/>
                  <a:gd name="T84" fmla="*/ 2 w 173"/>
                  <a:gd name="T85" fmla="*/ 811 h 141"/>
                  <a:gd name="T86" fmla="*/ 50 w 173"/>
                  <a:gd name="T87" fmla="*/ 1008 h 141"/>
                  <a:gd name="T88" fmla="*/ 50 w 173"/>
                  <a:gd name="T89" fmla="*/ 1136 h 141"/>
                  <a:gd name="T90" fmla="*/ 123 w 173"/>
                  <a:gd name="T91" fmla="*/ 1396 h 141"/>
                  <a:gd name="T92" fmla="*/ 257 w 173"/>
                  <a:gd name="T93" fmla="*/ 1507 h 141"/>
                  <a:gd name="T94" fmla="*/ 126 w 173"/>
                  <a:gd name="T95" fmla="*/ 170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chemeClr val="bg1"/>
              </a:solidFill>
              <a:ln w="3175" cap="rnd">
                <a:solidFill>
                  <a:srgbClr val="B38768"/>
                </a:solidFill>
                <a:round/>
                <a:headEnd/>
                <a:tailEnd/>
              </a:ln>
            </p:spPr>
            <p:txBody>
              <a:bodyPr/>
              <a:lstStyle/>
              <a:p>
                <a:endParaRPr lang="en-US"/>
              </a:p>
            </p:txBody>
          </p:sp>
          <p:sp>
            <p:nvSpPr>
              <p:cNvPr id="125" name="Freeform 126"/>
              <p:cNvSpPr>
                <a:spLocks noChangeAspect="1"/>
              </p:cNvSpPr>
              <p:nvPr/>
            </p:nvSpPr>
            <p:spPr bwMode="auto">
              <a:xfrm>
                <a:off x="3764" y="1981"/>
                <a:ext cx="242" cy="248"/>
              </a:xfrm>
              <a:custGeom>
                <a:avLst/>
                <a:gdLst>
                  <a:gd name="T0" fmla="*/ 413 w 201"/>
                  <a:gd name="T1" fmla="*/ 69 h 207"/>
                  <a:gd name="T2" fmla="*/ 391 w 201"/>
                  <a:gd name="T3" fmla="*/ 86 h 207"/>
                  <a:gd name="T4" fmla="*/ 349 w 201"/>
                  <a:gd name="T5" fmla="*/ 79 h 207"/>
                  <a:gd name="T6" fmla="*/ 341 w 201"/>
                  <a:gd name="T7" fmla="*/ 102 h 207"/>
                  <a:gd name="T8" fmla="*/ 353 w 201"/>
                  <a:gd name="T9" fmla="*/ 138 h 207"/>
                  <a:gd name="T10" fmla="*/ 370 w 201"/>
                  <a:gd name="T11" fmla="*/ 143 h 207"/>
                  <a:gd name="T12" fmla="*/ 362 w 201"/>
                  <a:gd name="T13" fmla="*/ 164 h 207"/>
                  <a:gd name="T14" fmla="*/ 360 w 201"/>
                  <a:gd name="T15" fmla="*/ 181 h 207"/>
                  <a:gd name="T16" fmla="*/ 360 w 201"/>
                  <a:gd name="T17" fmla="*/ 196 h 207"/>
                  <a:gd name="T18" fmla="*/ 343 w 201"/>
                  <a:gd name="T19" fmla="*/ 216 h 207"/>
                  <a:gd name="T20" fmla="*/ 327 w 201"/>
                  <a:gd name="T21" fmla="*/ 231 h 207"/>
                  <a:gd name="T22" fmla="*/ 311 w 201"/>
                  <a:gd name="T23" fmla="*/ 267 h 207"/>
                  <a:gd name="T24" fmla="*/ 294 w 201"/>
                  <a:gd name="T25" fmla="*/ 280 h 207"/>
                  <a:gd name="T26" fmla="*/ 282 w 201"/>
                  <a:gd name="T27" fmla="*/ 295 h 207"/>
                  <a:gd name="T28" fmla="*/ 260 w 201"/>
                  <a:gd name="T29" fmla="*/ 295 h 207"/>
                  <a:gd name="T30" fmla="*/ 230 w 201"/>
                  <a:gd name="T31" fmla="*/ 325 h 207"/>
                  <a:gd name="T32" fmla="*/ 247 w 201"/>
                  <a:gd name="T33" fmla="*/ 335 h 207"/>
                  <a:gd name="T34" fmla="*/ 250 w 201"/>
                  <a:gd name="T35" fmla="*/ 355 h 207"/>
                  <a:gd name="T36" fmla="*/ 271 w 201"/>
                  <a:gd name="T37" fmla="*/ 368 h 207"/>
                  <a:gd name="T38" fmla="*/ 284 w 201"/>
                  <a:gd name="T39" fmla="*/ 399 h 207"/>
                  <a:gd name="T40" fmla="*/ 282 w 201"/>
                  <a:gd name="T41" fmla="*/ 409 h 207"/>
                  <a:gd name="T42" fmla="*/ 275 w 201"/>
                  <a:gd name="T43" fmla="*/ 406 h 207"/>
                  <a:gd name="T44" fmla="*/ 244 w 201"/>
                  <a:gd name="T45" fmla="*/ 413 h 207"/>
                  <a:gd name="T46" fmla="*/ 220 w 201"/>
                  <a:gd name="T47" fmla="*/ 416 h 207"/>
                  <a:gd name="T48" fmla="*/ 205 w 201"/>
                  <a:gd name="T49" fmla="*/ 427 h 207"/>
                  <a:gd name="T50" fmla="*/ 178 w 201"/>
                  <a:gd name="T51" fmla="*/ 397 h 207"/>
                  <a:gd name="T52" fmla="*/ 161 w 201"/>
                  <a:gd name="T53" fmla="*/ 376 h 207"/>
                  <a:gd name="T54" fmla="*/ 118 w 201"/>
                  <a:gd name="T55" fmla="*/ 375 h 207"/>
                  <a:gd name="T56" fmla="*/ 83 w 201"/>
                  <a:gd name="T57" fmla="*/ 379 h 207"/>
                  <a:gd name="T58" fmla="*/ 54 w 201"/>
                  <a:gd name="T59" fmla="*/ 379 h 207"/>
                  <a:gd name="T60" fmla="*/ 34 w 201"/>
                  <a:gd name="T61" fmla="*/ 376 h 207"/>
                  <a:gd name="T62" fmla="*/ 35 w 201"/>
                  <a:gd name="T63" fmla="*/ 346 h 207"/>
                  <a:gd name="T64" fmla="*/ 65 w 201"/>
                  <a:gd name="T65" fmla="*/ 335 h 207"/>
                  <a:gd name="T66" fmla="*/ 69 w 201"/>
                  <a:gd name="T67" fmla="*/ 319 h 207"/>
                  <a:gd name="T68" fmla="*/ 51 w 201"/>
                  <a:gd name="T69" fmla="*/ 282 h 207"/>
                  <a:gd name="T70" fmla="*/ 28 w 201"/>
                  <a:gd name="T71" fmla="*/ 271 h 207"/>
                  <a:gd name="T72" fmla="*/ 17 w 201"/>
                  <a:gd name="T73" fmla="*/ 248 h 207"/>
                  <a:gd name="T74" fmla="*/ 19 w 201"/>
                  <a:gd name="T75" fmla="*/ 232 h 207"/>
                  <a:gd name="T76" fmla="*/ 83 w 201"/>
                  <a:gd name="T77" fmla="*/ 237 h 207"/>
                  <a:gd name="T78" fmla="*/ 94 w 201"/>
                  <a:gd name="T79" fmla="*/ 237 h 207"/>
                  <a:gd name="T80" fmla="*/ 142 w 201"/>
                  <a:gd name="T81" fmla="*/ 228 h 207"/>
                  <a:gd name="T82" fmla="*/ 137 w 201"/>
                  <a:gd name="T83" fmla="*/ 208 h 207"/>
                  <a:gd name="T84" fmla="*/ 163 w 201"/>
                  <a:gd name="T85" fmla="*/ 186 h 207"/>
                  <a:gd name="T86" fmla="*/ 172 w 201"/>
                  <a:gd name="T87" fmla="*/ 186 h 207"/>
                  <a:gd name="T88" fmla="*/ 181 w 201"/>
                  <a:gd name="T89" fmla="*/ 180 h 207"/>
                  <a:gd name="T90" fmla="*/ 197 w 201"/>
                  <a:gd name="T91" fmla="*/ 171 h 207"/>
                  <a:gd name="T92" fmla="*/ 214 w 201"/>
                  <a:gd name="T93" fmla="*/ 167 h 207"/>
                  <a:gd name="T94" fmla="*/ 213 w 201"/>
                  <a:gd name="T95" fmla="*/ 147 h 207"/>
                  <a:gd name="T96" fmla="*/ 234 w 201"/>
                  <a:gd name="T97" fmla="*/ 129 h 207"/>
                  <a:gd name="T98" fmla="*/ 225 w 201"/>
                  <a:gd name="T99" fmla="*/ 103 h 207"/>
                  <a:gd name="T100" fmla="*/ 240 w 201"/>
                  <a:gd name="T101" fmla="*/ 103 h 207"/>
                  <a:gd name="T102" fmla="*/ 258 w 201"/>
                  <a:gd name="T103" fmla="*/ 86 h 207"/>
                  <a:gd name="T104" fmla="*/ 267 w 201"/>
                  <a:gd name="T105" fmla="*/ 69 h 207"/>
                  <a:gd name="T106" fmla="*/ 250 w 201"/>
                  <a:gd name="T107" fmla="*/ 37 h 207"/>
                  <a:gd name="T108" fmla="*/ 268 w 201"/>
                  <a:gd name="T109" fmla="*/ 24 h 207"/>
                  <a:gd name="T110" fmla="*/ 318 w 201"/>
                  <a:gd name="T111" fmla="*/ 2 h 207"/>
                  <a:gd name="T112" fmla="*/ 341 w 201"/>
                  <a:gd name="T113" fmla="*/ 0 h 207"/>
                  <a:gd name="T114" fmla="*/ 360 w 201"/>
                  <a:gd name="T115" fmla="*/ 1 h 207"/>
                  <a:gd name="T116" fmla="*/ 378 w 201"/>
                  <a:gd name="T117" fmla="*/ 35 h 207"/>
                  <a:gd name="T118" fmla="*/ 402 w 201"/>
                  <a:gd name="T119" fmla="*/ 43 h 207"/>
                  <a:gd name="T120" fmla="*/ 421 w 201"/>
                  <a:gd name="T121" fmla="*/ 55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chemeClr val="accent3">
                  <a:lumMod val="60000"/>
                  <a:lumOff val="40000"/>
                </a:schemeClr>
              </a:solidFill>
              <a:ln w="3175" cap="rnd">
                <a:solidFill>
                  <a:srgbClr val="869943"/>
                </a:solidFill>
                <a:round/>
                <a:headEnd/>
                <a:tailEnd/>
              </a:ln>
            </p:spPr>
            <p:txBody>
              <a:bodyPr/>
              <a:lstStyle/>
              <a:p>
                <a:pPr>
                  <a:defRPr/>
                </a:pPr>
                <a:endParaRPr lang="en-US"/>
              </a:p>
            </p:txBody>
          </p:sp>
          <p:sp>
            <p:nvSpPr>
              <p:cNvPr id="126" name="Freeform 127"/>
              <p:cNvSpPr>
                <a:spLocks noChangeAspect="1"/>
              </p:cNvSpPr>
              <p:nvPr/>
            </p:nvSpPr>
            <p:spPr bwMode="auto">
              <a:xfrm>
                <a:off x="3944" y="1647"/>
                <a:ext cx="855" cy="648"/>
              </a:xfrm>
              <a:custGeom>
                <a:avLst/>
                <a:gdLst>
                  <a:gd name="T0" fmla="*/ 85 w 713"/>
                  <a:gd name="T1" fmla="*/ 439 h 540"/>
                  <a:gd name="T2" fmla="*/ 1 w 713"/>
                  <a:gd name="T3" fmla="*/ 476 h 540"/>
                  <a:gd name="T4" fmla="*/ 35 w 713"/>
                  <a:gd name="T5" fmla="*/ 563 h 540"/>
                  <a:gd name="T6" fmla="*/ 94 w 713"/>
                  <a:gd name="T7" fmla="*/ 620 h 540"/>
                  <a:gd name="T8" fmla="*/ 152 w 713"/>
                  <a:gd name="T9" fmla="*/ 692 h 540"/>
                  <a:gd name="T10" fmla="*/ 153 w 713"/>
                  <a:gd name="T11" fmla="*/ 755 h 540"/>
                  <a:gd name="T12" fmla="*/ 227 w 713"/>
                  <a:gd name="T13" fmla="*/ 800 h 540"/>
                  <a:gd name="T14" fmla="*/ 303 w 713"/>
                  <a:gd name="T15" fmla="*/ 848 h 540"/>
                  <a:gd name="T16" fmla="*/ 378 w 713"/>
                  <a:gd name="T17" fmla="*/ 880 h 540"/>
                  <a:gd name="T18" fmla="*/ 434 w 713"/>
                  <a:gd name="T19" fmla="*/ 881 h 540"/>
                  <a:gd name="T20" fmla="*/ 495 w 713"/>
                  <a:gd name="T21" fmla="*/ 880 h 540"/>
                  <a:gd name="T22" fmla="*/ 570 w 713"/>
                  <a:gd name="T23" fmla="*/ 830 h 540"/>
                  <a:gd name="T24" fmla="*/ 626 w 713"/>
                  <a:gd name="T25" fmla="*/ 863 h 540"/>
                  <a:gd name="T26" fmla="*/ 684 w 713"/>
                  <a:gd name="T27" fmla="*/ 930 h 540"/>
                  <a:gd name="T28" fmla="*/ 676 w 713"/>
                  <a:gd name="T29" fmla="*/ 995 h 540"/>
                  <a:gd name="T30" fmla="*/ 727 w 713"/>
                  <a:gd name="T31" fmla="*/ 1060 h 540"/>
                  <a:gd name="T32" fmla="*/ 778 w 713"/>
                  <a:gd name="T33" fmla="*/ 1080 h 540"/>
                  <a:gd name="T34" fmla="*/ 796 w 713"/>
                  <a:gd name="T35" fmla="*/ 1039 h 540"/>
                  <a:gd name="T36" fmla="*/ 842 w 713"/>
                  <a:gd name="T37" fmla="*/ 1039 h 540"/>
                  <a:gd name="T38" fmla="*/ 902 w 713"/>
                  <a:gd name="T39" fmla="*/ 1038 h 540"/>
                  <a:gd name="T40" fmla="*/ 983 w 713"/>
                  <a:gd name="T41" fmla="*/ 1074 h 540"/>
                  <a:gd name="T42" fmla="*/ 1005 w 713"/>
                  <a:gd name="T43" fmla="*/ 1086 h 540"/>
                  <a:gd name="T44" fmla="*/ 1071 w 713"/>
                  <a:gd name="T45" fmla="*/ 1060 h 540"/>
                  <a:gd name="T46" fmla="*/ 1124 w 713"/>
                  <a:gd name="T47" fmla="*/ 1045 h 540"/>
                  <a:gd name="T48" fmla="*/ 1223 w 713"/>
                  <a:gd name="T49" fmla="*/ 935 h 540"/>
                  <a:gd name="T50" fmla="*/ 1264 w 713"/>
                  <a:gd name="T51" fmla="*/ 848 h 540"/>
                  <a:gd name="T52" fmla="*/ 1222 w 713"/>
                  <a:gd name="T53" fmla="*/ 794 h 540"/>
                  <a:gd name="T54" fmla="*/ 1218 w 713"/>
                  <a:gd name="T55" fmla="*/ 736 h 540"/>
                  <a:gd name="T56" fmla="*/ 1223 w 713"/>
                  <a:gd name="T57" fmla="*/ 712 h 540"/>
                  <a:gd name="T58" fmla="*/ 1196 w 713"/>
                  <a:gd name="T59" fmla="*/ 613 h 540"/>
                  <a:gd name="T60" fmla="*/ 1235 w 713"/>
                  <a:gd name="T61" fmla="*/ 577 h 540"/>
                  <a:gd name="T62" fmla="*/ 1200 w 713"/>
                  <a:gd name="T63" fmla="*/ 547 h 540"/>
                  <a:gd name="T64" fmla="*/ 1110 w 713"/>
                  <a:gd name="T65" fmla="*/ 527 h 540"/>
                  <a:gd name="T66" fmla="*/ 1215 w 713"/>
                  <a:gd name="T67" fmla="*/ 460 h 540"/>
                  <a:gd name="T68" fmla="*/ 1236 w 713"/>
                  <a:gd name="T69" fmla="*/ 487 h 540"/>
                  <a:gd name="T70" fmla="*/ 1330 w 713"/>
                  <a:gd name="T71" fmla="*/ 422 h 540"/>
                  <a:gd name="T72" fmla="*/ 1392 w 713"/>
                  <a:gd name="T73" fmla="*/ 372 h 540"/>
                  <a:gd name="T74" fmla="*/ 1405 w 713"/>
                  <a:gd name="T75" fmla="*/ 311 h 540"/>
                  <a:gd name="T76" fmla="*/ 1465 w 713"/>
                  <a:gd name="T77" fmla="*/ 251 h 540"/>
                  <a:gd name="T78" fmla="*/ 1365 w 713"/>
                  <a:gd name="T79" fmla="*/ 190 h 540"/>
                  <a:gd name="T80" fmla="*/ 1274 w 713"/>
                  <a:gd name="T81" fmla="*/ 122 h 540"/>
                  <a:gd name="T82" fmla="*/ 1223 w 713"/>
                  <a:gd name="T83" fmla="*/ 41 h 540"/>
                  <a:gd name="T84" fmla="*/ 1085 w 713"/>
                  <a:gd name="T85" fmla="*/ 12 h 540"/>
                  <a:gd name="T86" fmla="*/ 1073 w 713"/>
                  <a:gd name="T87" fmla="*/ 122 h 540"/>
                  <a:gd name="T88" fmla="*/ 1011 w 713"/>
                  <a:gd name="T89" fmla="*/ 208 h 540"/>
                  <a:gd name="T90" fmla="*/ 1109 w 713"/>
                  <a:gd name="T91" fmla="*/ 251 h 540"/>
                  <a:gd name="T92" fmla="*/ 1031 w 713"/>
                  <a:gd name="T93" fmla="*/ 280 h 540"/>
                  <a:gd name="T94" fmla="*/ 932 w 713"/>
                  <a:gd name="T95" fmla="*/ 336 h 540"/>
                  <a:gd name="T96" fmla="*/ 763 w 713"/>
                  <a:gd name="T97" fmla="*/ 416 h 540"/>
                  <a:gd name="T98" fmla="*/ 559 w 713"/>
                  <a:gd name="T99" fmla="*/ 386 h 540"/>
                  <a:gd name="T100" fmla="*/ 457 w 713"/>
                  <a:gd name="T101" fmla="*/ 304 h 540"/>
                  <a:gd name="T102" fmla="*/ 387 w 713"/>
                  <a:gd name="T103" fmla="*/ 232 h 540"/>
                  <a:gd name="T104" fmla="*/ 309 w 713"/>
                  <a:gd name="T105" fmla="*/ 170 h 540"/>
                  <a:gd name="T106" fmla="*/ 258 w 713"/>
                  <a:gd name="T107" fmla="*/ 206 h 540"/>
                  <a:gd name="T108" fmla="*/ 188 w 713"/>
                  <a:gd name="T109" fmla="*/ 301 h 540"/>
                  <a:gd name="T110" fmla="*/ 157 w 713"/>
                  <a:gd name="T111" fmla="*/ 366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chemeClr val="accent3">
                  <a:lumMod val="60000"/>
                  <a:lumOff val="40000"/>
                </a:schemeClr>
              </a:solidFill>
              <a:ln w="3175" cap="rnd">
                <a:solidFill>
                  <a:srgbClr val="56A856"/>
                </a:solidFill>
                <a:round/>
                <a:headEnd/>
                <a:tailEnd/>
              </a:ln>
            </p:spPr>
            <p:txBody>
              <a:bodyPr/>
              <a:lstStyle/>
              <a:p>
                <a:pPr>
                  <a:defRPr/>
                </a:pPr>
                <a:endParaRPr lang="en-US"/>
              </a:p>
            </p:txBody>
          </p:sp>
          <p:sp>
            <p:nvSpPr>
              <p:cNvPr id="127" name="Freeform 128"/>
              <p:cNvSpPr>
                <a:spLocks noChangeAspect="1"/>
              </p:cNvSpPr>
              <p:nvPr/>
            </p:nvSpPr>
            <p:spPr bwMode="auto">
              <a:xfrm>
                <a:off x="4116" y="1671"/>
                <a:ext cx="472" cy="222"/>
              </a:xfrm>
              <a:custGeom>
                <a:avLst/>
                <a:gdLst>
                  <a:gd name="T0" fmla="*/ 4401 w 393"/>
                  <a:gd name="T1" fmla="*/ 521 h 185"/>
                  <a:gd name="T2" fmla="*/ 4214 w 393"/>
                  <a:gd name="T3" fmla="*/ 520 h 185"/>
                  <a:gd name="T4" fmla="*/ 4031 w 393"/>
                  <a:gd name="T5" fmla="*/ 490 h 185"/>
                  <a:gd name="T6" fmla="*/ 3861 w 393"/>
                  <a:gd name="T7" fmla="*/ 588 h 185"/>
                  <a:gd name="T8" fmla="*/ 3622 w 393"/>
                  <a:gd name="T9" fmla="*/ 642 h 185"/>
                  <a:gd name="T10" fmla="*/ 3483 w 393"/>
                  <a:gd name="T11" fmla="*/ 683 h 185"/>
                  <a:gd name="T12" fmla="*/ 3123 w 393"/>
                  <a:gd name="T13" fmla="*/ 588 h 185"/>
                  <a:gd name="T14" fmla="*/ 2983 w 393"/>
                  <a:gd name="T15" fmla="*/ 490 h 185"/>
                  <a:gd name="T16" fmla="*/ 2647 w 393"/>
                  <a:gd name="T17" fmla="*/ 446 h 185"/>
                  <a:gd name="T18" fmla="*/ 2433 w 393"/>
                  <a:gd name="T19" fmla="*/ 474 h 185"/>
                  <a:gd name="T20" fmla="*/ 2371 w 393"/>
                  <a:gd name="T21" fmla="*/ 434 h 185"/>
                  <a:gd name="T22" fmla="*/ 2193 w 393"/>
                  <a:gd name="T23" fmla="*/ 372 h 185"/>
                  <a:gd name="T24" fmla="*/ 2077 w 393"/>
                  <a:gd name="T25" fmla="*/ 149 h 185"/>
                  <a:gd name="T26" fmla="*/ 1870 w 393"/>
                  <a:gd name="T27" fmla="*/ 72 h 185"/>
                  <a:gd name="T28" fmla="*/ 1566 w 393"/>
                  <a:gd name="T29" fmla="*/ 1 h 185"/>
                  <a:gd name="T30" fmla="*/ 1502 w 393"/>
                  <a:gd name="T31" fmla="*/ 149 h 185"/>
                  <a:gd name="T32" fmla="*/ 1524 w 393"/>
                  <a:gd name="T33" fmla="*/ 362 h 185"/>
                  <a:gd name="T34" fmla="*/ 1531 w 393"/>
                  <a:gd name="T35" fmla="*/ 520 h 185"/>
                  <a:gd name="T36" fmla="*/ 1394 w 393"/>
                  <a:gd name="T37" fmla="*/ 521 h 185"/>
                  <a:gd name="T38" fmla="*/ 1147 w 393"/>
                  <a:gd name="T39" fmla="*/ 535 h 185"/>
                  <a:gd name="T40" fmla="*/ 967 w 393"/>
                  <a:gd name="T41" fmla="*/ 433 h 185"/>
                  <a:gd name="T42" fmla="*/ 775 w 393"/>
                  <a:gd name="T43" fmla="*/ 362 h 185"/>
                  <a:gd name="T44" fmla="*/ 687 w 393"/>
                  <a:gd name="T45" fmla="*/ 340 h 185"/>
                  <a:gd name="T46" fmla="*/ 597 w 393"/>
                  <a:gd name="T47" fmla="*/ 362 h 185"/>
                  <a:gd name="T48" fmla="*/ 497 w 393"/>
                  <a:gd name="T49" fmla="*/ 408 h 185"/>
                  <a:gd name="T50" fmla="*/ 310 w 393"/>
                  <a:gd name="T51" fmla="*/ 520 h 185"/>
                  <a:gd name="T52" fmla="*/ 103 w 393"/>
                  <a:gd name="T53" fmla="*/ 625 h 185"/>
                  <a:gd name="T54" fmla="*/ 0 w 393"/>
                  <a:gd name="T55" fmla="*/ 770 h 185"/>
                  <a:gd name="T56" fmla="*/ 72 w 393"/>
                  <a:gd name="T57" fmla="*/ 880 h 185"/>
                  <a:gd name="T58" fmla="*/ 229 w 393"/>
                  <a:gd name="T59" fmla="*/ 984 h 185"/>
                  <a:gd name="T60" fmla="*/ 322 w 393"/>
                  <a:gd name="T61" fmla="*/ 1009 h 185"/>
                  <a:gd name="T62" fmla="*/ 495 w 393"/>
                  <a:gd name="T63" fmla="*/ 1074 h 185"/>
                  <a:gd name="T64" fmla="*/ 595 w 393"/>
                  <a:gd name="T65" fmla="*/ 1211 h 185"/>
                  <a:gd name="T66" fmla="*/ 587 w 393"/>
                  <a:gd name="T67" fmla="*/ 1340 h 185"/>
                  <a:gd name="T68" fmla="*/ 595 w 393"/>
                  <a:gd name="T69" fmla="*/ 1597 h 185"/>
                  <a:gd name="T70" fmla="*/ 795 w 393"/>
                  <a:gd name="T71" fmla="*/ 1658 h 185"/>
                  <a:gd name="T72" fmla="*/ 1118 w 393"/>
                  <a:gd name="T73" fmla="*/ 1704 h 185"/>
                  <a:gd name="T74" fmla="*/ 1356 w 393"/>
                  <a:gd name="T75" fmla="*/ 1795 h 185"/>
                  <a:gd name="T76" fmla="*/ 1440 w 393"/>
                  <a:gd name="T77" fmla="*/ 1866 h 185"/>
                  <a:gd name="T78" fmla="*/ 1557 w 393"/>
                  <a:gd name="T79" fmla="*/ 2081 h 185"/>
                  <a:gd name="T80" fmla="*/ 1729 w 393"/>
                  <a:gd name="T81" fmla="*/ 2144 h 185"/>
                  <a:gd name="T82" fmla="*/ 2048 w 393"/>
                  <a:gd name="T83" fmla="*/ 2154 h 185"/>
                  <a:gd name="T84" fmla="*/ 2433 w 393"/>
                  <a:gd name="T85" fmla="*/ 2154 h 185"/>
                  <a:gd name="T86" fmla="*/ 2764 w 393"/>
                  <a:gd name="T87" fmla="*/ 2314 h 185"/>
                  <a:gd name="T88" fmla="*/ 2997 w 393"/>
                  <a:gd name="T89" fmla="*/ 2364 h 185"/>
                  <a:gd name="T90" fmla="*/ 3496 w 393"/>
                  <a:gd name="T91" fmla="*/ 2189 h 185"/>
                  <a:gd name="T92" fmla="*/ 3799 w 393"/>
                  <a:gd name="T93" fmla="*/ 2125 h 185"/>
                  <a:gd name="T94" fmla="*/ 3987 w 393"/>
                  <a:gd name="T95" fmla="*/ 1856 h 185"/>
                  <a:gd name="T96" fmla="*/ 3890 w 393"/>
                  <a:gd name="T97" fmla="*/ 1734 h 185"/>
                  <a:gd name="T98" fmla="*/ 4040 w 393"/>
                  <a:gd name="T99" fmla="*/ 1618 h 185"/>
                  <a:gd name="T100" fmla="*/ 4289 w 393"/>
                  <a:gd name="T101" fmla="*/ 1658 h 185"/>
                  <a:gd name="T102" fmla="*/ 4479 w 393"/>
                  <a:gd name="T103" fmla="*/ 1554 h 185"/>
                  <a:gd name="T104" fmla="*/ 4573 w 393"/>
                  <a:gd name="T105" fmla="*/ 1420 h 185"/>
                  <a:gd name="T106" fmla="*/ 4733 w 393"/>
                  <a:gd name="T107" fmla="*/ 1373 h 185"/>
                  <a:gd name="T108" fmla="*/ 4788 w 393"/>
                  <a:gd name="T109" fmla="*/ 1331 h 185"/>
                  <a:gd name="T110" fmla="*/ 4960 w 393"/>
                  <a:gd name="T111" fmla="*/ 1267 h 185"/>
                  <a:gd name="T112" fmla="*/ 5104 w 393"/>
                  <a:gd name="T113" fmla="*/ 1234 h 185"/>
                  <a:gd name="T114" fmla="*/ 4864 w 393"/>
                  <a:gd name="T115" fmla="*/ 971 h 185"/>
                  <a:gd name="T116" fmla="*/ 4715 w 393"/>
                  <a:gd name="T117" fmla="*/ 971 h 185"/>
                  <a:gd name="T118" fmla="*/ 4573 w 393"/>
                  <a:gd name="T119" fmla="*/ 971 h 185"/>
                  <a:gd name="T120" fmla="*/ 4377 w 393"/>
                  <a:gd name="T121" fmla="*/ 1009 h 185"/>
                  <a:gd name="T122" fmla="*/ 4397 w 393"/>
                  <a:gd name="T123" fmla="*/ 924 h 185"/>
                  <a:gd name="T124" fmla="*/ 4397 w 393"/>
                  <a:gd name="T125" fmla="*/ 714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chemeClr val="bg1"/>
              </a:solidFill>
              <a:ln w="3175" cap="rnd">
                <a:solidFill>
                  <a:srgbClr val="869943"/>
                </a:solidFill>
                <a:round/>
                <a:headEnd/>
                <a:tailEnd/>
              </a:ln>
            </p:spPr>
            <p:txBody>
              <a:bodyPr/>
              <a:lstStyle/>
              <a:p>
                <a:endParaRPr lang="en-US"/>
              </a:p>
            </p:txBody>
          </p:sp>
          <p:sp>
            <p:nvSpPr>
              <p:cNvPr id="128" name="Freeform 129"/>
              <p:cNvSpPr>
                <a:spLocks noChangeAspect="1"/>
              </p:cNvSpPr>
              <p:nvPr/>
            </p:nvSpPr>
            <p:spPr bwMode="auto">
              <a:xfrm>
                <a:off x="3871" y="1857"/>
                <a:ext cx="157" cy="81"/>
              </a:xfrm>
              <a:custGeom>
                <a:avLst/>
                <a:gdLst>
                  <a:gd name="T0" fmla="*/ 743 w 131"/>
                  <a:gd name="T1" fmla="*/ 899 h 67"/>
                  <a:gd name="T2" fmla="*/ 743 w 131"/>
                  <a:gd name="T3" fmla="*/ 777 h 67"/>
                  <a:gd name="T4" fmla="*/ 808 w 131"/>
                  <a:gd name="T5" fmla="*/ 742 h 67"/>
                  <a:gd name="T6" fmla="*/ 890 w 131"/>
                  <a:gd name="T7" fmla="*/ 688 h 67"/>
                  <a:gd name="T8" fmla="*/ 948 w 131"/>
                  <a:gd name="T9" fmla="*/ 693 h 67"/>
                  <a:gd name="T10" fmla="*/ 1006 w 131"/>
                  <a:gd name="T11" fmla="*/ 637 h 67"/>
                  <a:gd name="T12" fmla="*/ 1007 w 131"/>
                  <a:gd name="T13" fmla="*/ 705 h 67"/>
                  <a:gd name="T14" fmla="*/ 1116 w 131"/>
                  <a:gd name="T15" fmla="*/ 688 h 67"/>
                  <a:gd name="T16" fmla="*/ 1164 w 131"/>
                  <a:gd name="T17" fmla="*/ 546 h 67"/>
                  <a:gd name="T18" fmla="*/ 1230 w 131"/>
                  <a:gd name="T19" fmla="*/ 527 h 67"/>
                  <a:gd name="T20" fmla="*/ 1379 w 131"/>
                  <a:gd name="T21" fmla="*/ 527 h 67"/>
                  <a:gd name="T22" fmla="*/ 1414 w 131"/>
                  <a:gd name="T23" fmla="*/ 436 h 67"/>
                  <a:gd name="T24" fmla="*/ 1518 w 131"/>
                  <a:gd name="T25" fmla="*/ 345 h 67"/>
                  <a:gd name="T26" fmla="*/ 1571 w 131"/>
                  <a:gd name="T27" fmla="*/ 361 h 67"/>
                  <a:gd name="T28" fmla="*/ 1594 w 131"/>
                  <a:gd name="T29" fmla="*/ 288 h 67"/>
                  <a:gd name="T30" fmla="*/ 1653 w 131"/>
                  <a:gd name="T31" fmla="*/ 267 h 67"/>
                  <a:gd name="T32" fmla="*/ 1631 w 131"/>
                  <a:gd name="T33" fmla="*/ 226 h 67"/>
                  <a:gd name="T34" fmla="*/ 1593 w 131"/>
                  <a:gd name="T35" fmla="*/ 221 h 67"/>
                  <a:gd name="T36" fmla="*/ 1506 w 131"/>
                  <a:gd name="T37" fmla="*/ 187 h 67"/>
                  <a:gd name="T38" fmla="*/ 1484 w 131"/>
                  <a:gd name="T39" fmla="*/ 128 h 67"/>
                  <a:gd name="T40" fmla="*/ 1447 w 131"/>
                  <a:gd name="T41" fmla="*/ 128 h 67"/>
                  <a:gd name="T42" fmla="*/ 1379 w 131"/>
                  <a:gd name="T43" fmla="*/ 103 h 67"/>
                  <a:gd name="T44" fmla="*/ 1257 w 131"/>
                  <a:gd name="T45" fmla="*/ 103 h 67"/>
                  <a:gd name="T46" fmla="*/ 1109 w 131"/>
                  <a:gd name="T47" fmla="*/ 85 h 67"/>
                  <a:gd name="T48" fmla="*/ 1006 w 131"/>
                  <a:gd name="T49" fmla="*/ 85 h 67"/>
                  <a:gd name="T50" fmla="*/ 971 w 131"/>
                  <a:gd name="T51" fmla="*/ 125 h 67"/>
                  <a:gd name="T52" fmla="*/ 840 w 131"/>
                  <a:gd name="T53" fmla="*/ 85 h 67"/>
                  <a:gd name="T54" fmla="*/ 711 w 131"/>
                  <a:gd name="T55" fmla="*/ 1 h 67"/>
                  <a:gd name="T56" fmla="*/ 624 w 131"/>
                  <a:gd name="T57" fmla="*/ 2 h 67"/>
                  <a:gd name="T58" fmla="*/ 584 w 131"/>
                  <a:gd name="T59" fmla="*/ 70 h 67"/>
                  <a:gd name="T60" fmla="*/ 584 w 131"/>
                  <a:gd name="T61" fmla="*/ 187 h 67"/>
                  <a:gd name="T62" fmla="*/ 520 w 131"/>
                  <a:gd name="T63" fmla="*/ 197 h 67"/>
                  <a:gd name="T64" fmla="*/ 339 w 131"/>
                  <a:gd name="T65" fmla="*/ 151 h 67"/>
                  <a:gd name="T66" fmla="*/ 272 w 131"/>
                  <a:gd name="T67" fmla="*/ 155 h 67"/>
                  <a:gd name="T68" fmla="*/ 210 w 131"/>
                  <a:gd name="T69" fmla="*/ 226 h 67"/>
                  <a:gd name="T70" fmla="*/ 272 w 131"/>
                  <a:gd name="T71" fmla="*/ 267 h 67"/>
                  <a:gd name="T72" fmla="*/ 146 w 131"/>
                  <a:gd name="T73" fmla="*/ 399 h 67"/>
                  <a:gd name="T74" fmla="*/ 146 w 131"/>
                  <a:gd name="T75" fmla="*/ 457 h 67"/>
                  <a:gd name="T76" fmla="*/ 211 w 131"/>
                  <a:gd name="T77" fmla="*/ 457 h 67"/>
                  <a:gd name="T78" fmla="*/ 211 w 131"/>
                  <a:gd name="T79" fmla="*/ 546 h 67"/>
                  <a:gd name="T80" fmla="*/ 314 w 131"/>
                  <a:gd name="T81" fmla="*/ 546 h 67"/>
                  <a:gd name="T82" fmla="*/ 339 w 131"/>
                  <a:gd name="T83" fmla="*/ 421 h 67"/>
                  <a:gd name="T84" fmla="*/ 431 w 131"/>
                  <a:gd name="T85" fmla="*/ 527 h 67"/>
                  <a:gd name="T86" fmla="*/ 517 w 131"/>
                  <a:gd name="T87" fmla="*/ 546 h 67"/>
                  <a:gd name="T88" fmla="*/ 585 w 131"/>
                  <a:gd name="T89" fmla="*/ 569 h 67"/>
                  <a:gd name="T90" fmla="*/ 562 w 131"/>
                  <a:gd name="T91" fmla="*/ 667 h 67"/>
                  <a:gd name="T92" fmla="*/ 487 w 131"/>
                  <a:gd name="T93" fmla="*/ 667 h 67"/>
                  <a:gd name="T94" fmla="*/ 406 w 131"/>
                  <a:gd name="T95" fmla="*/ 744 h 67"/>
                  <a:gd name="T96" fmla="*/ 362 w 131"/>
                  <a:gd name="T97" fmla="*/ 744 h 67"/>
                  <a:gd name="T98" fmla="*/ 314 w 131"/>
                  <a:gd name="T99" fmla="*/ 736 h 67"/>
                  <a:gd name="T100" fmla="*/ 272 w 131"/>
                  <a:gd name="T101" fmla="*/ 744 h 67"/>
                  <a:gd name="T102" fmla="*/ 252 w 131"/>
                  <a:gd name="T103" fmla="*/ 744 h 67"/>
                  <a:gd name="T104" fmla="*/ 103 w 131"/>
                  <a:gd name="T105" fmla="*/ 777 h 67"/>
                  <a:gd name="T106" fmla="*/ 1 w 131"/>
                  <a:gd name="T107" fmla="*/ 806 h 67"/>
                  <a:gd name="T108" fmla="*/ 50 w 131"/>
                  <a:gd name="T109" fmla="*/ 897 h 67"/>
                  <a:gd name="T110" fmla="*/ 210 w 131"/>
                  <a:gd name="T111" fmla="*/ 890 h 67"/>
                  <a:gd name="T112" fmla="*/ 272 w 131"/>
                  <a:gd name="T113" fmla="*/ 931 h 67"/>
                  <a:gd name="T114" fmla="*/ 391 w 131"/>
                  <a:gd name="T115" fmla="*/ 869 h 67"/>
                  <a:gd name="T116" fmla="*/ 434 w 131"/>
                  <a:gd name="T117" fmla="*/ 939 h 67"/>
                  <a:gd name="T118" fmla="*/ 521 w 131"/>
                  <a:gd name="T119" fmla="*/ 939 h 67"/>
                  <a:gd name="T120" fmla="*/ 743 w 131"/>
                  <a:gd name="T121" fmla="*/ 899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chemeClr val="bg1"/>
              </a:solidFill>
              <a:ln w="3175" cap="rnd">
                <a:solidFill>
                  <a:srgbClr val="A686B0"/>
                </a:solidFill>
                <a:round/>
                <a:headEnd/>
                <a:tailEnd/>
              </a:ln>
            </p:spPr>
            <p:txBody>
              <a:bodyPr/>
              <a:lstStyle/>
              <a:p>
                <a:endParaRPr lang="en-US"/>
              </a:p>
            </p:txBody>
          </p:sp>
          <p:sp>
            <p:nvSpPr>
              <p:cNvPr id="129" name="Freeform 130"/>
              <p:cNvSpPr>
                <a:spLocks noChangeAspect="1"/>
              </p:cNvSpPr>
              <p:nvPr/>
            </p:nvSpPr>
            <p:spPr bwMode="auto">
              <a:xfrm>
                <a:off x="3847" y="1906"/>
                <a:ext cx="119" cy="82"/>
              </a:xfrm>
              <a:custGeom>
                <a:avLst/>
                <a:gdLst>
                  <a:gd name="T0" fmla="*/ 1238 w 99"/>
                  <a:gd name="T1" fmla="*/ 778 h 68"/>
                  <a:gd name="T2" fmla="*/ 1303 w 99"/>
                  <a:gd name="T3" fmla="*/ 732 h 68"/>
                  <a:gd name="T4" fmla="*/ 1238 w 99"/>
                  <a:gd name="T5" fmla="*/ 544 h 68"/>
                  <a:gd name="T6" fmla="*/ 1164 w 99"/>
                  <a:gd name="T7" fmla="*/ 451 h 68"/>
                  <a:gd name="T8" fmla="*/ 1035 w 99"/>
                  <a:gd name="T9" fmla="*/ 504 h 68"/>
                  <a:gd name="T10" fmla="*/ 1035 w 99"/>
                  <a:gd name="T11" fmla="*/ 450 h 68"/>
                  <a:gd name="T12" fmla="*/ 1043 w 99"/>
                  <a:gd name="T13" fmla="*/ 403 h 68"/>
                  <a:gd name="T14" fmla="*/ 1030 w 99"/>
                  <a:gd name="T15" fmla="*/ 318 h 68"/>
                  <a:gd name="T16" fmla="*/ 820 w 99"/>
                  <a:gd name="T17" fmla="*/ 341 h 68"/>
                  <a:gd name="T18" fmla="*/ 713 w 99"/>
                  <a:gd name="T19" fmla="*/ 341 h 68"/>
                  <a:gd name="T20" fmla="*/ 670 w 99"/>
                  <a:gd name="T21" fmla="*/ 277 h 68"/>
                  <a:gd name="T22" fmla="*/ 549 w 99"/>
                  <a:gd name="T23" fmla="*/ 334 h 68"/>
                  <a:gd name="T24" fmla="*/ 474 w 99"/>
                  <a:gd name="T25" fmla="*/ 283 h 68"/>
                  <a:gd name="T26" fmla="*/ 316 w 99"/>
                  <a:gd name="T27" fmla="*/ 310 h 68"/>
                  <a:gd name="T28" fmla="*/ 273 w 99"/>
                  <a:gd name="T29" fmla="*/ 219 h 68"/>
                  <a:gd name="T30" fmla="*/ 371 w 99"/>
                  <a:gd name="T31" fmla="*/ 195 h 68"/>
                  <a:gd name="T32" fmla="*/ 508 w 99"/>
                  <a:gd name="T33" fmla="*/ 162 h 68"/>
                  <a:gd name="T34" fmla="*/ 488 w 99"/>
                  <a:gd name="T35" fmla="*/ 111 h 68"/>
                  <a:gd name="T36" fmla="*/ 508 w 99"/>
                  <a:gd name="T37" fmla="*/ 52 h 68"/>
                  <a:gd name="T38" fmla="*/ 413 w 99"/>
                  <a:gd name="T39" fmla="*/ 0 h 68"/>
                  <a:gd name="T40" fmla="*/ 371 w 99"/>
                  <a:gd name="T41" fmla="*/ 63 h 68"/>
                  <a:gd name="T42" fmla="*/ 281 w 99"/>
                  <a:gd name="T43" fmla="*/ 52 h 68"/>
                  <a:gd name="T44" fmla="*/ 263 w 99"/>
                  <a:gd name="T45" fmla="*/ 134 h 68"/>
                  <a:gd name="T46" fmla="*/ 151 w 99"/>
                  <a:gd name="T47" fmla="*/ 162 h 68"/>
                  <a:gd name="T48" fmla="*/ 182 w 99"/>
                  <a:gd name="T49" fmla="*/ 182 h 68"/>
                  <a:gd name="T50" fmla="*/ 182 w 99"/>
                  <a:gd name="T51" fmla="*/ 219 h 68"/>
                  <a:gd name="T52" fmla="*/ 148 w 99"/>
                  <a:gd name="T53" fmla="*/ 283 h 68"/>
                  <a:gd name="T54" fmla="*/ 2 w 99"/>
                  <a:gd name="T55" fmla="*/ 310 h 68"/>
                  <a:gd name="T56" fmla="*/ 0 w 99"/>
                  <a:gd name="T57" fmla="*/ 374 h 68"/>
                  <a:gd name="T58" fmla="*/ 2 w 99"/>
                  <a:gd name="T59" fmla="*/ 403 h 68"/>
                  <a:gd name="T60" fmla="*/ 105 w 99"/>
                  <a:gd name="T61" fmla="*/ 411 h 68"/>
                  <a:gd name="T62" fmla="*/ 105 w 99"/>
                  <a:gd name="T63" fmla="*/ 486 h 68"/>
                  <a:gd name="T64" fmla="*/ 151 w 99"/>
                  <a:gd name="T65" fmla="*/ 543 h 68"/>
                  <a:gd name="T66" fmla="*/ 178 w 99"/>
                  <a:gd name="T67" fmla="*/ 598 h 68"/>
                  <a:gd name="T68" fmla="*/ 72 w 99"/>
                  <a:gd name="T69" fmla="*/ 721 h 68"/>
                  <a:gd name="T70" fmla="*/ 72 w 99"/>
                  <a:gd name="T71" fmla="*/ 778 h 68"/>
                  <a:gd name="T72" fmla="*/ 123 w 99"/>
                  <a:gd name="T73" fmla="*/ 842 h 68"/>
                  <a:gd name="T74" fmla="*/ 195 w 99"/>
                  <a:gd name="T75" fmla="*/ 869 h 68"/>
                  <a:gd name="T76" fmla="*/ 309 w 99"/>
                  <a:gd name="T77" fmla="*/ 790 h 68"/>
                  <a:gd name="T78" fmla="*/ 344 w 99"/>
                  <a:gd name="T79" fmla="*/ 842 h 68"/>
                  <a:gd name="T80" fmla="*/ 344 w 99"/>
                  <a:gd name="T81" fmla="*/ 790 h 68"/>
                  <a:gd name="T82" fmla="*/ 394 w 99"/>
                  <a:gd name="T83" fmla="*/ 721 h 68"/>
                  <a:gd name="T84" fmla="*/ 488 w 99"/>
                  <a:gd name="T85" fmla="*/ 698 h 68"/>
                  <a:gd name="T86" fmla="*/ 436 w 99"/>
                  <a:gd name="T87" fmla="*/ 656 h 68"/>
                  <a:gd name="T88" fmla="*/ 536 w 99"/>
                  <a:gd name="T89" fmla="*/ 543 h 68"/>
                  <a:gd name="T90" fmla="*/ 630 w 99"/>
                  <a:gd name="T91" fmla="*/ 586 h 68"/>
                  <a:gd name="T92" fmla="*/ 630 w 99"/>
                  <a:gd name="T93" fmla="*/ 656 h 68"/>
                  <a:gd name="T94" fmla="*/ 706 w 99"/>
                  <a:gd name="T95" fmla="*/ 656 h 68"/>
                  <a:gd name="T96" fmla="*/ 706 w 99"/>
                  <a:gd name="T97" fmla="*/ 790 h 68"/>
                  <a:gd name="T98" fmla="*/ 716 w 99"/>
                  <a:gd name="T99" fmla="*/ 883 h 68"/>
                  <a:gd name="T100" fmla="*/ 757 w 99"/>
                  <a:gd name="T101" fmla="*/ 938 h 68"/>
                  <a:gd name="T102" fmla="*/ 805 w 99"/>
                  <a:gd name="T103" fmla="*/ 869 h 68"/>
                  <a:gd name="T104" fmla="*/ 857 w 99"/>
                  <a:gd name="T105" fmla="*/ 853 h 68"/>
                  <a:gd name="T106" fmla="*/ 930 w 99"/>
                  <a:gd name="T107" fmla="*/ 827 h 68"/>
                  <a:gd name="T108" fmla="*/ 1030 w 99"/>
                  <a:gd name="T109" fmla="*/ 790 h 68"/>
                  <a:gd name="T110" fmla="*/ 1084 w 99"/>
                  <a:gd name="T111" fmla="*/ 827 h 68"/>
                  <a:gd name="T112" fmla="*/ 1189 w 99"/>
                  <a:gd name="T113" fmla="*/ 778 h 68"/>
                  <a:gd name="T114" fmla="*/ 1238 w 99"/>
                  <a:gd name="T115" fmla="*/ 77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chemeClr val="bg1"/>
              </a:solidFill>
              <a:ln w="3175" cap="rnd">
                <a:solidFill>
                  <a:srgbClr val="997480"/>
                </a:solidFill>
                <a:round/>
                <a:headEnd/>
                <a:tailEnd/>
              </a:ln>
            </p:spPr>
            <p:txBody>
              <a:bodyPr/>
              <a:lstStyle/>
              <a:p>
                <a:endParaRPr lang="en-US"/>
              </a:p>
            </p:txBody>
          </p:sp>
          <p:sp>
            <p:nvSpPr>
              <p:cNvPr id="130" name="Freeform 131"/>
              <p:cNvSpPr>
                <a:spLocks noChangeAspect="1"/>
              </p:cNvSpPr>
              <p:nvPr/>
            </p:nvSpPr>
            <p:spPr bwMode="auto">
              <a:xfrm>
                <a:off x="3881" y="2008"/>
                <a:ext cx="438" cy="494"/>
              </a:xfrm>
              <a:custGeom>
                <a:avLst/>
                <a:gdLst>
                  <a:gd name="T0" fmla="*/ 521 w 361"/>
                  <a:gd name="T1" fmla="*/ 426 h 412"/>
                  <a:gd name="T2" fmla="*/ 479 w 361"/>
                  <a:gd name="T3" fmla="*/ 500 h 412"/>
                  <a:gd name="T4" fmla="*/ 404 w 361"/>
                  <a:gd name="T5" fmla="*/ 564 h 412"/>
                  <a:gd name="T6" fmla="*/ 330 w 361"/>
                  <a:gd name="T7" fmla="*/ 621 h 412"/>
                  <a:gd name="T8" fmla="*/ 323 w 361"/>
                  <a:gd name="T9" fmla="*/ 781 h 412"/>
                  <a:gd name="T10" fmla="*/ 273 w 361"/>
                  <a:gd name="T11" fmla="*/ 845 h 412"/>
                  <a:gd name="T12" fmla="*/ 236 w 361"/>
                  <a:gd name="T13" fmla="*/ 797 h 412"/>
                  <a:gd name="T14" fmla="*/ 182 w 361"/>
                  <a:gd name="T15" fmla="*/ 662 h 412"/>
                  <a:gd name="T16" fmla="*/ 146 w 361"/>
                  <a:gd name="T17" fmla="*/ 572 h 412"/>
                  <a:gd name="T18" fmla="*/ 132 w 361"/>
                  <a:gd name="T19" fmla="*/ 512 h 412"/>
                  <a:gd name="T20" fmla="*/ 128 w 361"/>
                  <a:gd name="T21" fmla="*/ 442 h 412"/>
                  <a:gd name="T22" fmla="*/ 110 w 361"/>
                  <a:gd name="T23" fmla="*/ 430 h 412"/>
                  <a:gd name="T24" fmla="*/ 24 w 361"/>
                  <a:gd name="T25" fmla="*/ 430 h 412"/>
                  <a:gd name="T26" fmla="*/ 62 w 361"/>
                  <a:gd name="T27" fmla="*/ 392 h 412"/>
                  <a:gd name="T28" fmla="*/ 10 w 361"/>
                  <a:gd name="T29" fmla="*/ 378 h 412"/>
                  <a:gd name="T30" fmla="*/ 41 w 361"/>
                  <a:gd name="T31" fmla="*/ 362 h 412"/>
                  <a:gd name="T32" fmla="*/ 72 w 361"/>
                  <a:gd name="T33" fmla="*/ 353 h 412"/>
                  <a:gd name="T34" fmla="*/ 49 w 361"/>
                  <a:gd name="T35" fmla="*/ 303 h 412"/>
                  <a:gd name="T36" fmla="*/ 50 w 361"/>
                  <a:gd name="T37" fmla="*/ 243 h 412"/>
                  <a:gd name="T38" fmla="*/ 89 w 361"/>
                  <a:gd name="T39" fmla="*/ 229 h 412"/>
                  <a:gd name="T40" fmla="*/ 138 w 361"/>
                  <a:gd name="T41" fmla="*/ 173 h 412"/>
                  <a:gd name="T42" fmla="*/ 154 w 361"/>
                  <a:gd name="T43" fmla="*/ 131 h 412"/>
                  <a:gd name="T44" fmla="*/ 146 w 361"/>
                  <a:gd name="T45" fmla="*/ 94 h 412"/>
                  <a:gd name="T46" fmla="*/ 144 w 361"/>
                  <a:gd name="T47" fmla="*/ 28 h 412"/>
                  <a:gd name="T48" fmla="*/ 216 w 361"/>
                  <a:gd name="T49" fmla="*/ 2 h 412"/>
                  <a:gd name="T50" fmla="*/ 245 w 361"/>
                  <a:gd name="T51" fmla="*/ 44 h 412"/>
                  <a:gd name="T52" fmla="*/ 257 w 361"/>
                  <a:gd name="T53" fmla="*/ 102 h 412"/>
                  <a:gd name="T54" fmla="*/ 260 w 361"/>
                  <a:gd name="T55" fmla="*/ 138 h 412"/>
                  <a:gd name="T56" fmla="*/ 320 w 361"/>
                  <a:gd name="T57" fmla="*/ 174 h 412"/>
                  <a:gd name="T58" fmla="*/ 308 w 361"/>
                  <a:gd name="T59" fmla="*/ 219 h 412"/>
                  <a:gd name="T60" fmla="*/ 404 w 361"/>
                  <a:gd name="T61" fmla="*/ 260 h 412"/>
                  <a:gd name="T62" fmla="*/ 449 w 361"/>
                  <a:gd name="T63" fmla="*/ 289 h 412"/>
                  <a:gd name="T64" fmla="*/ 505 w 361"/>
                  <a:gd name="T65" fmla="*/ 272 h 412"/>
                  <a:gd name="T66" fmla="*/ 527 w 361"/>
                  <a:gd name="T67" fmla="*/ 253 h 412"/>
                  <a:gd name="T68" fmla="*/ 572 w 361"/>
                  <a:gd name="T69" fmla="*/ 283 h 412"/>
                  <a:gd name="T70" fmla="*/ 596 w 361"/>
                  <a:gd name="T71" fmla="*/ 251 h 412"/>
                  <a:gd name="T72" fmla="*/ 637 w 361"/>
                  <a:gd name="T73" fmla="*/ 218 h 412"/>
                  <a:gd name="T74" fmla="*/ 692 w 361"/>
                  <a:gd name="T75" fmla="*/ 207 h 412"/>
                  <a:gd name="T76" fmla="*/ 723 w 361"/>
                  <a:gd name="T77" fmla="*/ 229 h 412"/>
                  <a:gd name="T78" fmla="*/ 735 w 361"/>
                  <a:gd name="T79" fmla="*/ 252 h 412"/>
                  <a:gd name="T80" fmla="*/ 715 w 361"/>
                  <a:gd name="T81" fmla="*/ 270 h 412"/>
                  <a:gd name="T82" fmla="*/ 698 w 361"/>
                  <a:gd name="T83" fmla="*/ 309 h 412"/>
                  <a:gd name="T84" fmla="*/ 675 w 361"/>
                  <a:gd name="T85" fmla="*/ 373 h 412"/>
                  <a:gd name="T86" fmla="*/ 657 w 361"/>
                  <a:gd name="T87" fmla="*/ 402 h 412"/>
                  <a:gd name="T88" fmla="*/ 637 w 361"/>
                  <a:gd name="T89" fmla="*/ 434 h 412"/>
                  <a:gd name="T90" fmla="*/ 614 w 361"/>
                  <a:gd name="T91" fmla="*/ 397 h 412"/>
                  <a:gd name="T92" fmla="*/ 599 w 361"/>
                  <a:gd name="T93" fmla="*/ 366 h 412"/>
                  <a:gd name="T94" fmla="*/ 612 w 361"/>
                  <a:gd name="T95" fmla="*/ 331 h 412"/>
                  <a:gd name="T96" fmla="*/ 547 w 361"/>
                  <a:gd name="T97" fmla="*/ 309 h 412"/>
                  <a:gd name="T98" fmla="*/ 521 w 361"/>
                  <a:gd name="T99" fmla="*/ 295 h 412"/>
                  <a:gd name="T100" fmla="*/ 527 w 361"/>
                  <a:gd name="T101" fmla="*/ 341 h 412"/>
                  <a:gd name="T102" fmla="*/ 529 w 361"/>
                  <a:gd name="T103" fmla="*/ 374 h 412"/>
                  <a:gd name="T104" fmla="*/ 542 w 361"/>
                  <a:gd name="T105" fmla="*/ 40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chemeClr val="accent3">
                  <a:lumMod val="60000"/>
                  <a:lumOff val="40000"/>
                </a:schemeClr>
              </a:solidFill>
              <a:ln w="3175" cap="rnd">
                <a:solidFill>
                  <a:srgbClr val="9C926C"/>
                </a:solidFill>
                <a:round/>
                <a:headEnd/>
                <a:tailEnd/>
              </a:ln>
            </p:spPr>
            <p:txBody>
              <a:bodyPr/>
              <a:lstStyle/>
              <a:p>
                <a:pPr>
                  <a:defRPr/>
                </a:pPr>
                <a:endParaRPr lang="en-US"/>
              </a:p>
            </p:txBody>
          </p:sp>
          <p:sp>
            <p:nvSpPr>
              <p:cNvPr id="131" name="Freeform 132"/>
              <p:cNvSpPr>
                <a:spLocks noChangeAspect="1"/>
              </p:cNvSpPr>
              <p:nvPr/>
            </p:nvSpPr>
            <p:spPr bwMode="auto">
              <a:xfrm>
                <a:off x="4187" y="2147"/>
                <a:ext cx="51" cy="30"/>
              </a:xfrm>
              <a:custGeom>
                <a:avLst/>
                <a:gdLst>
                  <a:gd name="T0" fmla="*/ 356 w 43"/>
                  <a:gd name="T1" fmla="*/ 103 h 25"/>
                  <a:gd name="T2" fmla="*/ 350 w 43"/>
                  <a:gd name="T3" fmla="*/ 149 h 25"/>
                  <a:gd name="T4" fmla="*/ 422 w 43"/>
                  <a:gd name="T5" fmla="*/ 175 h 25"/>
                  <a:gd name="T6" fmla="*/ 448 w 43"/>
                  <a:gd name="T7" fmla="*/ 266 h 25"/>
                  <a:gd name="T8" fmla="*/ 356 w 43"/>
                  <a:gd name="T9" fmla="*/ 274 h 25"/>
                  <a:gd name="T10" fmla="*/ 243 w 43"/>
                  <a:gd name="T11" fmla="*/ 310 h 25"/>
                  <a:gd name="T12" fmla="*/ 198 w 43"/>
                  <a:gd name="T13" fmla="*/ 274 h 25"/>
                  <a:gd name="T14" fmla="*/ 152 w 43"/>
                  <a:gd name="T15" fmla="*/ 319 h 25"/>
                  <a:gd name="T16" fmla="*/ 36 w 43"/>
                  <a:gd name="T17" fmla="*/ 274 h 25"/>
                  <a:gd name="T18" fmla="*/ 0 w 43"/>
                  <a:gd name="T19" fmla="*/ 215 h 25"/>
                  <a:gd name="T20" fmla="*/ 43 w 43"/>
                  <a:gd name="T21" fmla="*/ 122 h 25"/>
                  <a:gd name="T22" fmla="*/ 51 w 43"/>
                  <a:gd name="T23" fmla="*/ 50 h 25"/>
                  <a:gd name="T24" fmla="*/ 100 w 43"/>
                  <a:gd name="T25" fmla="*/ 1 h 25"/>
                  <a:gd name="T26" fmla="*/ 141 w 43"/>
                  <a:gd name="T27" fmla="*/ 2 h 25"/>
                  <a:gd name="T28" fmla="*/ 180 w 43"/>
                  <a:gd name="T29" fmla="*/ 1 h 25"/>
                  <a:gd name="T30" fmla="*/ 235 w 43"/>
                  <a:gd name="T31" fmla="*/ 50 h 25"/>
                  <a:gd name="T32" fmla="*/ 300 w 43"/>
                  <a:gd name="T33" fmla="*/ 60 h 25"/>
                  <a:gd name="T34" fmla="*/ 350 w 43"/>
                  <a:gd name="T35" fmla="*/ 50 h 25"/>
                  <a:gd name="T36" fmla="*/ 356 w 43"/>
                  <a:gd name="T37" fmla="*/ 103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chemeClr val="bg1"/>
              </a:solidFill>
              <a:ln w="3175" cap="rnd">
                <a:solidFill>
                  <a:srgbClr val="C29494"/>
                </a:solidFill>
                <a:round/>
                <a:headEnd/>
                <a:tailEnd/>
              </a:ln>
            </p:spPr>
            <p:txBody>
              <a:bodyPr/>
              <a:lstStyle/>
              <a:p>
                <a:endParaRPr lang="en-US"/>
              </a:p>
            </p:txBody>
          </p:sp>
          <p:sp>
            <p:nvSpPr>
              <p:cNvPr id="132" name="Freeform 133"/>
              <p:cNvSpPr>
                <a:spLocks noChangeAspect="1"/>
              </p:cNvSpPr>
              <p:nvPr/>
            </p:nvSpPr>
            <p:spPr bwMode="auto">
              <a:xfrm>
                <a:off x="4054" y="2109"/>
                <a:ext cx="123" cy="76"/>
              </a:xfrm>
              <a:custGeom>
                <a:avLst/>
                <a:gdLst>
                  <a:gd name="T0" fmla="*/ 1212 w 103"/>
                  <a:gd name="T1" fmla="*/ 543 h 63"/>
                  <a:gd name="T2" fmla="*/ 1212 w 103"/>
                  <a:gd name="T3" fmla="*/ 607 h 63"/>
                  <a:gd name="T4" fmla="*/ 1195 w 103"/>
                  <a:gd name="T5" fmla="*/ 689 h 63"/>
                  <a:gd name="T6" fmla="*/ 1240 w 103"/>
                  <a:gd name="T7" fmla="*/ 818 h 63"/>
                  <a:gd name="T8" fmla="*/ 1191 w 103"/>
                  <a:gd name="T9" fmla="*/ 853 h 63"/>
                  <a:gd name="T10" fmla="*/ 1041 w 103"/>
                  <a:gd name="T11" fmla="*/ 844 h 63"/>
                  <a:gd name="T12" fmla="*/ 941 w 103"/>
                  <a:gd name="T13" fmla="*/ 793 h 63"/>
                  <a:gd name="T14" fmla="*/ 872 w 103"/>
                  <a:gd name="T15" fmla="*/ 793 h 63"/>
                  <a:gd name="T16" fmla="*/ 838 w 103"/>
                  <a:gd name="T17" fmla="*/ 760 h 63"/>
                  <a:gd name="T18" fmla="*/ 808 w 103"/>
                  <a:gd name="T19" fmla="*/ 781 h 63"/>
                  <a:gd name="T20" fmla="*/ 728 w 103"/>
                  <a:gd name="T21" fmla="*/ 707 h 63"/>
                  <a:gd name="T22" fmla="*/ 728 w 103"/>
                  <a:gd name="T23" fmla="*/ 655 h 63"/>
                  <a:gd name="T24" fmla="*/ 611 w 103"/>
                  <a:gd name="T25" fmla="*/ 607 h 63"/>
                  <a:gd name="T26" fmla="*/ 412 w 103"/>
                  <a:gd name="T27" fmla="*/ 598 h 63"/>
                  <a:gd name="T28" fmla="*/ 374 w 103"/>
                  <a:gd name="T29" fmla="*/ 562 h 63"/>
                  <a:gd name="T30" fmla="*/ 211 w 103"/>
                  <a:gd name="T31" fmla="*/ 486 h 63"/>
                  <a:gd name="T32" fmla="*/ 109 w 103"/>
                  <a:gd name="T33" fmla="*/ 341 h 63"/>
                  <a:gd name="T34" fmla="*/ 50 w 103"/>
                  <a:gd name="T35" fmla="*/ 341 h 63"/>
                  <a:gd name="T36" fmla="*/ 0 w 103"/>
                  <a:gd name="T37" fmla="*/ 311 h 63"/>
                  <a:gd name="T38" fmla="*/ 1 w 103"/>
                  <a:gd name="T39" fmla="*/ 214 h 63"/>
                  <a:gd name="T40" fmla="*/ 1 w 103"/>
                  <a:gd name="T41" fmla="*/ 151 h 63"/>
                  <a:gd name="T42" fmla="*/ 60 w 103"/>
                  <a:gd name="T43" fmla="*/ 111 h 63"/>
                  <a:gd name="T44" fmla="*/ 130 w 103"/>
                  <a:gd name="T45" fmla="*/ 2 h 63"/>
                  <a:gd name="T46" fmla="*/ 177 w 103"/>
                  <a:gd name="T47" fmla="*/ 63 h 63"/>
                  <a:gd name="T48" fmla="*/ 177 w 103"/>
                  <a:gd name="T49" fmla="*/ 1 h 63"/>
                  <a:gd name="T50" fmla="*/ 221 w 103"/>
                  <a:gd name="T51" fmla="*/ 1 h 63"/>
                  <a:gd name="T52" fmla="*/ 315 w 103"/>
                  <a:gd name="T53" fmla="*/ 52 h 63"/>
                  <a:gd name="T54" fmla="*/ 447 w 103"/>
                  <a:gd name="T55" fmla="*/ 151 h 63"/>
                  <a:gd name="T56" fmla="*/ 512 w 103"/>
                  <a:gd name="T57" fmla="*/ 258 h 63"/>
                  <a:gd name="T58" fmla="*/ 553 w 103"/>
                  <a:gd name="T59" fmla="*/ 195 h 63"/>
                  <a:gd name="T60" fmla="*/ 610 w 103"/>
                  <a:gd name="T61" fmla="*/ 195 h 63"/>
                  <a:gd name="T62" fmla="*/ 610 w 103"/>
                  <a:gd name="T63" fmla="*/ 277 h 63"/>
                  <a:gd name="T64" fmla="*/ 616 w 103"/>
                  <a:gd name="T65" fmla="*/ 334 h 63"/>
                  <a:gd name="T66" fmla="*/ 762 w 103"/>
                  <a:gd name="T67" fmla="*/ 341 h 63"/>
                  <a:gd name="T68" fmla="*/ 762 w 103"/>
                  <a:gd name="T69" fmla="*/ 411 h 63"/>
                  <a:gd name="T70" fmla="*/ 824 w 103"/>
                  <a:gd name="T71" fmla="*/ 419 h 63"/>
                  <a:gd name="T72" fmla="*/ 872 w 103"/>
                  <a:gd name="T73" fmla="*/ 496 h 63"/>
                  <a:gd name="T74" fmla="*/ 914 w 103"/>
                  <a:gd name="T75" fmla="*/ 486 h 63"/>
                  <a:gd name="T76" fmla="*/ 965 w 103"/>
                  <a:gd name="T77" fmla="*/ 522 h 63"/>
                  <a:gd name="T78" fmla="*/ 1001 w 103"/>
                  <a:gd name="T79" fmla="*/ 486 h 63"/>
                  <a:gd name="T80" fmla="*/ 1050 w 103"/>
                  <a:gd name="T81" fmla="*/ 543 h 63"/>
                  <a:gd name="T82" fmla="*/ 1091 w 103"/>
                  <a:gd name="T83" fmla="*/ 562 h 63"/>
                  <a:gd name="T84" fmla="*/ 1175 w 103"/>
                  <a:gd name="T85" fmla="*/ 522 h 63"/>
                  <a:gd name="T86" fmla="*/ 1212 w 103"/>
                  <a:gd name="T87" fmla="*/ 543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chemeClr val="bg1"/>
              </a:solidFill>
              <a:ln w="3175" cap="rnd">
                <a:solidFill>
                  <a:srgbClr val="997480"/>
                </a:solidFill>
                <a:round/>
                <a:headEnd/>
                <a:tailEnd/>
              </a:ln>
            </p:spPr>
            <p:txBody>
              <a:bodyPr/>
              <a:lstStyle/>
              <a:p>
                <a:endParaRPr lang="en-US"/>
              </a:p>
            </p:txBody>
          </p:sp>
          <p:sp>
            <p:nvSpPr>
              <p:cNvPr id="133" name="Freeform 134"/>
              <p:cNvSpPr>
                <a:spLocks noChangeAspect="1"/>
              </p:cNvSpPr>
              <p:nvPr/>
            </p:nvSpPr>
            <p:spPr bwMode="auto">
              <a:xfrm>
                <a:off x="4190" y="2177"/>
                <a:ext cx="65" cy="103"/>
              </a:xfrm>
              <a:custGeom>
                <a:avLst/>
                <a:gdLst>
                  <a:gd name="T0" fmla="*/ 43 w 63"/>
                  <a:gd name="T1" fmla="*/ 150 h 86"/>
                  <a:gd name="T2" fmla="*/ 50 w 63"/>
                  <a:gd name="T3" fmla="*/ 137 h 86"/>
                  <a:gd name="T4" fmla="*/ 55 w 63"/>
                  <a:gd name="T5" fmla="*/ 146 h 86"/>
                  <a:gd name="T6" fmla="*/ 68 w 63"/>
                  <a:gd name="T7" fmla="*/ 128 h 86"/>
                  <a:gd name="T8" fmla="*/ 61 w 63"/>
                  <a:gd name="T9" fmla="*/ 102 h 86"/>
                  <a:gd name="T10" fmla="*/ 74 w 63"/>
                  <a:gd name="T11" fmla="*/ 116 h 86"/>
                  <a:gd name="T12" fmla="*/ 92 w 63"/>
                  <a:gd name="T13" fmla="*/ 122 h 86"/>
                  <a:gd name="T14" fmla="*/ 101 w 63"/>
                  <a:gd name="T15" fmla="*/ 145 h 86"/>
                  <a:gd name="T16" fmla="*/ 105 w 63"/>
                  <a:gd name="T17" fmla="*/ 158 h 86"/>
                  <a:gd name="T18" fmla="*/ 110 w 63"/>
                  <a:gd name="T19" fmla="*/ 176 h 86"/>
                  <a:gd name="T20" fmla="*/ 124 w 63"/>
                  <a:gd name="T21" fmla="*/ 174 h 86"/>
                  <a:gd name="T22" fmla="*/ 118 w 63"/>
                  <a:gd name="T23" fmla="*/ 123 h 86"/>
                  <a:gd name="T24" fmla="*/ 107 w 63"/>
                  <a:gd name="T25" fmla="*/ 93 h 86"/>
                  <a:gd name="T26" fmla="*/ 96 w 63"/>
                  <a:gd name="T27" fmla="*/ 111 h 86"/>
                  <a:gd name="T28" fmla="*/ 85 w 63"/>
                  <a:gd name="T29" fmla="*/ 104 h 86"/>
                  <a:gd name="T30" fmla="*/ 74 w 63"/>
                  <a:gd name="T31" fmla="*/ 103 h 86"/>
                  <a:gd name="T32" fmla="*/ 95 w 63"/>
                  <a:gd name="T33" fmla="*/ 72 h 86"/>
                  <a:gd name="T34" fmla="*/ 107 w 63"/>
                  <a:gd name="T35" fmla="*/ 60 h 86"/>
                  <a:gd name="T36" fmla="*/ 92 w 63"/>
                  <a:gd name="T37" fmla="*/ 44 h 86"/>
                  <a:gd name="T38" fmla="*/ 44 w 63"/>
                  <a:gd name="T39" fmla="*/ 42 h 86"/>
                  <a:gd name="T40" fmla="*/ 42 w 63"/>
                  <a:gd name="T41" fmla="*/ 17 h 86"/>
                  <a:gd name="T42" fmla="*/ 20 w 63"/>
                  <a:gd name="T43" fmla="*/ 10 h 86"/>
                  <a:gd name="T44" fmla="*/ 1 w 63"/>
                  <a:gd name="T45" fmla="*/ 0 h 86"/>
                  <a:gd name="T46" fmla="*/ 7 w 63"/>
                  <a:gd name="T47" fmla="*/ 10 h 86"/>
                  <a:gd name="T48" fmla="*/ 7 w 63"/>
                  <a:gd name="T49" fmla="*/ 34 h 86"/>
                  <a:gd name="T50" fmla="*/ 10 w 63"/>
                  <a:gd name="T51" fmla="*/ 50 h 86"/>
                  <a:gd name="T52" fmla="*/ 7 w 63"/>
                  <a:gd name="T53" fmla="*/ 59 h 86"/>
                  <a:gd name="T54" fmla="*/ 14 w 63"/>
                  <a:gd name="T55" fmla="*/ 71 h 86"/>
                  <a:gd name="T56" fmla="*/ 14 w 63"/>
                  <a:gd name="T57" fmla="*/ 89 h 86"/>
                  <a:gd name="T58" fmla="*/ 20 w 63"/>
                  <a:gd name="T59" fmla="*/ 107 h 86"/>
                  <a:gd name="T60" fmla="*/ 25 w 63"/>
                  <a:gd name="T61" fmla="*/ 114 h 86"/>
                  <a:gd name="T62" fmla="*/ 29 w 63"/>
                  <a:gd name="T63" fmla="*/ 129 h 86"/>
                  <a:gd name="T64" fmla="*/ 35 w 63"/>
                  <a:gd name="T65" fmla="*/ 15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chemeClr val="accent3">
                  <a:lumMod val="60000"/>
                  <a:lumOff val="40000"/>
                </a:schemeClr>
              </a:solidFill>
              <a:ln w="3175" cap="rnd">
                <a:solidFill>
                  <a:srgbClr val="B38768"/>
                </a:solidFill>
                <a:round/>
                <a:headEnd/>
                <a:tailEnd/>
              </a:ln>
            </p:spPr>
            <p:txBody>
              <a:bodyPr/>
              <a:lstStyle/>
              <a:p>
                <a:pPr>
                  <a:defRPr/>
                </a:pPr>
                <a:endParaRPr lang="en-US"/>
              </a:p>
            </p:txBody>
          </p:sp>
          <p:sp>
            <p:nvSpPr>
              <p:cNvPr id="134" name="Freeform 135"/>
              <p:cNvSpPr>
                <a:spLocks noChangeAspect="1"/>
              </p:cNvSpPr>
              <p:nvPr/>
            </p:nvSpPr>
            <p:spPr bwMode="auto">
              <a:xfrm>
                <a:off x="4244" y="2144"/>
                <a:ext cx="136" cy="329"/>
              </a:xfrm>
              <a:custGeom>
                <a:avLst/>
                <a:gdLst>
                  <a:gd name="T0" fmla="*/ 1360 w 113"/>
                  <a:gd name="T1" fmla="*/ 1339 h 274"/>
                  <a:gd name="T2" fmla="*/ 1153 w 113"/>
                  <a:gd name="T3" fmla="*/ 1251 h 274"/>
                  <a:gd name="T4" fmla="*/ 1193 w 113"/>
                  <a:gd name="T5" fmla="*/ 1078 h 274"/>
                  <a:gd name="T6" fmla="*/ 1102 w 113"/>
                  <a:gd name="T7" fmla="*/ 847 h 274"/>
                  <a:gd name="T8" fmla="*/ 859 w 113"/>
                  <a:gd name="T9" fmla="*/ 883 h 274"/>
                  <a:gd name="T10" fmla="*/ 910 w 113"/>
                  <a:gd name="T11" fmla="*/ 624 h 274"/>
                  <a:gd name="T12" fmla="*/ 1012 w 113"/>
                  <a:gd name="T13" fmla="*/ 437 h 274"/>
                  <a:gd name="T14" fmla="*/ 910 w 113"/>
                  <a:gd name="T15" fmla="*/ 179 h 274"/>
                  <a:gd name="T16" fmla="*/ 780 w 113"/>
                  <a:gd name="T17" fmla="*/ 60 h 274"/>
                  <a:gd name="T18" fmla="*/ 699 w 113"/>
                  <a:gd name="T19" fmla="*/ 190 h 274"/>
                  <a:gd name="T20" fmla="*/ 648 w 113"/>
                  <a:gd name="T21" fmla="*/ 228 h 274"/>
                  <a:gd name="T22" fmla="*/ 436 w 113"/>
                  <a:gd name="T23" fmla="*/ 364 h 274"/>
                  <a:gd name="T24" fmla="*/ 450 w 113"/>
                  <a:gd name="T25" fmla="*/ 495 h 274"/>
                  <a:gd name="T26" fmla="*/ 343 w 113"/>
                  <a:gd name="T27" fmla="*/ 597 h 274"/>
                  <a:gd name="T28" fmla="*/ 268 w 113"/>
                  <a:gd name="T29" fmla="*/ 899 h 274"/>
                  <a:gd name="T30" fmla="*/ 197 w 113"/>
                  <a:gd name="T31" fmla="*/ 961 h 274"/>
                  <a:gd name="T32" fmla="*/ 154 w 113"/>
                  <a:gd name="T33" fmla="*/ 1206 h 274"/>
                  <a:gd name="T34" fmla="*/ 61 w 113"/>
                  <a:gd name="T35" fmla="*/ 1293 h 274"/>
                  <a:gd name="T36" fmla="*/ 1 w 113"/>
                  <a:gd name="T37" fmla="*/ 1466 h 274"/>
                  <a:gd name="T38" fmla="*/ 123 w 113"/>
                  <a:gd name="T39" fmla="*/ 1602 h 274"/>
                  <a:gd name="T40" fmla="*/ 311 w 113"/>
                  <a:gd name="T41" fmla="*/ 1681 h 274"/>
                  <a:gd name="T42" fmla="*/ 401 w 113"/>
                  <a:gd name="T43" fmla="*/ 1868 h 274"/>
                  <a:gd name="T44" fmla="*/ 447 w 113"/>
                  <a:gd name="T45" fmla="*/ 2275 h 274"/>
                  <a:gd name="T46" fmla="*/ 497 w 113"/>
                  <a:gd name="T47" fmla="*/ 2319 h 274"/>
                  <a:gd name="T48" fmla="*/ 581 w 113"/>
                  <a:gd name="T49" fmla="*/ 2383 h 274"/>
                  <a:gd name="T50" fmla="*/ 648 w 113"/>
                  <a:gd name="T51" fmla="*/ 2423 h 274"/>
                  <a:gd name="T52" fmla="*/ 761 w 113"/>
                  <a:gd name="T53" fmla="*/ 2319 h 274"/>
                  <a:gd name="T54" fmla="*/ 826 w 113"/>
                  <a:gd name="T55" fmla="*/ 2243 h 274"/>
                  <a:gd name="T56" fmla="*/ 939 w 113"/>
                  <a:gd name="T57" fmla="*/ 2275 h 274"/>
                  <a:gd name="T58" fmla="*/ 1012 w 113"/>
                  <a:gd name="T59" fmla="*/ 2510 h 274"/>
                  <a:gd name="T60" fmla="*/ 1095 w 113"/>
                  <a:gd name="T61" fmla="*/ 2861 h 274"/>
                  <a:gd name="T62" fmla="*/ 1236 w 113"/>
                  <a:gd name="T63" fmla="*/ 3079 h 274"/>
                  <a:gd name="T64" fmla="*/ 1255 w 113"/>
                  <a:gd name="T65" fmla="*/ 3234 h 274"/>
                  <a:gd name="T66" fmla="*/ 1182 w 113"/>
                  <a:gd name="T67" fmla="*/ 3435 h 274"/>
                  <a:gd name="T68" fmla="*/ 1244 w 113"/>
                  <a:gd name="T69" fmla="*/ 3392 h 274"/>
                  <a:gd name="T70" fmla="*/ 1360 w 113"/>
                  <a:gd name="T71" fmla="*/ 3122 h 274"/>
                  <a:gd name="T72" fmla="*/ 1312 w 113"/>
                  <a:gd name="T73" fmla="*/ 2861 h 274"/>
                  <a:gd name="T74" fmla="*/ 1087 w 113"/>
                  <a:gd name="T75" fmla="*/ 2565 h 274"/>
                  <a:gd name="T76" fmla="*/ 1193 w 113"/>
                  <a:gd name="T77" fmla="*/ 2383 h 274"/>
                  <a:gd name="T78" fmla="*/ 1137 w 113"/>
                  <a:gd name="T79" fmla="*/ 2243 h 274"/>
                  <a:gd name="T80" fmla="*/ 1034 w 113"/>
                  <a:gd name="T81" fmla="*/ 2047 h 274"/>
                  <a:gd name="T82" fmla="*/ 945 w 113"/>
                  <a:gd name="T83" fmla="*/ 1915 h 274"/>
                  <a:gd name="T84" fmla="*/ 1095 w 113"/>
                  <a:gd name="T85" fmla="*/ 1739 h 274"/>
                  <a:gd name="T86" fmla="*/ 1255 w 113"/>
                  <a:gd name="T87" fmla="*/ 1645 h 274"/>
                  <a:gd name="T88" fmla="*/ 1360 w 113"/>
                  <a:gd name="T89" fmla="*/ 1572 h 274"/>
                  <a:gd name="T90" fmla="*/ 1403 w 113"/>
                  <a:gd name="T91" fmla="*/ 1438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chemeClr val="bg1"/>
              </a:solidFill>
              <a:ln w="3175" cap="rnd">
                <a:solidFill>
                  <a:srgbClr val="A686B0"/>
                </a:solidFill>
                <a:round/>
                <a:headEnd/>
                <a:tailEnd/>
              </a:ln>
            </p:spPr>
            <p:txBody>
              <a:bodyPr/>
              <a:lstStyle/>
              <a:p>
                <a:endParaRPr lang="en-US"/>
              </a:p>
            </p:txBody>
          </p:sp>
          <p:sp>
            <p:nvSpPr>
              <p:cNvPr id="135" name="Freeform 136"/>
              <p:cNvSpPr>
                <a:spLocks noChangeAspect="1"/>
              </p:cNvSpPr>
              <p:nvPr/>
            </p:nvSpPr>
            <p:spPr bwMode="auto">
              <a:xfrm>
                <a:off x="4529" y="2523"/>
                <a:ext cx="146" cy="105"/>
              </a:xfrm>
              <a:custGeom>
                <a:avLst/>
                <a:gdLst>
                  <a:gd name="T0" fmla="*/ 1273 w 122"/>
                  <a:gd name="T1" fmla="*/ 606 h 87"/>
                  <a:gd name="T2" fmla="*/ 1379 w 122"/>
                  <a:gd name="T3" fmla="*/ 547 h 87"/>
                  <a:gd name="T4" fmla="*/ 1325 w 122"/>
                  <a:gd name="T5" fmla="*/ 507 h 87"/>
                  <a:gd name="T6" fmla="*/ 1282 w 122"/>
                  <a:gd name="T7" fmla="*/ 453 h 87"/>
                  <a:gd name="T8" fmla="*/ 1282 w 122"/>
                  <a:gd name="T9" fmla="*/ 416 h 87"/>
                  <a:gd name="T10" fmla="*/ 1374 w 122"/>
                  <a:gd name="T11" fmla="*/ 420 h 87"/>
                  <a:gd name="T12" fmla="*/ 1490 w 122"/>
                  <a:gd name="T13" fmla="*/ 389 h 87"/>
                  <a:gd name="T14" fmla="*/ 1501 w 122"/>
                  <a:gd name="T15" fmla="*/ 322 h 87"/>
                  <a:gd name="T16" fmla="*/ 1449 w 122"/>
                  <a:gd name="T17" fmla="*/ 311 h 87"/>
                  <a:gd name="T18" fmla="*/ 1359 w 122"/>
                  <a:gd name="T19" fmla="*/ 282 h 87"/>
                  <a:gd name="T20" fmla="*/ 1309 w 122"/>
                  <a:gd name="T21" fmla="*/ 322 h 87"/>
                  <a:gd name="T22" fmla="*/ 1221 w 122"/>
                  <a:gd name="T23" fmla="*/ 286 h 87"/>
                  <a:gd name="T24" fmla="*/ 1211 w 122"/>
                  <a:gd name="T25" fmla="*/ 183 h 87"/>
                  <a:gd name="T26" fmla="*/ 1245 w 122"/>
                  <a:gd name="T27" fmla="*/ 134 h 87"/>
                  <a:gd name="T28" fmla="*/ 1185 w 122"/>
                  <a:gd name="T29" fmla="*/ 126 h 87"/>
                  <a:gd name="T30" fmla="*/ 1127 w 122"/>
                  <a:gd name="T31" fmla="*/ 43 h 87"/>
                  <a:gd name="T32" fmla="*/ 1094 w 122"/>
                  <a:gd name="T33" fmla="*/ 76 h 87"/>
                  <a:gd name="T34" fmla="*/ 1048 w 122"/>
                  <a:gd name="T35" fmla="*/ 1 h 87"/>
                  <a:gd name="T36" fmla="*/ 990 w 122"/>
                  <a:gd name="T37" fmla="*/ 162 h 87"/>
                  <a:gd name="T38" fmla="*/ 942 w 122"/>
                  <a:gd name="T39" fmla="*/ 322 h 87"/>
                  <a:gd name="T40" fmla="*/ 878 w 122"/>
                  <a:gd name="T41" fmla="*/ 322 h 87"/>
                  <a:gd name="T42" fmla="*/ 876 w 122"/>
                  <a:gd name="T43" fmla="*/ 348 h 87"/>
                  <a:gd name="T44" fmla="*/ 895 w 122"/>
                  <a:gd name="T45" fmla="*/ 375 h 87"/>
                  <a:gd name="T46" fmla="*/ 895 w 122"/>
                  <a:gd name="T47" fmla="*/ 416 h 87"/>
                  <a:gd name="T48" fmla="*/ 801 w 122"/>
                  <a:gd name="T49" fmla="*/ 420 h 87"/>
                  <a:gd name="T50" fmla="*/ 669 w 122"/>
                  <a:gd name="T51" fmla="*/ 495 h 87"/>
                  <a:gd name="T52" fmla="*/ 669 w 122"/>
                  <a:gd name="T53" fmla="*/ 597 h 87"/>
                  <a:gd name="T54" fmla="*/ 451 w 122"/>
                  <a:gd name="T55" fmla="*/ 781 h 87"/>
                  <a:gd name="T56" fmla="*/ 304 w 122"/>
                  <a:gd name="T57" fmla="*/ 824 h 87"/>
                  <a:gd name="T58" fmla="*/ 299 w 122"/>
                  <a:gd name="T59" fmla="*/ 921 h 87"/>
                  <a:gd name="T60" fmla="*/ 250 w 122"/>
                  <a:gd name="T61" fmla="*/ 892 h 87"/>
                  <a:gd name="T62" fmla="*/ 254 w 122"/>
                  <a:gd name="T63" fmla="*/ 962 h 87"/>
                  <a:gd name="T64" fmla="*/ 209 w 122"/>
                  <a:gd name="T65" fmla="*/ 1077 h 87"/>
                  <a:gd name="T66" fmla="*/ 122 w 122"/>
                  <a:gd name="T67" fmla="*/ 1022 h 87"/>
                  <a:gd name="T68" fmla="*/ 103 w 122"/>
                  <a:gd name="T69" fmla="*/ 1050 h 87"/>
                  <a:gd name="T70" fmla="*/ 50 w 122"/>
                  <a:gd name="T71" fmla="*/ 1050 h 87"/>
                  <a:gd name="T72" fmla="*/ 0 w 122"/>
                  <a:gd name="T73" fmla="*/ 962 h 87"/>
                  <a:gd name="T74" fmla="*/ 2 w 122"/>
                  <a:gd name="T75" fmla="*/ 1077 h 87"/>
                  <a:gd name="T76" fmla="*/ 146 w 122"/>
                  <a:gd name="T77" fmla="*/ 1161 h 87"/>
                  <a:gd name="T78" fmla="*/ 175 w 122"/>
                  <a:gd name="T79" fmla="*/ 1212 h 87"/>
                  <a:gd name="T80" fmla="*/ 250 w 122"/>
                  <a:gd name="T81" fmla="*/ 1161 h 87"/>
                  <a:gd name="T82" fmla="*/ 358 w 122"/>
                  <a:gd name="T83" fmla="*/ 1200 h 87"/>
                  <a:gd name="T84" fmla="*/ 403 w 122"/>
                  <a:gd name="T85" fmla="*/ 1153 h 87"/>
                  <a:gd name="T86" fmla="*/ 403 w 122"/>
                  <a:gd name="T87" fmla="*/ 1104 h 87"/>
                  <a:gd name="T88" fmla="*/ 519 w 122"/>
                  <a:gd name="T89" fmla="*/ 1077 h 87"/>
                  <a:gd name="T90" fmla="*/ 512 w 122"/>
                  <a:gd name="T91" fmla="*/ 1112 h 87"/>
                  <a:gd name="T92" fmla="*/ 559 w 122"/>
                  <a:gd name="T93" fmla="*/ 1104 h 87"/>
                  <a:gd name="T94" fmla="*/ 621 w 122"/>
                  <a:gd name="T95" fmla="*/ 1153 h 87"/>
                  <a:gd name="T96" fmla="*/ 669 w 122"/>
                  <a:gd name="T97" fmla="*/ 1104 h 87"/>
                  <a:gd name="T98" fmla="*/ 772 w 122"/>
                  <a:gd name="T99" fmla="*/ 1104 h 87"/>
                  <a:gd name="T100" fmla="*/ 772 w 122"/>
                  <a:gd name="T101" fmla="*/ 1022 h 87"/>
                  <a:gd name="T102" fmla="*/ 852 w 122"/>
                  <a:gd name="T103" fmla="*/ 870 h 87"/>
                  <a:gd name="T104" fmla="*/ 925 w 122"/>
                  <a:gd name="T105" fmla="*/ 734 h 87"/>
                  <a:gd name="T106" fmla="*/ 925 w 122"/>
                  <a:gd name="T107" fmla="*/ 597 h 87"/>
                  <a:gd name="T108" fmla="*/ 1048 w 122"/>
                  <a:gd name="T109" fmla="*/ 543 h 87"/>
                  <a:gd name="T110" fmla="*/ 1106 w 122"/>
                  <a:gd name="T111" fmla="*/ 597 h 87"/>
                  <a:gd name="T112" fmla="*/ 1185 w 122"/>
                  <a:gd name="T113" fmla="*/ 547 h 87"/>
                  <a:gd name="T114" fmla="*/ 1273 w 122"/>
                  <a:gd name="T115" fmla="*/ 606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chemeClr val="bg1"/>
              </a:solidFill>
              <a:ln w="3175" cap="rnd">
                <a:solidFill>
                  <a:srgbClr val="A686B0"/>
                </a:solidFill>
                <a:round/>
                <a:headEnd/>
                <a:tailEnd/>
              </a:ln>
            </p:spPr>
            <p:txBody>
              <a:bodyPr/>
              <a:lstStyle/>
              <a:p>
                <a:endParaRPr lang="en-US"/>
              </a:p>
            </p:txBody>
          </p:sp>
          <p:sp>
            <p:nvSpPr>
              <p:cNvPr id="136" name="Freeform 137"/>
              <p:cNvSpPr>
                <a:spLocks noChangeAspect="1"/>
              </p:cNvSpPr>
              <p:nvPr/>
            </p:nvSpPr>
            <p:spPr bwMode="auto">
              <a:xfrm>
                <a:off x="4381" y="2529"/>
                <a:ext cx="66" cy="88"/>
              </a:xfrm>
              <a:custGeom>
                <a:avLst/>
                <a:gdLst>
                  <a:gd name="T0" fmla="*/ 274 w 55"/>
                  <a:gd name="T1" fmla="*/ 89 h 73"/>
                  <a:gd name="T2" fmla="*/ 340 w 55"/>
                  <a:gd name="T3" fmla="*/ 156 h 73"/>
                  <a:gd name="T4" fmla="*/ 395 w 55"/>
                  <a:gd name="T5" fmla="*/ 227 h 73"/>
                  <a:gd name="T6" fmla="*/ 434 w 55"/>
                  <a:gd name="T7" fmla="*/ 227 h 73"/>
                  <a:gd name="T8" fmla="*/ 535 w 55"/>
                  <a:gd name="T9" fmla="*/ 398 h 73"/>
                  <a:gd name="T10" fmla="*/ 521 w 55"/>
                  <a:gd name="T11" fmla="*/ 544 h 73"/>
                  <a:gd name="T12" fmla="*/ 535 w 55"/>
                  <a:gd name="T13" fmla="*/ 651 h 73"/>
                  <a:gd name="T14" fmla="*/ 535 w 55"/>
                  <a:gd name="T15" fmla="*/ 757 h 73"/>
                  <a:gd name="T16" fmla="*/ 624 w 55"/>
                  <a:gd name="T17" fmla="*/ 809 h 73"/>
                  <a:gd name="T18" fmla="*/ 625 w 55"/>
                  <a:gd name="T19" fmla="*/ 868 h 73"/>
                  <a:gd name="T20" fmla="*/ 706 w 55"/>
                  <a:gd name="T21" fmla="*/ 990 h 73"/>
                  <a:gd name="T22" fmla="*/ 662 w 55"/>
                  <a:gd name="T23" fmla="*/ 990 h 73"/>
                  <a:gd name="T24" fmla="*/ 642 w 55"/>
                  <a:gd name="T25" fmla="*/ 946 h 73"/>
                  <a:gd name="T26" fmla="*/ 552 w 55"/>
                  <a:gd name="T27" fmla="*/ 975 h 73"/>
                  <a:gd name="T28" fmla="*/ 433 w 55"/>
                  <a:gd name="T29" fmla="*/ 915 h 73"/>
                  <a:gd name="T30" fmla="*/ 252 w 55"/>
                  <a:gd name="T31" fmla="*/ 821 h 73"/>
                  <a:gd name="T32" fmla="*/ 179 w 55"/>
                  <a:gd name="T33" fmla="*/ 767 h 73"/>
                  <a:gd name="T34" fmla="*/ 210 w 55"/>
                  <a:gd name="T35" fmla="*/ 671 h 73"/>
                  <a:gd name="T36" fmla="*/ 103 w 55"/>
                  <a:gd name="T37" fmla="*/ 557 h 73"/>
                  <a:gd name="T38" fmla="*/ 122 w 55"/>
                  <a:gd name="T39" fmla="*/ 521 h 73"/>
                  <a:gd name="T40" fmla="*/ 72 w 55"/>
                  <a:gd name="T41" fmla="*/ 480 h 73"/>
                  <a:gd name="T42" fmla="*/ 86 w 55"/>
                  <a:gd name="T43" fmla="*/ 347 h 73"/>
                  <a:gd name="T44" fmla="*/ 42 w 55"/>
                  <a:gd name="T45" fmla="*/ 318 h 73"/>
                  <a:gd name="T46" fmla="*/ 42 w 55"/>
                  <a:gd name="T47" fmla="*/ 151 h 73"/>
                  <a:gd name="T48" fmla="*/ 0 w 55"/>
                  <a:gd name="T49" fmla="*/ 51 h 73"/>
                  <a:gd name="T50" fmla="*/ 2 w 55"/>
                  <a:gd name="T51" fmla="*/ 0 h 73"/>
                  <a:gd name="T52" fmla="*/ 50 w 55"/>
                  <a:gd name="T53" fmla="*/ 51 h 73"/>
                  <a:gd name="T54" fmla="*/ 103 w 55"/>
                  <a:gd name="T55" fmla="*/ 51 h 73"/>
                  <a:gd name="T56" fmla="*/ 149 w 55"/>
                  <a:gd name="T57" fmla="*/ 89 h 73"/>
                  <a:gd name="T58" fmla="*/ 124 w 55"/>
                  <a:gd name="T59" fmla="*/ 188 h 73"/>
                  <a:gd name="T60" fmla="*/ 149 w 55"/>
                  <a:gd name="T61" fmla="*/ 227 h 73"/>
                  <a:gd name="T62" fmla="*/ 228 w 55"/>
                  <a:gd name="T63" fmla="*/ 182 h 73"/>
                  <a:gd name="T64" fmla="*/ 266 w 55"/>
                  <a:gd name="T65" fmla="*/ 156 h 73"/>
                  <a:gd name="T66" fmla="*/ 274 w 55"/>
                  <a:gd name="T67" fmla="*/ 89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chemeClr val="bg1"/>
              </a:solidFill>
              <a:ln w="3175" cap="rnd">
                <a:solidFill>
                  <a:srgbClr val="A686B0"/>
                </a:solidFill>
                <a:round/>
                <a:headEnd/>
                <a:tailEnd/>
              </a:ln>
            </p:spPr>
            <p:txBody>
              <a:bodyPr/>
              <a:lstStyle/>
              <a:p>
                <a:endParaRPr lang="en-US"/>
              </a:p>
            </p:txBody>
          </p:sp>
          <p:sp>
            <p:nvSpPr>
              <p:cNvPr id="137" name="Freeform 138"/>
              <p:cNvSpPr>
                <a:spLocks noChangeAspect="1"/>
              </p:cNvSpPr>
              <p:nvPr/>
            </p:nvSpPr>
            <p:spPr bwMode="auto">
              <a:xfrm>
                <a:off x="4328" y="2291"/>
                <a:ext cx="129" cy="259"/>
              </a:xfrm>
              <a:custGeom>
                <a:avLst/>
                <a:gdLst>
                  <a:gd name="T0" fmla="*/ 768 w 107"/>
                  <a:gd name="T1" fmla="*/ 2493 h 216"/>
                  <a:gd name="T2" fmla="*/ 579 w 107"/>
                  <a:gd name="T3" fmla="*/ 2319 h 216"/>
                  <a:gd name="T4" fmla="*/ 496 w 107"/>
                  <a:gd name="T5" fmla="*/ 2059 h 216"/>
                  <a:gd name="T6" fmla="*/ 398 w 107"/>
                  <a:gd name="T7" fmla="*/ 1911 h 216"/>
                  <a:gd name="T8" fmla="*/ 521 w 107"/>
                  <a:gd name="T9" fmla="*/ 1523 h 216"/>
                  <a:gd name="T10" fmla="*/ 543 w 107"/>
                  <a:gd name="T11" fmla="*/ 1243 h 216"/>
                  <a:gd name="T12" fmla="*/ 681 w 107"/>
                  <a:gd name="T13" fmla="*/ 1243 h 216"/>
                  <a:gd name="T14" fmla="*/ 656 w 107"/>
                  <a:gd name="T15" fmla="*/ 1432 h 216"/>
                  <a:gd name="T16" fmla="*/ 768 w 107"/>
                  <a:gd name="T17" fmla="*/ 1446 h 216"/>
                  <a:gd name="T18" fmla="*/ 884 w 107"/>
                  <a:gd name="T19" fmla="*/ 1523 h 216"/>
                  <a:gd name="T20" fmla="*/ 999 w 107"/>
                  <a:gd name="T21" fmla="*/ 1543 h 216"/>
                  <a:gd name="T22" fmla="*/ 952 w 107"/>
                  <a:gd name="T23" fmla="*/ 1379 h 216"/>
                  <a:gd name="T24" fmla="*/ 954 w 107"/>
                  <a:gd name="T25" fmla="*/ 1243 h 216"/>
                  <a:gd name="T26" fmla="*/ 1150 w 107"/>
                  <a:gd name="T27" fmla="*/ 1118 h 216"/>
                  <a:gd name="T28" fmla="*/ 1386 w 107"/>
                  <a:gd name="T29" fmla="*/ 1150 h 216"/>
                  <a:gd name="T30" fmla="*/ 1420 w 107"/>
                  <a:gd name="T31" fmla="*/ 936 h 216"/>
                  <a:gd name="T32" fmla="*/ 1420 w 107"/>
                  <a:gd name="T33" fmla="*/ 808 h 216"/>
                  <a:gd name="T34" fmla="*/ 1280 w 107"/>
                  <a:gd name="T35" fmla="*/ 624 h 216"/>
                  <a:gd name="T36" fmla="*/ 1153 w 107"/>
                  <a:gd name="T37" fmla="*/ 453 h 216"/>
                  <a:gd name="T38" fmla="*/ 1066 w 107"/>
                  <a:gd name="T39" fmla="*/ 371 h 216"/>
                  <a:gd name="T40" fmla="*/ 917 w 107"/>
                  <a:gd name="T41" fmla="*/ 453 h 216"/>
                  <a:gd name="T42" fmla="*/ 869 w 107"/>
                  <a:gd name="T43" fmla="*/ 453 h 216"/>
                  <a:gd name="T44" fmla="*/ 721 w 107"/>
                  <a:gd name="T45" fmla="*/ 469 h 216"/>
                  <a:gd name="T46" fmla="*/ 608 w 107"/>
                  <a:gd name="T47" fmla="*/ 378 h 216"/>
                  <a:gd name="T48" fmla="*/ 628 w 107"/>
                  <a:gd name="T49" fmla="*/ 227 h 216"/>
                  <a:gd name="T50" fmla="*/ 480 w 107"/>
                  <a:gd name="T51" fmla="*/ 124 h 216"/>
                  <a:gd name="T52" fmla="*/ 462 w 107"/>
                  <a:gd name="T53" fmla="*/ 0 h 216"/>
                  <a:gd name="T54" fmla="*/ 330 w 107"/>
                  <a:gd name="T55" fmla="*/ 1 h 216"/>
                  <a:gd name="T56" fmla="*/ 257 w 107"/>
                  <a:gd name="T57" fmla="*/ 122 h 216"/>
                  <a:gd name="T58" fmla="*/ 51 w 107"/>
                  <a:gd name="T59" fmla="*/ 315 h 216"/>
                  <a:gd name="T60" fmla="*/ 51 w 107"/>
                  <a:gd name="T61" fmla="*/ 371 h 216"/>
                  <a:gd name="T62" fmla="*/ 156 w 107"/>
                  <a:gd name="T63" fmla="*/ 640 h 216"/>
                  <a:gd name="T64" fmla="*/ 257 w 107"/>
                  <a:gd name="T65" fmla="*/ 748 h 216"/>
                  <a:gd name="T66" fmla="*/ 219 w 107"/>
                  <a:gd name="T67" fmla="*/ 936 h 216"/>
                  <a:gd name="T68" fmla="*/ 341 w 107"/>
                  <a:gd name="T69" fmla="*/ 1183 h 216"/>
                  <a:gd name="T70" fmla="*/ 341 w 107"/>
                  <a:gd name="T71" fmla="*/ 1331 h 216"/>
                  <a:gd name="T72" fmla="*/ 398 w 107"/>
                  <a:gd name="T73" fmla="*/ 1692 h 216"/>
                  <a:gd name="T74" fmla="*/ 274 w 107"/>
                  <a:gd name="T75" fmla="*/ 1914 h 216"/>
                  <a:gd name="T76" fmla="*/ 219 w 107"/>
                  <a:gd name="T77" fmla="*/ 2190 h 216"/>
                  <a:gd name="T78" fmla="*/ 283 w 107"/>
                  <a:gd name="T79" fmla="*/ 2218 h 216"/>
                  <a:gd name="T80" fmla="*/ 398 w 107"/>
                  <a:gd name="T81" fmla="*/ 2389 h 216"/>
                  <a:gd name="T82" fmla="*/ 521 w 107"/>
                  <a:gd name="T83" fmla="*/ 2440 h 216"/>
                  <a:gd name="T84" fmla="*/ 557 w 107"/>
                  <a:gd name="T85" fmla="*/ 2555 h 216"/>
                  <a:gd name="T86" fmla="*/ 656 w 107"/>
                  <a:gd name="T87" fmla="*/ 2570 h 216"/>
                  <a:gd name="T88" fmla="*/ 733 w 107"/>
                  <a:gd name="T89" fmla="*/ 2703 h 216"/>
                  <a:gd name="T90" fmla="*/ 884 w 107"/>
                  <a:gd name="T91" fmla="*/ 2678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chemeClr val="bg1"/>
              </a:solidFill>
              <a:ln w="3175" cap="rnd">
                <a:solidFill>
                  <a:srgbClr val="56A856"/>
                </a:solidFill>
                <a:round/>
                <a:headEnd/>
                <a:tailEnd/>
              </a:ln>
            </p:spPr>
            <p:txBody>
              <a:bodyPr/>
              <a:lstStyle/>
              <a:p>
                <a:endParaRPr lang="en-US"/>
              </a:p>
            </p:txBody>
          </p:sp>
          <p:sp>
            <p:nvSpPr>
              <p:cNvPr id="138" name="Freeform 139"/>
              <p:cNvSpPr>
                <a:spLocks noChangeAspect="1"/>
              </p:cNvSpPr>
              <p:nvPr/>
            </p:nvSpPr>
            <p:spPr bwMode="auto">
              <a:xfrm>
                <a:off x="4366" y="2252"/>
                <a:ext cx="121" cy="154"/>
              </a:xfrm>
              <a:custGeom>
                <a:avLst/>
                <a:gdLst>
                  <a:gd name="T0" fmla="*/ 1197 w 101"/>
                  <a:gd name="T1" fmla="*/ 1592 h 128"/>
                  <a:gd name="T2" fmla="*/ 1103 w 101"/>
                  <a:gd name="T3" fmla="*/ 1585 h 128"/>
                  <a:gd name="T4" fmla="*/ 1043 w 101"/>
                  <a:gd name="T5" fmla="*/ 1689 h 128"/>
                  <a:gd name="T6" fmla="*/ 945 w 101"/>
                  <a:gd name="T7" fmla="*/ 1647 h 128"/>
                  <a:gd name="T8" fmla="*/ 883 w 101"/>
                  <a:gd name="T9" fmla="*/ 1629 h 128"/>
                  <a:gd name="T10" fmla="*/ 927 w 101"/>
                  <a:gd name="T11" fmla="*/ 1577 h 128"/>
                  <a:gd name="T12" fmla="*/ 956 w 101"/>
                  <a:gd name="T13" fmla="*/ 1358 h 128"/>
                  <a:gd name="T14" fmla="*/ 914 w 101"/>
                  <a:gd name="T15" fmla="*/ 1275 h 128"/>
                  <a:gd name="T16" fmla="*/ 800 w 101"/>
                  <a:gd name="T17" fmla="*/ 1192 h 128"/>
                  <a:gd name="T18" fmla="*/ 789 w 101"/>
                  <a:gd name="T19" fmla="*/ 1006 h 128"/>
                  <a:gd name="T20" fmla="*/ 674 w 101"/>
                  <a:gd name="T21" fmla="*/ 910 h 128"/>
                  <a:gd name="T22" fmla="*/ 624 w 101"/>
                  <a:gd name="T23" fmla="*/ 835 h 128"/>
                  <a:gd name="T24" fmla="*/ 521 w 101"/>
                  <a:gd name="T25" fmla="*/ 812 h 128"/>
                  <a:gd name="T26" fmla="*/ 450 w 101"/>
                  <a:gd name="T27" fmla="*/ 910 h 128"/>
                  <a:gd name="T28" fmla="*/ 383 w 101"/>
                  <a:gd name="T29" fmla="*/ 969 h 128"/>
                  <a:gd name="T30" fmla="*/ 320 w 101"/>
                  <a:gd name="T31" fmla="*/ 857 h 128"/>
                  <a:gd name="T32" fmla="*/ 262 w 101"/>
                  <a:gd name="T33" fmla="*/ 914 h 128"/>
                  <a:gd name="T34" fmla="*/ 175 w 101"/>
                  <a:gd name="T35" fmla="*/ 977 h 128"/>
                  <a:gd name="T36" fmla="*/ 175 w 101"/>
                  <a:gd name="T37" fmla="*/ 760 h 128"/>
                  <a:gd name="T38" fmla="*/ 186 w 101"/>
                  <a:gd name="T39" fmla="*/ 669 h 128"/>
                  <a:gd name="T40" fmla="*/ 146 w 101"/>
                  <a:gd name="T41" fmla="*/ 578 h 128"/>
                  <a:gd name="T42" fmla="*/ 72 w 101"/>
                  <a:gd name="T43" fmla="*/ 525 h 128"/>
                  <a:gd name="T44" fmla="*/ 42 w 101"/>
                  <a:gd name="T45" fmla="*/ 436 h 128"/>
                  <a:gd name="T46" fmla="*/ 1 w 101"/>
                  <a:gd name="T47" fmla="*/ 343 h 128"/>
                  <a:gd name="T48" fmla="*/ 50 w 101"/>
                  <a:gd name="T49" fmla="*/ 276 h 128"/>
                  <a:gd name="T50" fmla="*/ 146 w 101"/>
                  <a:gd name="T51" fmla="*/ 178 h 128"/>
                  <a:gd name="T52" fmla="*/ 186 w 101"/>
                  <a:gd name="T53" fmla="*/ 237 h 128"/>
                  <a:gd name="T54" fmla="*/ 262 w 101"/>
                  <a:gd name="T55" fmla="*/ 223 h 128"/>
                  <a:gd name="T56" fmla="*/ 211 w 101"/>
                  <a:gd name="T57" fmla="*/ 88 h 128"/>
                  <a:gd name="T58" fmla="*/ 223 w 101"/>
                  <a:gd name="T59" fmla="*/ 0 h 128"/>
                  <a:gd name="T60" fmla="*/ 303 w 101"/>
                  <a:gd name="T61" fmla="*/ 2 h 128"/>
                  <a:gd name="T62" fmla="*/ 376 w 101"/>
                  <a:gd name="T63" fmla="*/ 148 h 128"/>
                  <a:gd name="T64" fmla="*/ 435 w 101"/>
                  <a:gd name="T65" fmla="*/ 154 h 128"/>
                  <a:gd name="T66" fmla="*/ 485 w 101"/>
                  <a:gd name="T67" fmla="*/ 332 h 128"/>
                  <a:gd name="T68" fmla="*/ 550 w 101"/>
                  <a:gd name="T69" fmla="*/ 372 h 128"/>
                  <a:gd name="T70" fmla="*/ 646 w 101"/>
                  <a:gd name="T71" fmla="*/ 322 h 128"/>
                  <a:gd name="T72" fmla="*/ 659 w 101"/>
                  <a:gd name="T73" fmla="*/ 413 h 128"/>
                  <a:gd name="T74" fmla="*/ 763 w 101"/>
                  <a:gd name="T75" fmla="*/ 480 h 128"/>
                  <a:gd name="T76" fmla="*/ 746 w 101"/>
                  <a:gd name="T77" fmla="*/ 525 h 128"/>
                  <a:gd name="T78" fmla="*/ 646 w 101"/>
                  <a:gd name="T79" fmla="*/ 561 h 128"/>
                  <a:gd name="T80" fmla="*/ 607 w 101"/>
                  <a:gd name="T81" fmla="*/ 632 h 128"/>
                  <a:gd name="T82" fmla="*/ 834 w 101"/>
                  <a:gd name="T83" fmla="*/ 824 h 128"/>
                  <a:gd name="T84" fmla="*/ 956 w 101"/>
                  <a:gd name="T85" fmla="*/ 984 h 128"/>
                  <a:gd name="T86" fmla="*/ 1058 w 101"/>
                  <a:gd name="T87" fmla="*/ 1100 h 128"/>
                  <a:gd name="T88" fmla="*/ 1158 w 101"/>
                  <a:gd name="T89" fmla="*/ 1240 h 128"/>
                  <a:gd name="T90" fmla="*/ 1197 w 101"/>
                  <a:gd name="T91" fmla="*/ 1317 h 128"/>
                  <a:gd name="T92" fmla="*/ 1226 w 101"/>
                  <a:gd name="T93" fmla="*/ 1476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noFill/>
              <a:ln w="3175" cap="rnd">
                <a:solidFill>
                  <a:srgbClr val="8699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140"/>
              <p:cNvSpPr>
                <a:spLocks noChangeAspect="1"/>
              </p:cNvSpPr>
              <p:nvPr/>
            </p:nvSpPr>
            <p:spPr bwMode="auto">
              <a:xfrm>
                <a:off x="4409" y="2393"/>
                <a:ext cx="83" cy="72"/>
              </a:xfrm>
              <a:custGeom>
                <a:avLst/>
                <a:gdLst>
                  <a:gd name="T0" fmla="*/ 344 w 69"/>
                  <a:gd name="T1" fmla="*/ 770 h 60"/>
                  <a:gd name="T2" fmla="*/ 309 w 69"/>
                  <a:gd name="T3" fmla="*/ 749 h 60"/>
                  <a:gd name="T4" fmla="*/ 257 w 69"/>
                  <a:gd name="T5" fmla="*/ 701 h 60"/>
                  <a:gd name="T6" fmla="*/ 257 w 69"/>
                  <a:gd name="T7" fmla="*/ 625 h 60"/>
                  <a:gd name="T8" fmla="*/ 214 w 69"/>
                  <a:gd name="T9" fmla="*/ 650 h 60"/>
                  <a:gd name="T10" fmla="*/ 185 w 69"/>
                  <a:gd name="T11" fmla="*/ 701 h 60"/>
                  <a:gd name="T12" fmla="*/ 128 w 69"/>
                  <a:gd name="T13" fmla="*/ 701 h 60"/>
                  <a:gd name="T14" fmla="*/ 148 w 69"/>
                  <a:gd name="T15" fmla="*/ 624 h 60"/>
                  <a:gd name="T16" fmla="*/ 123 w 69"/>
                  <a:gd name="T17" fmla="*/ 535 h 60"/>
                  <a:gd name="T18" fmla="*/ 73 w 69"/>
                  <a:gd name="T19" fmla="*/ 460 h 60"/>
                  <a:gd name="T20" fmla="*/ 61 w 69"/>
                  <a:gd name="T21" fmla="*/ 383 h 60"/>
                  <a:gd name="T22" fmla="*/ 2 w 69"/>
                  <a:gd name="T23" fmla="*/ 340 h 60"/>
                  <a:gd name="T24" fmla="*/ 2 w 69"/>
                  <a:gd name="T25" fmla="*/ 302 h 60"/>
                  <a:gd name="T26" fmla="*/ 0 w 69"/>
                  <a:gd name="T27" fmla="*/ 252 h 60"/>
                  <a:gd name="T28" fmla="*/ 1 w 69"/>
                  <a:gd name="T29" fmla="*/ 175 h 60"/>
                  <a:gd name="T30" fmla="*/ 42 w 69"/>
                  <a:gd name="T31" fmla="*/ 175 h 60"/>
                  <a:gd name="T32" fmla="*/ 88 w 69"/>
                  <a:gd name="T33" fmla="*/ 86 h 60"/>
                  <a:gd name="T34" fmla="*/ 178 w 69"/>
                  <a:gd name="T35" fmla="*/ 2 h 60"/>
                  <a:gd name="T36" fmla="*/ 223 w 69"/>
                  <a:gd name="T37" fmla="*/ 42 h 60"/>
                  <a:gd name="T38" fmla="*/ 268 w 69"/>
                  <a:gd name="T39" fmla="*/ 42 h 60"/>
                  <a:gd name="T40" fmla="*/ 387 w 69"/>
                  <a:gd name="T41" fmla="*/ 42 h 60"/>
                  <a:gd name="T42" fmla="*/ 447 w 69"/>
                  <a:gd name="T43" fmla="*/ 60 h 60"/>
                  <a:gd name="T44" fmla="*/ 479 w 69"/>
                  <a:gd name="T45" fmla="*/ 86 h 60"/>
                  <a:gd name="T46" fmla="*/ 523 w 69"/>
                  <a:gd name="T47" fmla="*/ 86 h 60"/>
                  <a:gd name="T48" fmla="*/ 592 w 69"/>
                  <a:gd name="T49" fmla="*/ 122 h 60"/>
                  <a:gd name="T50" fmla="*/ 629 w 69"/>
                  <a:gd name="T51" fmla="*/ 124 h 60"/>
                  <a:gd name="T52" fmla="*/ 599 w 69"/>
                  <a:gd name="T53" fmla="*/ 50 h 60"/>
                  <a:gd name="T54" fmla="*/ 693 w 69"/>
                  <a:gd name="T55" fmla="*/ 2 h 60"/>
                  <a:gd name="T56" fmla="*/ 721 w 69"/>
                  <a:gd name="T57" fmla="*/ 42 h 60"/>
                  <a:gd name="T58" fmla="*/ 778 w 69"/>
                  <a:gd name="T59" fmla="*/ 42 h 60"/>
                  <a:gd name="T60" fmla="*/ 834 w 69"/>
                  <a:gd name="T61" fmla="*/ 0 h 60"/>
                  <a:gd name="T62" fmla="*/ 856 w 69"/>
                  <a:gd name="T63" fmla="*/ 50 h 60"/>
                  <a:gd name="T64" fmla="*/ 856 w 69"/>
                  <a:gd name="T65" fmla="*/ 86 h 60"/>
                  <a:gd name="T66" fmla="*/ 856 w 69"/>
                  <a:gd name="T67" fmla="*/ 149 h 60"/>
                  <a:gd name="T68" fmla="*/ 894 w 69"/>
                  <a:gd name="T69" fmla="*/ 179 h 60"/>
                  <a:gd name="T70" fmla="*/ 908 w 69"/>
                  <a:gd name="T71" fmla="*/ 302 h 60"/>
                  <a:gd name="T72" fmla="*/ 865 w 69"/>
                  <a:gd name="T73" fmla="*/ 434 h 60"/>
                  <a:gd name="T74" fmla="*/ 834 w 69"/>
                  <a:gd name="T75" fmla="*/ 433 h 60"/>
                  <a:gd name="T76" fmla="*/ 757 w 69"/>
                  <a:gd name="T77" fmla="*/ 490 h 60"/>
                  <a:gd name="T78" fmla="*/ 675 w 69"/>
                  <a:gd name="T79" fmla="*/ 490 h 60"/>
                  <a:gd name="T80" fmla="*/ 669 w 69"/>
                  <a:gd name="T81" fmla="*/ 535 h 60"/>
                  <a:gd name="T82" fmla="*/ 599 w 69"/>
                  <a:gd name="T83" fmla="*/ 521 h 60"/>
                  <a:gd name="T84" fmla="*/ 592 w 69"/>
                  <a:gd name="T85" fmla="*/ 552 h 60"/>
                  <a:gd name="T86" fmla="*/ 599 w 69"/>
                  <a:gd name="T87" fmla="*/ 624 h 60"/>
                  <a:gd name="T88" fmla="*/ 642 w 69"/>
                  <a:gd name="T89" fmla="*/ 642 h 60"/>
                  <a:gd name="T90" fmla="*/ 647 w 69"/>
                  <a:gd name="T91" fmla="*/ 683 h 60"/>
                  <a:gd name="T92" fmla="*/ 642 w 69"/>
                  <a:gd name="T93" fmla="*/ 714 h 60"/>
                  <a:gd name="T94" fmla="*/ 576 w 69"/>
                  <a:gd name="T95" fmla="*/ 701 h 60"/>
                  <a:gd name="T96" fmla="*/ 447 w 69"/>
                  <a:gd name="T97" fmla="*/ 701 h 60"/>
                  <a:gd name="T98" fmla="*/ 466 w 69"/>
                  <a:gd name="T99" fmla="*/ 749 h 60"/>
                  <a:gd name="T100" fmla="*/ 413 w 69"/>
                  <a:gd name="T101" fmla="*/ 770 h 60"/>
                  <a:gd name="T102" fmla="*/ 344 w 69"/>
                  <a:gd name="T103" fmla="*/ 77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chemeClr val="bg1"/>
              </a:solidFill>
              <a:ln w="3175" cap="rnd">
                <a:solidFill>
                  <a:srgbClr val="997480"/>
                </a:solidFill>
                <a:round/>
                <a:headEnd/>
                <a:tailEnd/>
              </a:ln>
            </p:spPr>
            <p:txBody>
              <a:bodyPr/>
              <a:lstStyle/>
              <a:p>
                <a:endParaRPr lang="en-US"/>
              </a:p>
            </p:txBody>
          </p:sp>
          <p:sp>
            <p:nvSpPr>
              <p:cNvPr id="140" name="Freeform 141"/>
              <p:cNvSpPr>
                <a:spLocks noChangeAspect="1"/>
              </p:cNvSpPr>
              <p:nvPr/>
            </p:nvSpPr>
            <p:spPr bwMode="auto">
              <a:xfrm>
                <a:off x="4404" y="2234"/>
                <a:ext cx="122" cy="263"/>
              </a:xfrm>
              <a:custGeom>
                <a:avLst/>
                <a:gdLst>
                  <a:gd name="T0" fmla="*/ 95 w 101"/>
                  <a:gd name="T1" fmla="*/ 402 h 219"/>
                  <a:gd name="T2" fmla="*/ 100 w 101"/>
                  <a:gd name="T3" fmla="*/ 446 h 219"/>
                  <a:gd name="T4" fmla="*/ 112 w 101"/>
                  <a:gd name="T5" fmla="*/ 454 h 219"/>
                  <a:gd name="T6" fmla="*/ 134 w 101"/>
                  <a:gd name="T7" fmla="*/ 431 h 219"/>
                  <a:gd name="T8" fmla="*/ 143 w 101"/>
                  <a:gd name="T9" fmla="*/ 423 h 219"/>
                  <a:gd name="T10" fmla="*/ 141 w 101"/>
                  <a:gd name="T11" fmla="*/ 411 h 219"/>
                  <a:gd name="T12" fmla="*/ 155 w 101"/>
                  <a:gd name="T13" fmla="*/ 400 h 219"/>
                  <a:gd name="T14" fmla="*/ 181 w 101"/>
                  <a:gd name="T15" fmla="*/ 390 h 219"/>
                  <a:gd name="T16" fmla="*/ 203 w 101"/>
                  <a:gd name="T17" fmla="*/ 371 h 219"/>
                  <a:gd name="T18" fmla="*/ 205 w 101"/>
                  <a:gd name="T19" fmla="*/ 335 h 219"/>
                  <a:gd name="T20" fmla="*/ 205 w 101"/>
                  <a:gd name="T21" fmla="*/ 328 h 219"/>
                  <a:gd name="T22" fmla="*/ 209 w 101"/>
                  <a:gd name="T23" fmla="*/ 303 h 219"/>
                  <a:gd name="T24" fmla="*/ 194 w 101"/>
                  <a:gd name="T25" fmla="*/ 249 h 219"/>
                  <a:gd name="T26" fmla="*/ 173 w 101"/>
                  <a:gd name="T27" fmla="*/ 225 h 219"/>
                  <a:gd name="T28" fmla="*/ 150 w 101"/>
                  <a:gd name="T29" fmla="*/ 201 h 219"/>
                  <a:gd name="T30" fmla="*/ 126 w 101"/>
                  <a:gd name="T31" fmla="*/ 166 h 219"/>
                  <a:gd name="T32" fmla="*/ 100 w 101"/>
                  <a:gd name="T33" fmla="*/ 142 h 219"/>
                  <a:gd name="T34" fmla="*/ 121 w 101"/>
                  <a:gd name="T35" fmla="*/ 96 h 219"/>
                  <a:gd name="T36" fmla="*/ 139 w 101"/>
                  <a:gd name="T37" fmla="*/ 77 h 219"/>
                  <a:gd name="T38" fmla="*/ 139 w 101"/>
                  <a:gd name="T39" fmla="*/ 53 h 219"/>
                  <a:gd name="T40" fmla="*/ 121 w 101"/>
                  <a:gd name="T41" fmla="*/ 23 h 219"/>
                  <a:gd name="T42" fmla="*/ 103 w 101"/>
                  <a:gd name="T43" fmla="*/ 14 h 219"/>
                  <a:gd name="T44" fmla="*/ 72 w 101"/>
                  <a:gd name="T45" fmla="*/ 8 h 219"/>
                  <a:gd name="T46" fmla="*/ 51 w 101"/>
                  <a:gd name="T47" fmla="*/ 23 h 219"/>
                  <a:gd name="T48" fmla="*/ 34 w 101"/>
                  <a:gd name="T49" fmla="*/ 31 h 219"/>
                  <a:gd name="T50" fmla="*/ 14 w 101"/>
                  <a:gd name="T51" fmla="*/ 34 h 219"/>
                  <a:gd name="T52" fmla="*/ 0 w 101"/>
                  <a:gd name="T53" fmla="*/ 34 h 219"/>
                  <a:gd name="T54" fmla="*/ 17 w 101"/>
                  <a:gd name="T55" fmla="*/ 49 h 219"/>
                  <a:gd name="T56" fmla="*/ 30 w 101"/>
                  <a:gd name="T57" fmla="*/ 80 h 219"/>
                  <a:gd name="T58" fmla="*/ 52 w 101"/>
                  <a:gd name="T59" fmla="*/ 79 h 219"/>
                  <a:gd name="T60" fmla="*/ 62 w 101"/>
                  <a:gd name="T61" fmla="*/ 94 h 219"/>
                  <a:gd name="T62" fmla="*/ 82 w 101"/>
                  <a:gd name="T63" fmla="*/ 110 h 219"/>
                  <a:gd name="T64" fmla="*/ 60 w 101"/>
                  <a:gd name="T65" fmla="*/ 115 h 219"/>
                  <a:gd name="T66" fmla="*/ 87 w 101"/>
                  <a:gd name="T67" fmla="*/ 145 h 219"/>
                  <a:gd name="T68" fmla="*/ 111 w 101"/>
                  <a:gd name="T69" fmla="*/ 184 h 219"/>
                  <a:gd name="T70" fmla="*/ 133 w 101"/>
                  <a:gd name="T71" fmla="*/ 215 h 219"/>
                  <a:gd name="T72" fmla="*/ 152 w 101"/>
                  <a:gd name="T73" fmla="*/ 235 h 219"/>
                  <a:gd name="T74" fmla="*/ 161 w 101"/>
                  <a:gd name="T75" fmla="*/ 273 h 219"/>
                  <a:gd name="T76" fmla="*/ 162 w 101"/>
                  <a:gd name="T77" fmla="*/ 299 h 219"/>
                  <a:gd name="T78" fmla="*/ 163 w 101"/>
                  <a:gd name="T79" fmla="*/ 343 h 219"/>
                  <a:gd name="T80" fmla="*/ 134 w 101"/>
                  <a:gd name="T81" fmla="*/ 352 h 219"/>
                  <a:gd name="T82" fmla="*/ 120 w 101"/>
                  <a:gd name="T83" fmla="*/ 361 h 219"/>
                  <a:gd name="T84" fmla="*/ 130 w 101"/>
                  <a:gd name="T85" fmla="*/ 382 h 219"/>
                  <a:gd name="T86" fmla="*/ 99 w 101"/>
                  <a:gd name="T87" fmla="*/ 385 h 219"/>
                  <a:gd name="T88" fmla="*/ 83 w 101"/>
                  <a:gd name="T89" fmla="*/ 396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chemeClr val="accent3">
                  <a:lumMod val="60000"/>
                  <a:lumOff val="40000"/>
                </a:schemeClr>
              </a:solidFill>
              <a:ln w="3175" cap="rnd">
                <a:solidFill>
                  <a:srgbClr val="9C926C"/>
                </a:solidFill>
                <a:round/>
                <a:headEnd/>
                <a:tailEnd/>
              </a:ln>
            </p:spPr>
            <p:txBody>
              <a:bodyPr/>
              <a:lstStyle/>
              <a:p>
                <a:pPr>
                  <a:defRPr/>
                </a:pPr>
                <a:endParaRPr lang="en-US"/>
              </a:p>
            </p:txBody>
          </p:sp>
          <p:sp>
            <p:nvSpPr>
              <p:cNvPr id="141" name="Freeform 142"/>
              <p:cNvSpPr>
                <a:spLocks noChangeAspect="1"/>
              </p:cNvSpPr>
              <p:nvPr/>
            </p:nvSpPr>
            <p:spPr bwMode="auto">
              <a:xfrm>
                <a:off x="4679" y="1861"/>
                <a:ext cx="78" cy="110"/>
              </a:xfrm>
              <a:custGeom>
                <a:avLst/>
                <a:gdLst>
                  <a:gd name="T0" fmla="*/ 383 w 65"/>
                  <a:gd name="T1" fmla="*/ 1089 h 92"/>
                  <a:gd name="T2" fmla="*/ 319 w 65"/>
                  <a:gd name="T3" fmla="*/ 1046 h 92"/>
                  <a:gd name="T4" fmla="*/ 228 w 65"/>
                  <a:gd name="T5" fmla="*/ 1128 h 92"/>
                  <a:gd name="T6" fmla="*/ 252 w 65"/>
                  <a:gd name="T7" fmla="*/ 1075 h 92"/>
                  <a:gd name="T8" fmla="*/ 190 w 65"/>
                  <a:gd name="T9" fmla="*/ 1046 h 92"/>
                  <a:gd name="T10" fmla="*/ 215 w 65"/>
                  <a:gd name="T11" fmla="*/ 1000 h 92"/>
                  <a:gd name="T12" fmla="*/ 124 w 65"/>
                  <a:gd name="T13" fmla="*/ 1000 h 92"/>
                  <a:gd name="T14" fmla="*/ 146 w 65"/>
                  <a:gd name="T15" fmla="*/ 923 h 92"/>
                  <a:gd name="T16" fmla="*/ 215 w 65"/>
                  <a:gd name="T17" fmla="*/ 899 h 92"/>
                  <a:gd name="T18" fmla="*/ 175 w 65"/>
                  <a:gd name="T19" fmla="*/ 875 h 92"/>
                  <a:gd name="T20" fmla="*/ 215 w 65"/>
                  <a:gd name="T21" fmla="*/ 752 h 92"/>
                  <a:gd name="T22" fmla="*/ 210 w 65"/>
                  <a:gd name="T23" fmla="*/ 732 h 92"/>
                  <a:gd name="T24" fmla="*/ 228 w 65"/>
                  <a:gd name="T25" fmla="*/ 662 h 92"/>
                  <a:gd name="T26" fmla="*/ 179 w 65"/>
                  <a:gd name="T27" fmla="*/ 691 h 92"/>
                  <a:gd name="T28" fmla="*/ 50 w 65"/>
                  <a:gd name="T29" fmla="*/ 691 h 92"/>
                  <a:gd name="T30" fmla="*/ 0 w 65"/>
                  <a:gd name="T31" fmla="*/ 641 h 92"/>
                  <a:gd name="T32" fmla="*/ 149 w 65"/>
                  <a:gd name="T33" fmla="*/ 512 h 92"/>
                  <a:gd name="T34" fmla="*/ 215 w 65"/>
                  <a:gd name="T35" fmla="*/ 448 h 92"/>
                  <a:gd name="T36" fmla="*/ 266 w 65"/>
                  <a:gd name="T37" fmla="*/ 375 h 92"/>
                  <a:gd name="T38" fmla="*/ 266 w 65"/>
                  <a:gd name="T39" fmla="*/ 300 h 92"/>
                  <a:gd name="T40" fmla="*/ 329 w 65"/>
                  <a:gd name="T41" fmla="*/ 263 h 92"/>
                  <a:gd name="T42" fmla="*/ 340 w 65"/>
                  <a:gd name="T43" fmla="*/ 303 h 92"/>
                  <a:gd name="T44" fmla="*/ 408 w 65"/>
                  <a:gd name="T45" fmla="*/ 324 h 92"/>
                  <a:gd name="T46" fmla="*/ 496 w 65"/>
                  <a:gd name="T47" fmla="*/ 324 h 92"/>
                  <a:gd name="T48" fmla="*/ 496 w 65"/>
                  <a:gd name="T49" fmla="*/ 282 h 92"/>
                  <a:gd name="T50" fmla="*/ 496 w 65"/>
                  <a:gd name="T51" fmla="*/ 236 h 92"/>
                  <a:gd name="T52" fmla="*/ 595 w 65"/>
                  <a:gd name="T53" fmla="*/ 236 h 92"/>
                  <a:gd name="T54" fmla="*/ 683 w 65"/>
                  <a:gd name="T55" fmla="*/ 103 h 92"/>
                  <a:gd name="T56" fmla="*/ 714 w 65"/>
                  <a:gd name="T57" fmla="*/ 103 h 92"/>
                  <a:gd name="T58" fmla="*/ 733 w 65"/>
                  <a:gd name="T59" fmla="*/ 1 h 92"/>
                  <a:gd name="T60" fmla="*/ 780 w 65"/>
                  <a:gd name="T61" fmla="*/ 1 h 92"/>
                  <a:gd name="T62" fmla="*/ 794 w 65"/>
                  <a:gd name="T63" fmla="*/ 86 h 92"/>
                  <a:gd name="T64" fmla="*/ 841 w 65"/>
                  <a:gd name="T65" fmla="*/ 138 h 92"/>
                  <a:gd name="T66" fmla="*/ 770 w 65"/>
                  <a:gd name="T67" fmla="*/ 303 h 92"/>
                  <a:gd name="T68" fmla="*/ 780 w 65"/>
                  <a:gd name="T69" fmla="*/ 359 h 92"/>
                  <a:gd name="T70" fmla="*/ 809 w 65"/>
                  <a:gd name="T71" fmla="*/ 463 h 92"/>
                  <a:gd name="T72" fmla="*/ 770 w 65"/>
                  <a:gd name="T73" fmla="*/ 512 h 92"/>
                  <a:gd name="T74" fmla="*/ 706 w 65"/>
                  <a:gd name="T75" fmla="*/ 557 h 92"/>
                  <a:gd name="T76" fmla="*/ 625 w 65"/>
                  <a:gd name="T77" fmla="*/ 641 h 92"/>
                  <a:gd name="T78" fmla="*/ 535 w 65"/>
                  <a:gd name="T79" fmla="*/ 641 h 92"/>
                  <a:gd name="T80" fmla="*/ 521 w 65"/>
                  <a:gd name="T81" fmla="*/ 666 h 92"/>
                  <a:gd name="T82" fmla="*/ 490 w 65"/>
                  <a:gd name="T83" fmla="*/ 666 h 92"/>
                  <a:gd name="T84" fmla="*/ 490 w 65"/>
                  <a:gd name="T85" fmla="*/ 732 h 92"/>
                  <a:gd name="T86" fmla="*/ 520 w 65"/>
                  <a:gd name="T87" fmla="*/ 740 h 92"/>
                  <a:gd name="T88" fmla="*/ 490 w 65"/>
                  <a:gd name="T89" fmla="*/ 796 h 92"/>
                  <a:gd name="T90" fmla="*/ 569 w 65"/>
                  <a:gd name="T91" fmla="*/ 825 h 92"/>
                  <a:gd name="T92" fmla="*/ 701 w 65"/>
                  <a:gd name="T93" fmla="*/ 923 h 92"/>
                  <a:gd name="T94" fmla="*/ 642 w 65"/>
                  <a:gd name="T95" fmla="*/ 988 h 92"/>
                  <a:gd name="T96" fmla="*/ 552 w 65"/>
                  <a:gd name="T97" fmla="*/ 988 h 92"/>
                  <a:gd name="T98" fmla="*/ 490 w 65"/>
                  <a:gd name="T99" fmla="*/ 1000 h 92"/>
                  <a:gd name="T100" fmla="*/ 446 w 65"/>
                  <a:gd name="T101" fmla="*/ 1047 h 92"/>
                  <a:gd name="T102" fmla="*/ 383 w 65"/>
                  <a:gd name="T103" fmla="*/ 1089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chemeClr val="bg1"/>
              </a:solidFill>
              <a:ln w="3175" cap="rnd">
                <a:solidFill>
                  <a:srgbClr val="869943"/>
                </a:solidFill>
                <a:round/>
                <a:headEnd/>
                <a:tailEnd/>
              </a:ln>
            </p:spPr>
            <p:txBody>
              <a:bodyPr/>
              <a:lstStyle/>
              <a:p>
                <a:endParaRPr lang="en-US"/>
              </a:p>
            </p:txBody>
          </p:sp>
          <p:sp>
            <p:nvSpPr>
              <p:cNvPr id="142" name="Freeform 143"/>
              <p:cNvSpPr>
                <a:spLocks noChangeAspect="1"/>
              </p:cNvSpPr>
              <p:nvPr/>
            </p:nvSpPr>
            <p:spPr bwMode="auto">
              <a:xfrm>
                <a:off x="4715" y="1952"/>
                <a:ext cx="56" cy="83"/>
              </a:xfrm>
              <a:custGeom>
                <a:avLst/>
                <a:gdLst>
                  <a:gd name="T0" fmla="*/ 0 w 47"/>
                  <a:gd name="T1" fmla="*/ 178 h 69"/>
                  <a:gd name="T2" fmla="*/ 60 w 47"/>
                  <a:gd name="T3" fmla="*/ 128 h 69"/>
                  <a:gd name="T4" fmla="*/ 101 w 47"/>
                  <a:gd name="T5" fmla="*/ 73 h 69"/>
                  <a:gd name="T6" fmla="*/ 148 w 47"/>
                  <a:gd name="T7" fmla="*/ 61 h 69"/>
                  <a:gd name="T8" fmla="*/ 242 w 47"/>
                  <a:gd name="T9" fmla="*/ 61 h 69"/>
                  <a:gd name="T10" fmla="*/ 288 w 47"/>
                  <a:gd name="T11" fmla="*/ 0 h 69"/>
                  <a:gd name="T12" fmla="*/ 343 w 47"/>
                  <a:gd name="T13" fmla="*/ 106 h 69"/>
                  <a:gd name="T14" fmla="*/ 452 w 47"/>
                  <a:gd name="T15" fmla="*/ 285 h 69"/>
                  <a:gd name="T16" fmla="*/ 487 w 47"/>
                  <a:gd name="T17" fmla="*/ 479 h 69"/>
                  <a:gd name="T18" fmla="*/ 504 w 47"/>
                  <a:gd name="T19" fmla="*/ 561 h 69"/>
                  <a:gd name="T20" fmla="*/ 524 w 47"/>
                  <a:gd name="T21" fmla="*/ 538 h 69"/>
                  <a:gd name="T22" fmla="*/ 524 w 47"/>
                  <a:gd name="T23" fmla="*/ 721 h 69"/>
                  <a:gd name="T24" fmla="*/ 428 w 47"/>
                  <a:gd name="T25" fmla="*/ 743 h 69"/>
                  <a:gd name="T26" fmla="*/ 423 w 47"/>
                  <a:gd name="T27" fmla="*/ 812 h 69"/>
                  <a:gd name="T28" fmla="*/ 343 w 47"/>
                  <a:gd name="T29" fmla="*/ 772 h 69"/>
                  <a:gd name="T30" fmla="*/ 355 w 47"/>
                  <a:gd name="T31" fmla="*/ 823 h 69"/>
                  <a:gd name="T32" fmla="*/ 310 w 47"/>
                  <a:gd name="T33" fmla="*/ 778 h 69"/>
                  <a:gd name="T34" fmla="*/ 310 w 47"/>
                  <a:gd name="T35" fmla="*/ 856 h 69"/>
                  <a:gd name="T36" fmla="*/ 260 w 47"/>
                  <a:gd name="T37" fmla="*/ 805 h 69"/>
                  <a:gd name="T38" fmla="*/ 260 w 47"/>
                  <a:gd name="T39" fmla="*/ 856 h 69"/>
                  <a:gd name="T40" fmla="*/ 242 w 47"/>
                  <a:gd name="T41" fmla="*/ 865 h 69"/>
                  <a:gd name="T42" fmla="*/ 242 w 47"/>
                  <a:gd name="T43" fmla="*/ 812 h 69"/>
                  <a:gd name="T44" fmla="*/ 183 w 47"/>
                  <a:gd name="T45" fmla="*/ 867 h 69"/>
                  <a:gd name="T46" fmla="*/ 176 w 47"/>
                  <a:gd name="T47" fmla="*/ 856 h 69"/>
                  <a:gd name="T48" fmla="*/ 124 w 47"/>
                  <a:gd name="T49" fmla="*/ 911 h 69"/>
                  <a:gd name="T50" fmla="*/ 104 w 47"/>
                  <a:gd name="T51" fmla="*/ 834 h 69"/>
                  <a:gd name="T52" fmla="*/ 124 w 47"/>
                  <a:gd name="T53" fmla="*/ 805 h 69"/>
                  <a:gd name="T54" fmla="*/ 101 w 47"/>
                  <a:gd name="T55" fmla="*/ 719 h 69"/>
                  <a:gd name="T56" fmla="*/ 120 w 47"/>
                  <a:gd name="T57" fmla="*/ 647 h 69"/>
                  <a:gd name="T58" fmla="*/ 101 w 47"/>
                  <a:gd name="T59" fmla="*/ 647 h 69"/>
                  <a:gd name="T60" fmla="*/ 104 w 47"/>
                  <a:gd name="T61" fmla="*/ 561 h 69"/>
                  <a:gd name="T62" fmla="*/ 71 w 47"/>
                  <a:gd name="T63" fmla="*/ 387 h 69"/>
                  <a:gd name="T64" fmla="*/ 1 w 47"/>
                  <a:gd name="T65" fmla="*/ 372 h 69"/>
                  <a:gd name="T66" fmla="*/ 42 w 47"/>
                  <a:gd name="T67" fmla="*/ 331 h 69"/>
                  <a:gd name="T68" fmla="*/ 101 w 47"/>
                  <a:gd name="T69" fmla="*/ 331 h 69"/>
                  <a:gd name="T70" fmla="*/ 85 w 47"/>
                  <a:gd name="T71" fmla="*/ 257 h 69"/>
                  <a:gd name="T72" fmla="*/ 50 w 47"/>
                  <a:gd name="T73" fmla="*/ 197 h 69"/>
                  <a:gd name="T74" fmla="*/ 1 w 47"/>
                  <a:gd name="T75" fmla="*/ 197 h 69"/>
                  <a:gd name="T76" fmla="*/ 0 w 47"/>
                  <a:gd name="T77" fmla="*/ 17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chemeClr val="bg1"/>
              </a:solidFill>
              <a:ln w="3175" cap="rnd">
                <a:solidFill>
                  <a:srgbClr val="997480"/>
                </a:solidFill>
                <a:round/>
                <a:headEnd/>
                <a:tailEnd/>
              </a:ln>
            </p:spPr>
            <p:txBody>
              <a:bodyPr/>
              <a:lstStyle/>
              <a:p>
                <a:endParaRPr lang="en-US"/>
              </a:p>
            </p:txBody>
          </p:sp>
          <p:sp>
            <p:nvSpPr>
              <p:cNvPr id="143" name="Freeform 144"/>
              <p:cNvSpPr>
                <a:spLocks noChangeAspect="1"/>
              </p:cNvSpPr>
              <p:nvPr/>
            </p:nvSpPr>
            <p:spPr bwMode="auto">
              <a:xfrm>
                <a:off x="3187" y="1585"/>
                <a:ext cx="134" cy="105"/>
              </a:xfrm>
              <a:custGeom>
                <a:avLst/>
                <a:gdLst>
                  <a:gd name="T0" fmla="*/ 86 w 112"/>
                  <a:gd name="T1" fmla="*/ 982 h 88"/>
                  <a:gd name="T2" fmla="*/ 86 w 112"/>
                  <a:gd name="T3" fmla="*/ 869 h 88"/>
                  <a:gd name="T4" fmla="*/ 50 w 112"/>
                  <a:gd name="T5" fmla="*/ 869 h 88"/>
                  <a:gd name="T6" fmla="*/ 2 w 112"/>
                  <a:gd name="T7" fmla="*/ 841 h 88"/>
                  <a:gd name="T8" fmla="*/ 42 w 112"/>
                  <a:gd name="T9" fmla="*/ 777 h 88"/>
                  <a:gd name="T10" fmla="*/ 60 w 112"/>
                  <a:gd name="T11" fmla="*/ 736 h 88"/>
                  <a:gd name="T12" fmla="*/ 86 w 112"/>
                  <a:gd name="T13" fmla="*/ 717 h 88"/>
                  <a:gd name="T14" fmla="*/ 86 w 112"/>
                  <a:gd name="T15" fmla="*/ 612 h 88"/>
                  <a:gd name="T16" fmla="*/ 60 w 112"/>
                  <a:gd name="T17" fmla="*/ 574 h 88"/>
                  <a:gd name="T18" fmla="*/ 1 w 112"/>
                  <a:gd name="T19" fmla="*/ 552 h 88"/>
                  <a:gd name="T20" fmla="*/ 1 w 112"/>
                  <a:gd name="T21" fmla="*/ 481 h 88"/>
                  <a:gd name="T22" fmla="*/ 72 w 112"/>
                  <a:gd name="T23" fmla="*/ 504 h 88"/>
                  <a:gd name="T24" fmla="*/ 146 w 112"/>
                  <a:gd name="T25" fmla="*/ 476 h 88"/>
                  <a:gd name="T26" fmla="*/ 209 w 112"/>
                  <a:gd name="T27" fmla="*/ 476 h 88"/>
                  <a:gd name="T28" fmla="*/ 250 w 112"/>
                  <a:gd name="T29" fmla="*/ 422 h 88"/>
                  <a:gd name="T30" fmla="*/ 358 w 112"/>
                  <a:gd name="T31" fmla="*/ 422 h 88"/>
                  <a:gd name="T32" fmla="*/ 325 w 112"/>
                  <a:gd name="T33" fmla="*/ 359 h 88"/>
                  <a:gd name="T34" fmla="*/ 364 w 112"/>
                  <a:gd name="T35" fmla="*/ 255 h 88"/>
                  <a:gd name="T36" fmla="*/ 482 w 112"/>
                  <a:gd name="T37" fmla="*/ 249 h 88"/>
                  <a:gd name="T38" fmla="*/ 482 w 112"/>
                  <a:gd name="T39" fmla="*/ 155 h 88"/>
                  <a:gd name="T40" fmla="*/ 522 w 112"/>
                  <a:gd name="T41" fmla="*/ 109 h 88"/>
                  <a:gd name="T42" fmla="*/ 613 w 112"/>
                  <a:gd name="T43" fmla="*/ 123 h 88"/>
                  <a:gd name="T44" fmla="*/ 639 w 112"/>
                  <a:gd name="T45" fmla="*/ 50 h 88"/>
                  <a:gd name="T46" fmla="*/ 686 w 112"/>
                  <a:gd name="T47" fmla="*/ 1 h 88"/>
                  <a:gd name="T48" fmla="*/ 748 w 112"/>
                  <a:gd name="T49" fmla="*/ 1 h 88"/>
                  <a:gd name="T50" fmla="*/ 773 w 112"/>
                  <a:gd name="T51" fmla="*/ 50 h 88"/>
                  <a:gd name="T52" fmla="*/ 852 w 112"/>
                  <a:gd name="T53" fmla="*/ 50 h 88"/>
                  <a:gd name="T54" fmla="*/ 870 w 112"/>
                  <a:gd name="T55" fmla="*/ 109 h 88"/>
                  <a:gd name="T56" fmla="*/ 952 w 112"/>
                  <a:gd name="T57" fmla="*/ 86 h 88"/>
                  <a:gd name="T58" fmla="*/ 1107 w 112"/>
                  <a:gd name="T59" fmla="*/ 130 h 88"/>
                  <a:gd name="T60" fmla="*/ 1095 w 112"/>
                  <a:gd name="T61" fmla="*/ 301 h 88"/>
                  <a:gd name="T62" fmla="*/ 1134 w 112"/>
                  <a:gd name="T63" fmla="*/ 354 h 88"/>
                  <a:gd name="T64" fmla="*/ 1139 w 112"/>
                  <a:gd name="T65" fmla="*/ 389 h 88"/>
                  <a:gd name="T66" fmla="*/ 1245 w 112"/>
                  <a:gd name="T67" fmla="*/ 449 h 88"/>
                  <a:gd name="T68" fmla="*/ 1245 w 112"/>
                  <a:gd name="T69" fmla="*/ 517 h 88"/>
                  <a:gd name="T70" fmla="*/ 1311 w 112"/>
                  <a:gd name="T71" fmla="*/ 552 h 88"/>
                  <a:gd name="T72" fmla="*/ 1376 w 112"/>
                  <a:gd name="T73" fmla="*/ 612 h 88"/>
                  <a:gd name="T74" fmla="*/ 1310 w 112"/>
                  <a:gd name="T75" fmla="*/ 661 h 88"/>
                  <a:gd name="T76" fmla="*/ 1255 w 112"/>
                  <a:gd name="T77" fmla="*/ 661 h 88"/>
                  <a:gd name="T78" fmla="*/ 1202 w 112"/>
                  <a:gd name="T79" fmla="*/ 617 h 88"/>
                  <a:gd name="T80" fmla="*/ 1150 w 112"/>
                  <a:gd name="T81" fmla="*/ 678 h 88"/>
                  <a:gd name="T82" fmla="*/ 1202 w 112"/>
                  <a:gd name="T83" fmla="*/ 736 h 88"/>
                  <a:gd name="T84" fmla="*/ 1236 w 112"/>
                  <a:gd name="T85" fmla="*/ 856 h 88"/>
                  <a:gd name="T86" fmla="*/ 1134 w 112"/>
                  <a:gd name="T87" fmla="*/ 878 h 88"/>
                  <a:gd name="T88" fmla="*/ 1095 w 112"/>
                  <a:gd name="T89" fmla="*/ 965 h 88"/>
                  <a:gd name="T90" fmla="*/ 1061 w 112"/>
                  <a:gd name="T91" fmla="*/ 1037 h 88"/>
                  <a:gd name="T92" fmla="*/ 1000 w 112"/>
                  <a:gd name="T93" fmla="*/ 1003 h 88"/>
                  <a:gd name="T94" fmla="*/ 940 w 112"/>
                  <a:gd name="T95" fmla="*/ 1003 h 88"/>
                  <a:gd name="T96" fmla="*/ 877 w 112"/>
                  <a:gd name="T97" fmla="*/ 990 h 88"/>
                  <a:gd name="T98" fmla="*/ 821 w 112"/>
                  <a:gd name="T99" fmla="*/ 1003 h 88"/>
                  <a:gd name="T100" fmla="*/ 748 w 112"/>
                  <a:gd name="T101" fmla="*/ 990 h 88"/>
                  <a:gd name="T102" fmla="*/ 686 w 112"/>
                  <a:gd name="T103" fmla="*/ 1021 h 88"/>
                  <a:gd name="T104" fmla="*/ 639 w 112"/>
                  <a:gd name="T105" fmla="*/ 990 h 88"/>
                  <a:gd name="T106" fmla="*/ 540 w 112"/>
                  <a:gd name="T107" fmla="*/ 941 h 88"/>
                  <a:gd name="T108" fmla="*/ 465 w 112"/>
                  <a:gd name="T109" fmla="*/ 941 h 88"/>
                  <a:gd name="T110" fmla="*/ 389 w 112"/>
                  <a:gd name="T111" fmla="*/ 927 h 88"/>
                  <a:gd name="T112" fmla="*/ 263 w 112"/>
                  <a:gd name="T113" fmla="*/ 927 h 88"/>
                  <a:gd name="T114" fmla="*/ 184 w 112"/>
                  <a:gd name="T115" fmla="*/ 927 h 88"/>
                  <a:gd name="T116" fmla="*/ 175 w 112"/>
                  <a:gd name="T117" fmla="*/ 990 h 88"/>
                  <a:gd name="T118" fmla="*/ 86 w 112"/>
                  <a:gd name="T119" fmla="*/ 982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chemeClr val="bg1"/>
              </a:solidFill>
              <a:ln w="3175" cap="rnd">
                <a:solidFill>
                  <a:srgbClr val="997480"/>
                </a:solidFill>
                <a:round/>
                <a:headEnd/>
                <a:tailEnd/>
              </a:ln>
            </p:spPr>
            <p:txBody>
              <a:bodyPr/>
              <a:lstStyle/>
              <a:p>
                <a:endParaRPr lang="en-US"/>
              </a:p>
            </p:txBody>
          </p:sp>
          <p:sp>
            <p:nvSpPr>
              <p:cNvPr id="144" name="Freeform 145"/>
              <p:cNvSpPr>
                <a:spLocks noChangeAspect="1"/>
              </p:cNvSpPr>
              <p:nvPr/>
            </p:nvSpPr>
            <p:spPr bwMode="auto">
              <a:xfrm>
                <a:off x="3067" y="1615"/>
                <a:ext cx="144" cy="122"/>
              </a:xfrm>
              <a:custGeom>
                <a:avLst/>
                <a:gdLst>
                  <a:gd name="T0" fmla="*/ 236 w 120"/>
                  <a:gd name="T1" fmla="*/ 97 h 102"/>
                  <a:gd name="T2" fmla="*/ 226 w 120"/>
                  <a:gd name="T3" fmla="*/ 94 h 102"/>
                  <a:gd name="T4" fmla="*/ 232 w 120"/>
                  <a:gd name="T5" fmla="*/ 78 h 102"/>
                  <a:gd name="T6" fmla="*/ 236 w 120"/>
                  <a:gd name="T7" fmla="*/ 54 h 102"/>
                  <a:gd name="T8" fmla="*/ 224 w 120"/>
                  <a:gd name="T9" fmla="*/ 43 h 102"/>
                  <a:gd name="T10" fmla="*/ 215 w 120"/>
                  <a:gd name="T11" fmla="*/ 24 h 102"/>
                  <a:gd name="T12" fmla="*/ 188 w 120"/>
                  <a:gd name="T13" fmla="*/ 20 h 102"/>
                  <a:gd name="T14" fmla="*/ 142 w 120"/>
                  <a:gd name="T15" fmla="*/ 17 h 102"/>
                  <a:gd name="T16" fmla="*/ 128 w 120"/>
                  <a:gd name="T17" fmla="*/ 29 h 102"/>
                  <a:gd name="T18" fmla="*/ 132 w 120"/>
                  <a:gd name="T19" fmla="*/ 20 h 102"/>
                  <a:gd name="T20" fmla="*/ 132 w 120"/>
                  <a:gd name="T21" fmla="*/ 17 h 102"/>
                  <a:gd name="T22" fmla="*/ 107 w 120"/>
                  <a:gd name="T23" fmla="*/ 23 h 102"/>
                  <a:gd name="T24" fmla="*/ 102 w 120"/>
                  <a:gd name="T25" fmla="*/ 8 h 102"/>
                  <a:gd name="T26" fmla="*/ 92 w 120"/>
                  <a:gd name="T27" fmla="*/ 0 h 102"/>
                  <a:gd name="T28" fmla="*/ 66 w 120"/>
                  <a:gd name="T29" fmla="*/ 10 h 102"/>
                  <a:gd name="T30" fmla="*/ 49 w 120"/>
                  <a:gd name="T31" fmla="*/ 20 h 102"/>
                  <a:gd name="T32" fmla="*/ 10 w 120"/>
                  <a:gd name="T33" fmla="*/ 31 h 102"/>
                  <a:gd name="T34" fmla="*/ 10 w 120"/>
                  <a:gd name="T35" fmla="*/ 35 h 102"/>
                  <a:gd name="T36" fmla="*/ 1 w 120"/>
                  <a:gd name="T37" fmla="*/ 39 h 102"/>
                  <a:gd name="T38" fmla="*/ 0 w 120"/>
                  <a:gd name="T39" fmla="*/ 71 h 102"/>
                  <a:gd name="T40" fmla="*/ 8 w 120"/>
                  <a:gd name="T41" fmla="*/ 90 h 102"/>
                  <a:gd name="T42" fmla="*/ 10 w 120"/>
                  <a:gd name="T43" fmla="*/ 111 h 102"/>
                  <a:gd name="T44" fmla="*/ 20 w 120"/>
                  <a:gd name="T45" fmla="*/ 129 h 102"/>
                  <a:gd name="T46" fmla="*/ 29 w 120"/>
                  <a:gd name="T47" fmla="*/ 139 h 102"/>
                  <a:gd name="T48" fmla="*/ 41 w 120"/>
                  <a:gd name="T49" fmla="*/ 144 h 102"/>
                  <a:gd name="T50" fmla="*/ 55 w 120"/>
                  <a:gd name="T51" fmla="*/ 148 h 102"/>
                  <a:gd name="T52" fmla="*/ 64 w 120"/>
                  <a:gd name="T53" fmla="*/ 169 h 102"/>
                  <a:gd name="T54" fmla="*/ 70 w 120"/>
                  <a:gd name="T55" fmla="*/ 158 h 102"/>
                  <a:gd name="T56" fmla="*/ 84 w 120"/>
                  <a:gd name="T57" fmla="*/ 165 h 102"/>
                  <a:gd name="T58" fmla="*/ 86 w 120"/>
                  <a:gd name="T59" fmla="*/ 167 h 102"/>
                  <a:gd name="T60" fmla="*/ 101 w 120"/>
                  <a:gd name="T61" fmla="*/ 172 h 102"/>
                  <a:gd name="T62" fmla="*/ 113 w 120"/>
                  <a:gd name="T63" fmla="*/ 184 h 102"/>
                  <a:gd name="T64" fmla="*/ 127 w 120"/>
                  <a:gd name="T65" fmla="*/ 195 h 102"/>
                  <a:gd name="T66" fmla="*/ 144 w 120"/>
                  <a:gd name="T67" fmla="*/ 197 h 102"/>
                  <a:gd name="T68" fmla="*/ 149 w 120"/>
                  <a:gd name="T69" fmla="*/ 200 h 102"/>
                  <a:gd name="T70" fmla="*/ 167 w 120"/>
                  <a:gd name="T71" fmla="*/ 195 h 102"/>
                  <a:gd name="T72" fmla="*/ 180 w 120"/>
                  <a:gd name="T73" fmla="*/ 191 h 102"/>
                  <a:gd name="T74" fmla="*/ 200 w 120"/>
                  <a:gd name="T75" fmla="*/ 202 h 102"/>
                  <a:gd name="T76" fmla="*/ 218 w 120"/>
                  <a:gd name="T77" fmla="*/ 207 h 102"/>
                  <a:gd name="T78" fmla="*/ 216 w 120"/>
                  <a:gd name="T79" fmla="*/ 200 h 102"/>
                  <a:gd name="T80" fmla="*/ 215 w 120"/>
                  <a:gd name="T81" fmla="*/ 185 h 102"/>
                  <a:gd name="T82" fmla="*/ 239 w 120"/>
                  <a:gd name="T83" fmla="*/ 166 h 102"/>
                  <a:gd name="T84" fmla="*/ 250 w 120"/>
                  <a:gd name="T85" fmla="*/ 155 h 102"/>
                  <a:gd name="T86" fmla="*/ 247 w 120"/>
                  <a:gd name="T87" fmla="*/ 146 h 102"/>
                  <a:gd name="T88" fmla="*/ 236 w 120"/>
                  <a:gd name="T89" fmla="*/ 118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chemeClr val="accent4">
                  <a:lumMod val="40000"/>
                  <a:lumOff val="60000"/>
                </a:schemeClr>
              </a:solidFill>
              <a:ln w="3175" cap="rnd">
                <a:solidFill>
                  <a:srgbClr val="A686B0"/>
                </a:solidFill>
                <a:round/>
                <a:headEnd/>
                <a:tailEnd/>
              </a:ln>
            </p:spPr>
            <p:txBody>
              <a:bodyPr/>
              <a:lstStyle/>
              <a:p>
                <a:pPr>
                  <a:defRPr/>
                </a:pPr>
                <a:endParaRPr lang="en-US"/>
              </a:p>
            </p:txBody>
          </p:sp>
          <p:sp>
            <p:nvSpPr>
              <p:cNvPr id="145" name="Freeform 146"/>
              <p:cNvSpPr>
                <a:spLocks noChangeAspect="1"/>
              </p:cNvSpPr>
              <p:nvPr/>
            </p:nvSpPr>
            <p:spPr bwMode="auto">
              <a:xfrm>
                <a:off x="3138" y="1609"/>
                <a:ext cx="42" cy="18"/>
              </a:xfrm>
              <a:custGeom>
                <a:avLst/>
                <a:gdLst>
                  <a:gd name="T0" fmla="*/ 408 w 35"/>
                  <a:gd name="T1" fmla="*/ 175 h 15"/>
                  <a:gd name="T2" fmla="*/ 319 w 35"/>
                  <a:gd name="T3" fmla="*/ 190 h 15"/>
                  <a:gd name="T4" fmla="*/ 252 w 35"/>
                  <a:gd name="T5" fmla="*/ 179 h 15"/>
                  <a:gd name="T6" fmla="*/ 2 w 35"/>
                  <a:gd name="T7" fmla="*/ 175 h 15"/>
                  <a:gd name="T8" fmla="*/ 86 w 35"/>
                  <a:gd name="T9" fmla="*/ 124 h 15"/>
                  <a:gd name="T10" fmla="*/ 72 w 35"/>
                  <a:gd name="T11" fmla="*/ 122 h 15"/>
                  <a:gd name="T12" fmla="*/ 2 w 35"/>
                  <a:gd name="T13" fmla="*/ 124 h 15"/>
                  <a:gd name="T14" fmla="*/ 1 w 35"/>
                  <a:gd name="T15" fmla="*/ 72 h 15"/>
                  <a:gd name="T16" fmla="*/ 72 w 35"/>
                  <a:gd name="T17" fmla="*/ 60 h 15"/>
                  <a:gd name="T18" fmla="*/ 146 w 35"/>
                  <a:gd name="T19" fmla="*/ 1 h 15"/>
                  <a:gd name="T20" fmla="*/ 146 w 35"/>
                  <a:gd name="T21" fmla="*/ 2 h 15"/>
                  <a:gd name="T22" fmla="*/ 122 w 35"/>
                  <a:gd name="T23" fmla="*/ 60 h 15"/>
                  <a:gd name="T24" fmla="*/ 210 w 35"/>
                  <a:gd name="T25" fmla="*/ 60 h 15"/>
                  <a:gd name="T26" fmla="*/ 210 w 35"/>
                  <a:gd name="T27" fmla="*/ 1 h 15"/>
                  <a:gd name="T28" fmla="*/ 228 w 35"/>
                  <a:gd name="T29" fmla="*/ 0 h 15"/>
                  <a:gd name="T30" fmla="*/ 302 w 35"/>
                  <a:gd name="T31" fmla="*/ 42 h 15"/>
                  <a:gd name="T32" fmla="*/ 340 w 35"/>
                  <a:gd name="T33" fmla="*/ 42 h 15"/>
                  <a:gd name="T34" fmla="*/ 372 w 35"/>
                  <a:gd name="T35" fmla="*/ 2 h 15"/>
                  <a:gd name="T36" fmla="*/ 434 w 35"/>
                  <a:gd name="T37" fmla="*/ 60 h 15"/>
                  <a:gd name="T38" fmla="*/ 434 w 35"/>
                  <a:gd name="T39" fmla="*/ 122 h 15"/>
                  <a:gd name="T40" fmla="*/ 408 w 35"/>
                  <a:gd name="T41" fmla="*/ 17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FFE270"/>
              </a:solidFill>
              <a:ln w="3175" cap="rnd">
                <a:solidFill>
                  <a:srgbClr val="9C926C"/>
                </a:solidFill>
                <a:round/>
                <a:headEnd/>
                <a:tailEnd/>
              </a:ln>
            </p:spPr>
            <p:txBody>
              <a:bodyPr/>
              <a:lstStyle/>
              <a:p>
                <a:endParaRPr lang="en-US"/>
              </a:p>
            </p:txBody>
          </p:sp>
          <p:sp>
            <p:nvSpPr>
              <p:cNvPr id="146" name="Freeform 147"/>
              <p:cNvSpPr>
                <a:spLocks noChangeAspect="1"/>
              </p:cNvSpPr>
              <p:nvPr/>
            </p:nvSpPr>
            <p:spPr bwMode="auto">
              <a:xfrm>
                <a:off x="3152" y="1578"/>
                <a:ext cx="84" cy="57"/>
              </a:xfrm>
              <a:custGeom>
                <a:avLst/>
                <a:gdLst>
                  <a:gd name="T0" fmla="*/ 72 w 70"/>
                  <a:gd name="T1" fmla="*/ 295 h 48"/>
                  <a:gd name="T2" fmla="*/ 50 w 70"/>
                  <a:gd name="T3" fmla="*/ 226 h 48"/>
                  <a:gd name="T4" fmla="*/ 1 w 70"/>
                  <a:gd name="T5" fmla="*/ 160 h 48"/>
                  <a:gd name="T6" fmla="*/ 0 w 70"/>
                  <a:gd name="T7" fmla="*/ 102 h 48"/>
                  <a:gd name="T8" fmla="*/ 50 w 70"/>
                  <a:gd name="T9" fmla="*/ 57 h 48"/>
                  <a:gd name="T10" fmla="*/ 149 w 70"/>
                  <a:gd name="T11" fmla="*/ 1 h 48"/>
                  <a:gd name="T12" fmla="*/ 310 w 70"/>
                  <a:gd name="T13" fmla="*/ 40 h 48"/>
                  <a:gd name="T14" fmla="*/ 460 w 70"/>
                  <a:gd name="T15" fmla="*/ 48 h 48"/>
                  <a:gd name="T16" fmla="*/ 520 w 70"/>
                  <a:gd name="T17" fmla="*/ 68 h 48"/>
                  <a:gd name="T18" fmla="*/ 588 w 70"/>
                  <a:gd name="T19" fmla="*/ 48 h 48"/>
                  <a:gd name="T20" fmla="*/ 662 w 70"/>
                  <a:gd name="T21" fmla="*/ 96 h 48"/>
                  <a:gd name="T22" fmla="*/ 770 w 70"/>
                  <a:gd name="T23" fmla="*/ 144 h 48"/>
                  <a:gd name="T24" fmla="*/ 880 w 70"/>
                  <a:gd name="T25" fmla="*/ 211 h 48"/>
                  <a:gd name="T26" fmla="*/ 880 w 70"/>
                  <a:gd name="T27" fmla="*/ 295 h 48"/>
                  <a:gd name="T28" fmla="*/ 750 w 70"/>
                  <a:gd name="T29" fmla="*/ 303 h 48"/>
                  <a:gd name="T30" fmla="*/ 714 w 70"/>
                  <a:gd name="T31" fmla="*/ 404 h 48"/>
                  <a:gd name="T32" fmla="*/ 733 w 70"/>
                  <a:gd name="T33" fmla="*/ 457 h 48"/>
                  <a:gd name="T34" fmla="*/ 624 w 70"/>
                  <a:gd name="T35" fmla="*/ 457 h 48"/>
                  <a:gd name="T36" fmla="*/ 584 w 70"/>
                  <a:gd name="T37" fmla="*/ 508 h 48"/>
                  <a:gd name="T38" fmla="*/ 520 w 70"/>
                  <a:gd name="T39" fmla="*/ 508 h 48"/>
                  <a:gd name="T40" fmla="*/ 446 w 70"/>
                  <a:gd name="T41" fmla="*/ 533 h 48"/>
                  <a:gd name="T42" fmla="*/ 383 w 70"/>
                  <a:gd name="T43" fmla="*/ 528 h 48"/>
                  <a:gd name="T44" fmla="*/ 319 w 70"/>
                  <a:gd name="T45" fmla="*/ 480 h 48"/>
                  <a:gd name="T46" fmla="*/ 258 w 70"/>
                  <a:gd name="T47" fmla="*/ 428 h 48"/>
                  <a:gd name="T48" fmla="*/ 274 w 70"/>
                  <a:gd name="T49" fmla="*/ 392 h 48"/>
                  <a:gd name="T50" fmla="*/ 274 w 70"/>
                  <a:gd name="T51" fmla="*/ 350 h 48"/>
                  <a:gd name="T52" fmla="*/ 215 w 70"/>
                  <a:gd name="T53" fmla="*/ 303 h 48"/>
                  <a:gd name="T54" fmla="*/ 190 w 70"/>
                  <a:gd name="T55" fmla="*/ 318 h 48"/>
                  <a:gd name="T56" fmla="*/ 146 w 70"/>
                  <a:gd name="T57" fmla="*/ 318 h 48"/>
                  <a:gd name="T58" fmla="*/ 72 w 70"/>
                  <a:gd name="T59" fmla="*/ 295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chemeClr val="bg1"/>
              </a:solidFill>
              <a:ln w="3175" cap="rnd">
                <a:solidFill>
                  <a:srgbClr val="56A856"/>
                </a:solidFill>
                <a:round/>
                <a:headEnd/>
                <a:tailEnd/>
              </a:ln>
            </p:spPr>
            <p:txBody>
              <a:bodyPr/>
              <a:lstStyle/>
              <a:p>
                <a:endParaRPr lang="en-US"/>
              </a:p>
            </p:txBody>
          </p:sp>
          <p:sp>
            <p:nvSpPr>
              <p:cNvPr id="147" name="Freeform 148"/>
              <p:cNvSpPr>
                <a:spLocks noChangeAspect="1"/>
              </p:cNvSpPr>
              <p:nvPr/>
            </p:nvSpPr>
            <p:spPr bwMode="auto">
              <a:xfrm>
                <a:off x="3151" y="1540"/>
                <a:ext cx="103" cy="60"/>
              </a:xfrm>
              <a:custGeom>
                <a:avLst/>
                <a:gdLst>
                  <a:gd name="T0" fmla="*/ 914 w 86"/>
                  <a:gd name="T1" fmla="*/ 122 h 50"/>
                  <a:gd name="T2" fmla="*/ 880 w 86"/>
                  <a:gd name="T3" fmla="*/ 122 h 50"/>
                  <a:gd name="T4" fmla="*/ 832 w 86"/>
                  <a:gd name="T5" fmla="*/ 146 h 50"/>
                  <a:gd name="T6" fmla="*/ 746 w 86"/>
                  <a:gd name="T7" fmla="*/ 72 h 50"/>
                  <a:gd name="T8" fmla="*/ 624 w 86"/>
                  <a:gd name="T9" fmla="*/ 2 h 50"/>
                  <a:gd name="T10" fmla="*/ 580 w 86"/>
                  <a:gd name="T11" fmla="*/ 1 h 50"/>
                  <a:gd name="T12" fmla="*/ 487 w 86"/>
                  <a:gd name="T13" fmla="*/ 60 h 50"/>
                  <a:gd name="T14" fmla="*/ 520 w 86"/>
                  <a:gd name="T15" fmla="*/ 179 h 50"/>
                  <a:gd name="T16" fmla="*/ 459 w 86"/>
                  <a:gd name="T17" fmla="*/ 258 h 50"/>
                  <a:gd name="T18" fmla="*/ 363 w 86"/>
                  <a:gd name="T19" fmla="*/ 302 h 50"/>
                  <a:gd name="T20" fmla="*/ 303 w 86"/>
                  <a:gd name="T21" fmla="*/ 210 h 50"/>
                  <a:gd name="T22" fmla="*/ 252 w 86"/>
                  <a:gd name="T23" fmla="*/ 146 h 50"/>
                  <a:gd name="T24" fmla="*/ 223 w 86"/>
                  <a:gd name="T25" fmla="*/ 103 h 50"/>
                  <a:gd name="T26" fmla="*/ 122 w 86"/>
                  <a:gd name="T27" fmla="*/ 149 h 50"/>
                  <a:gd name="T28" fmla="*/ 72 w 86"/>
                  <a:gd name="T29" fmla="*/ 210 h 50"/>
                  <a:gd name="T30" fmla="*/ 1 w 86"/>
                  <a:gd name="T31" fmla="*/ 362 h 50"/>
                  <a:gd name="T32" fmla="*/ 1 w 86"/>
                  <a:gd name="T33" fmla="*/ 520 h 50"/>
                  <a:gd name="T34" fmla="*/ 60 w 86"/>
                  <a:gd name="T35" fmla="*/ 460 h 50"/>
                  <a:gd name="T36" fmla="*/ 175 w 86"/>
                  <a:gd name="T37" fmla="*/ 408 h 50"/>
                  <a:gd name="T38" fmla="*/ 314 w 86"/>
                  <a:gd name="T39" fmla="*/ 434 h 50"/>
                  <a:gd name="T40" fmla="*/ 459 w 86"/>
                  <a:gd name="T41" fmla="*/ 446 h 50"/>
                  <a:gd name="T42" fmla="*/ 520 w 86"/>
                  <a:gd name="T43" fmla="*/ 474 h 50"/>
                  <a:gd name="T44" fmla="*/ 583 w 86"/>
                  <a:gd name="T45" fmla="*/ 446 h 50"/>
                  <a:gd name="T46" fmla="*/ 659 w 86"/>
                  <a:gd name="T47" fmla="*/ 496 h 50"/>
                  <a:gd name="T48" fmla="*/ 763 w 86"/>
                  <a:gd name="T49" fmla="*/ 569 h 50"/>
                  <a:gd name="T50" fmla="*/ 871 w 86"/>
                  <a:gd name="T51" fmla="*/ 642 h 50"/>
                  <a:gd name="T52" fmla="*/ 914 w 86"/>
                  <a:gd name="T53" fmla="*/ 588 h 50"/>
                  <a:gd name="T54" fmla="*/ 996 w 86"/>
                  <a:gd name="T55" fmla="*/ 595 h 50"/>
                  <a:gd name="T56" fmla="*/ 1020 w 86"/>
                  <a:gd name="T57" fmla="*/ 521 h 50"/>
                  <a:gd name="T58" fmla="*/ 1070 w 86"/>
                  <a:gd name="T59" fmla="*/ 490 h 50"/>
                  <a:gd name="T60" fmla="*/ 1072 w 86"/>
                  <a:gd name="T61" fmla="*/ 434 h 50"/>
                  <a:gd name="T62" fmla="*/ 1001 w 86"/>
                  <a:gd name="T63" fmla="*/ 310 h 50"/>
                  <a:gd name="T64" fmla="*/ 1001 w 86"/>
                  <a:gd name="T65" fmla="*/ 215 h 50"/>
                  <a:gd name="T66" fmla="*/ 958 w 86"/>
                  <a:gd name="T67" fmla="*/ 175 h 50"/>
                  <a:gd name="T68" fmla="*/ 914 w 86"/>
                  <a:gd name="T69" fmla="*/ 12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chemeClr val="bg1"/>
              </a:solidFill>
              <a:ln w="3175" cap="rnd">
                <a:solidFill>
                  <a:srgbClr val="869943"/>
                </a:solidFill>
                <a:round/>
                <a:headEnd/>
                <a:tailEnd/>
              </a:ln>
            </p:spPr>
            <p:txBody>
              <a:bodyPr/>
              <a:lstStyle/>
              <a:p>
                <a:endParaRPr lang="en-US"/>
              </a:p>
            </p:txBody>
          </p:sp>
          <p:sp>
            <p:nvSpPr>
              <p:cNvPr id="148" name="Freeform 149"/>
              <p:cNvSpPr>
                <a:spLocks noChangeAspect="1"/>
              </p:cNvSpPr>
              <p:nvPr/>
            </p:nvSpPr>
            <p:spPr bwMode="auto">
              <a:xfrm>
                <a:off x="3183" y="1509"/>
                <a:ext cx="64" cy="45"/>
              </a:xfrm>
              <a:custGeom>
                <a:avLst/>
                <a:gdLst>
                  <a:gd name="T0" fmla="*/ 654 w 53"/>
                  <a:gd name="T1" fmla="*/ 549 h 37"/>
                  <a:gd name="T2" fmla="*/ 609 w 53"/>
                  <a:gd name="T3" fmla="*/ 549 h 37"/>
                  <a:gd name="T4" fmla="*/ 546 w 53"/>
                  <a:gd name="T5" fmla="*/ 575 h 37"/>
                  <a:gd name="T6" fmla="*/ 452 w 53"/>
                  <a:gd name="T7" fmla="*/ 490 h 37"/>
                  <a:gd name="T8" fmla="*/ 325 w 53"/>
                  <a:gd name="T9" fmla="*/ 432 h 37"/>
                  <a:gd name="T10" fmla="*/ 269 w 53"/>
                  <a:gd name="T11" fmla="*/ 423 h 37"/>
                  <a:gd name="T12" fmla="*/ 162 w 53"/>
                  <a:gd name="T13" fmla="*/ 484 h 37"/>
                  <a:gd name="T14" fmla="*/ 196 w 53"/>
                  <a:gd name="T15" fmla="*/ 348 h 37"/>
                  <a:gd name="T16" fmla="*/ 134 w 53"/>
                  <a:gd name="T17" fmla="*/ 348 h 37"/>
                  <a:gd name="T18" fmla="*/ 92 w 53"/>
                  <a:gd name="T19" fmla="*/ 371 h 37"/>
                  <a:gd name="T20" fmla="*/ 2 w 53"/>
                  <a:gd name="T21" fmla="*/ 292 h 37"/>
                  <a:gd name="T22" fmla="*/ 2 w 53"/>
                  <a:gd name="T23" fmla="*/ 235 h 37"/>
                  <a:gd name="T24" fmla="*/ 0 w 53"/>
                  <a:gd name="T25" fmla="*/ 162 h 37"/>
                  <a:gd name="T26" fmla="*/ 2 w 53"/>
                  <a:gd name="T27" fmla="*/ 90 h 37"/>
                  <a:gd name="T28" fmla="*/ 134 w 53"/>
                  <a:gd name="T29" fmla="*/ 50 h 37"/>
                  <a:gd name="T30" fmla="*/ 342 w 53"/>
                  <a:gd name="T31" fmla="*/ 0 h 37"/>
                  <a:gd name="T32" fmla="*/ 504 w 53"/>
                  <a:gd name="T33" fmla="*/ 0 h 37"/>
                  <a:gd name="T34" fmla="*/ 571 w 53"/>
                  <a:gd name="T35" fmla="*/ 50 h 37"/>
                  <a:gd name="T36" fmla="*/ 738 w 53"/>
                  <a:gd name="T37" fmla="*/ 50 h 37"/>
                  <a:gd name="T38" fmla="*/ 735 w 53"/>
                  <a:gd name="T39" fmla="*/ 131 h 37"/>
                  <a:gd name="T40" fmla="*/ 728 w 53"/>
                  <a:gd name="T41" fmla="*/ 162 h 37"/>
                  <a:gd name="T42" fmla="*/ 627 w 53"/>
                  <a:gd name="T43" fmla="*/ 193 h 37"/>
                  <a:gd name="T44" fmla="*/ 562 w 53"/>
                  <a:gd name="T45" fmla="*/ 224 h 37"/>
                  <a:gd name="T46" fmla="*/ 611 w 53"/>
                  <a:gd name="T47" fmla="*/ 348 h 37"/>
                  <a:gd name="T48" fmla="*/ 679 w 53"/>
                  <a:gd name="T49" fmla="*/ 484 h 37"/>
                  <a:gd name="T50" fmla="*/ 659 w 53"/>
                  <a:gd name="T51" fmla="*/ 514 h 37"/>
                  <a:gd name="T52" fmla="*/ 654 w 53"/>
                  <a:gd name="T53" fmla="*/ 549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4BAC2"/>
              </a:solidFill>
              <a:ln w="3175" cap="rnd">
                <a:solidFill>
                  <a:srgbClr val="997480"/>
                </a:solidFill>
                <a:round/>
                <a:headEnd/>
                <a:tailEnd/>
              </a:ln>
            </p:spPr>
            <p:txBody>
              <a:bodyPr/>
              <a:lstStyle/>
              <a:p>
                <a:endParaRPr lang="en-US"/>
              </a:p>
            </p:txBody>
          </p:sp>
          <p:sp>
            <p:nvSpPr>
              <p:cNvPr id="149" name="Freeform 150"/>
              <p:cNvSpPr>
                <a:spLocks noChangeAspect="1"/>
              </p:cNvSpPr>
              <p:nvPr/>
            </p:nvSpPr>
            <p:spPr bwMode="auto">
              <a:xfrm>
                <a:off x="3135" y="1250"/>
                <a:ext cx="163" cy="253"/>
              </a:xfrm>
              <a:custGeom>
                <a:avLst/>
                <a:gdLst>
                  <a:gd name="T0" fmla="*/ 101 w 127"/>
                  <a:gd name="T1" fmla="*/ 197 h 211"/>
                  <a:gd name="T2" fmla="*/ 116 w 127"/>
                  <a:gd name="T3" fmla="*/ 225 h 211"/>
                  <a:gd name="T4" fmla="*/ 83 w 127"/>
                  <a:gd name="T5" fmla="*/ 252 h 211"/>
                  <a:gd name="T6" fmla="*/ 48 w 127"/>
                  <a:gd name="T7" fmla="*/ 291 h 211"/>
                  <a:gd name="T8" fmla="*/ 20 w 127"/>
                  <a:gd name="T9" fmla="*/ 311 h 211"/>
                  <a:gd name="T10" fmla="*/ 28 w 127"/>
                  <a:gd name="T11" fmla="*/ 382 h 211"/>
                  <a:gd name="T12" fmla="*/ 54 w 127"/>
                  <a:gd name="T13" fmla="*/ 409 h 211"/>
                  <a:gd name="T14" fmla="*/ 71 w 127"/>
                  <a:gd name="T15" fmla="*/ 433 h 211"/>
                  <a:gd name="T16" fmla="*/ 125 w 127"/>
                  <a:gd name="T17" fmla="*/ 423 h 211"/>
                  <a:gd name="T18" fmla="*/ 172 w 127"/>
                  <a:gd name="T19" fmla="*/ 409 h 211"/>
                  <a:gd name="T20" fmla="*/ 198 w 127"/>
                  <a:gd name="T21" fmla="*/ 392 h 211"/>
                  <a:gd name="T22" fmla="*/ 236 w 127"/>
                  <a:gd name="T23" fmla="*/ 355 h 211"/>
                  <a:gd name="T24" fmla="*/ 267 w 127"/>
                  <a:gd name="T25" fmla="*/ 309 h 211"/>
                  <a:gd name="T26" fmla="*/ 234 w 127"/>
                  <a:gd name="T27" fmla="*/ 272 h 211"/>
                  <a:gd name="T28" fmla="*/ 239 w 127"/>
                  <a:gd name="T29" fmla="*/ 251 h 211"/>
                  <a:gd name="T30" fmla="*/ 229 w 127"/>
                  <a:gd name="T31" fmla="*/ 231 h 211"/>
                  <a:gd name="T32" fmla="*/ 220 w 127"/>
                  <a:gd name="T33" fmla="*/ 217 h 211"/>
                  <a:gd name="T34" fmla="*/ 217 w 127"/>
                  <a:gd name="T35" fmla="*/ 205 h 211"/>
                  <a:gd name="T36" fmla="*/ 229 w 127"/>
                  <a:gd name="T37" fmla="*/ 182 h 211"/>
                  <a:gd name="T38" fmla="*/ 219 w 127"/>
                  <a:gd name="T39" fmla="*/ 110 h 211"/>
                  <a:gd name="T40" fmla="*/ 186 w 127"/>
                  <a:gd name="T41" fmla="*/ 86 h 211"/>
                  <a:gd name="T42" fmla="*/ 186 w 127"/>
                  <a:gd name="T43" fmla="*/ 59 h 211"/>
                  <a:gd name="T44" fmla="*/ 187 w 127"/>
                  <a:gd name="T45" fmla="*/ 49 h 211"/>
                  <a:gd name="T46" fmla="*/ 177 w 127"/>
                  <a:gd name="T47" fmla="*/ 14 h 211"/>
                  <a:gd name="T48" fmla="*/ 128 w 127"/>
                  <a:gd name="T49" fmla="*/ 7 h 211"/>
                  <a:gd name="T50" fmla="*/ 116 w 127"/>
                  <a:gd name="T51" fmla="*/ 52 h 211"/>
                  <a:gd name="T52" fmla="*/ 101 w 127"/>
                  <a:gd name="T53" fmla="*/ 70 h 211"/>
                  <a:gd name="T54" fmla="*/ 58 w 127"/>
                  <a:gd name="T55" fmla="*/ 66 h 211"/>
                  <a:gd name="T56" fmla="*/ 8 w 127"/>
                  <a:gd name="T57" fmla="*/ 29 h 211"/>
                  <a:gd name="T58" fmla="*/ 0 w 127"/>
                  <a:gd name="T59" fmla="*/ 49 h 211"/>
                  <a:gd name="T60" fmla="*/ 48 w 127"/>
                  <a:gd name="T61" fmla="*/ 74 h 211"/>
                  <a:gd name="T62" fmla="*/ 65 w 127"/>
                  <a:gd name="T63" fmla="*/ 113 h 211"/>
                  <a:gd name="T64" fmla="*/ 71 w 127"/>
                  <a:gd name="T65" fmla="*/ 124 h 211"/>
                  <a:gd name="T66" fmla="*/ 73 w 127"/>
                  <a:gd name="T67" fmla="*/ 164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chemeClr val="accent4">
                  <a:lumMod val="40000"/>
                  <a:lumOff val="60000"/>
                </a:schemeClr>
              </a:solidFill>
              <a:ln w="3175" cap="rnd">
                <a:solidFill>
                  <a:srgbClr val="56A856"/>
                </a:solidFill>
                <a:round/>
                <a:headEnd/>
                <a:tailEnd/>
              </a:ln>
            </p:spPr>
            <p:txBody>
              <a:bodyPr/>
              <a:lstStyle/>
              <a:p>
                <a:pPr>
                  <a:defRPr/>
                </a:pPr>
                <a:endParaRPr lang="en-US"/>
              </a:p>
            </p:txBody>
          </p:sp>
          <p:sp>
            <p:nvSpPr>
              <p:cNvPr id="150" name="Freeform 151"/>
              <p:cNvSpPr>
                <a:spLocks noChangeAspect="1"/>
              </p:cNvSpPr>
              <p:nvPr/>
            </p:nvSpPr>
            <p:spPr bwMode="auto">
              <a:xfrm>
                <a:off x="3012" y="1276"/>
                <a:ext cx="181" cy="329"/>
              </a:xfrm>
              <a:custGeom>
                <a:avLst/>
                <a:gdLst>
                  <a:gd name="T0" fmla="*/ 10 w 143"/>
                  <a:gd name="T1" fmla="*/ 405 h 274"/>
                  <a:gd name="T2" fmla="*/ 29 w 143"/>
                  <a:gd name="T3" fmla="*/ 376 h 274"/>
                  <a:gd name="T4" fmla="*/ 33 w 143"/>
                  <a:gd name="T5" fmla="*/ 337 h 274"/>
                  <a:gd name="T6" fmla="*/ 19 w 143"/>
                  <a:gd name="T7" fmla="*/ 307 h 274"/>
                  <a:gd name="T8" fmla="*/ 33 w 143"/>
                  <a:gd name="T9" fmla="*/ 216 h 274"/>
                  <a:gd name="T10" fmla="*/ 56 w 143"/>
                  <a:gd name="T11" fmla="*/ 199 h 274"/>
                  <a:gd name="T12" fmla="*/ 72 w 143"/>
                  <a:gd name="T13" fmla="*/ 128 h 274"/>
                  <a:gd name="T14" fmla="*/ 105 w 143"/>
                  <a:gd name="T15" fmla="*/ 94 h 274"/>
                  <a:gd name="T16" fmla="*/ 134 w 143"/>
                  <a:gd name="T17" fmla="*/ 44 h 274"/>
                  <a:gd name="T18" fmla="*/ 151 w 143"/>
                  <a:gd name="T19" fmla="*/ 23 h 274"/>
                  <a:gd name="T20" fmla="*/ 195 w 143"/>
                  <a:gd name="T21" fmla="*/ 31 h 274"/>
                  <a:gd name="T22" fmla="*/ 210 w 143"/>
                  <a:gd name="T23" fmla="*/ 2 h 274"/>
                  <a:gd name="T24" fmla="*/ 255 w 143"/>
                  <a:gd name="T25" fmla="*/ 31 h 274"/>
                  <a:gd name="T26" fmla="*/ 273 w 143"/>
                  <a:gd name="T27" fmla="*/ 70 h 274"/>
                  <a:gd name="T28" fmla="*/ 280 w 143"/>
                  <a:gd name="T29" fmla="*/ 80 h 274"/>
                  <a:gd name="T30" fmla="*/ 282 w 143"/>
                  <a:gd name="T31" fmla="*/ 121 h 274"/>
                  <a:gd name="T32" fmla="*/ 273 w 143"/>
                  <a:gd name="T33" fmla="*/ 145 h 274"/>
                  <a:gd name="T34" fmla="*/ 254 w 143"/>
                  <a:gd name="T35" fmla="*/ 157 h 274"/>
                  <a:gd name="T36" fmla="*/ 238 w 143"/>
                  <a:gd name="T37" fmla="*/ 171 h 274"/>
                  <a:gd name="T38" fmla="*/ 239 w 143"/>
                  <a:gd name="T39" fmla="*/ 201 h 274"/>
                  <a:gd name="T40" fmla="*/ 210 w 143"/>
                  <a:gd name="T41" fmla="*/ 232 h 274"/>
                  <a:gd name="T42" fmla="*/ 175 w 143"/>
                  <a:gd name="T43" fmla="*/ 252 h 274"/>
                  <a:gd name="T44" fmla="*/ 158 w 143"/>
                  <a:gd name="T45" fmla="*/ 279 h 274"/>
                  <a:gd name="T46" fmla="*/ 148 w 143"/>
                  <a:gd name="T47" fmla="*/ 292 h 274"/>
                  <a:gd name="T48" fmla="*/ 139 w 143"/>
                  <a:gd name="T49" fmla="*/ 318 h 274"/>
                  <a:gd name="T50" fmla="*/ 154 w 143"/>
                  <a:gd name="T51" fmla="*/ 371 h 274"/>
                  <a:gd name="T52" fmla="*/ 190 w 143"/>
                  <a:gd name="T53" fmla="*/ 394 h 274"/>
                  <a:gd name="T54" fmla="*/ 159 w 143"/>
                  <a:gd name="T55" fmla="*/ 405 h 274"/>
                  <a:gd name="T56" fmla="*/ 176 w 143"/>
                  <a:gd name="T57" fmla="*/ 412 h 274"/>
                  <a:gd name="T58" fmla="*/ 158 w 143"/>
                  <a:gd name="T59" fmla="*/ 424 h 274"/>
                  <a:gd name="T60" fmla="*/ 138 w 143"/>
                  <a:gd name="T61" fmla="*/ 445 h 274"/>
                  <a:gd name="T62" fmla="*/ 129 w 143"/>
                  <a:gd name="T63" fmla="*/ 516 h 274"/>
                  <a:gd name="T64" fmla="*/ 94 w 143"/>
                  <a:gd name="T65" fmla="*/ 537 h 274"/>
                  <a:gd name="T66" fmla="*/ 87 w 143"/>
                  <a:gd name="T67" fmla="*/ 562 h 274"/>
                  <a:gd name="T68" fmla="*/ 50 w 143"/>
                  <a:gd name="T69" fmla="*/ 568 h 274"/>
                  <a:gd name="T70" fmla="*/ 53 w 143"/>
                  <a:gd name="T71" fmla="*/ 552 h 274"/>
                  <a:gd name="T72" fmla="*/ 50 w 143"/>
                  <a:gd name="T73" fmla="*/ 534 h 274"/>
                  <a:gd name="T74" fmla="*/ 50 w 143"/>
                  <a:gd name="T75" fmla="*/ 525 h 274"/>
                  <a:gd name="T76" fmla="*/ 20 w 143"/>
                  <a:gd name="T77" fmla="*/ 494 h 274"/>
                  <a:gd name="T78" fmla="*/ 17 w 143"/>
                  <a:gd name="T79" fmla="*/ 454 h 274"/>
                  <a:gd name="T80" fmla="*/ 8 w 143"/>
                  <a:gd name="T81" fmla="*/ 431 h 274"/>
                  <a:gd name="T82" fmla="*/ 10 w 143"/>
                  <a:gd name="T83" fmla="*/ 423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chemeClr val="accent4">
                  <a:lumMod val="40000"/>
                  <a:lumOff val="60000"/>
                </a:schemeClr>
              </a:solidFill>
              <a:ln w="3175" cap="rnd">
                <a:solidFill>
                  <a:srgbClr val="B38768"/>
                </a:solidFill>
                <a:round/>
                <a:headEnd/>
                <a:tailEnd/>
              </a:ln>
            </p:spPr>
            <p:txBody>
              <a:bodyPr/>
              <a:lstStyle/>
              <a:p>
                <a:pPr>
                  <a:defRPr/>
                </a:pPr>
                <a:endParaRPr lang="en-US"/>
              </a:p>
            </p:txBody>
          </p:sp>
          <p:sp>
            <p:nvSpPr>
              <p:cNvPr id="151" name="Freeform 152"/>
              <p:cNvSpPr>
                <a:spLocks noChangeAspect="1"/>
              </p:cNvSpPr>
              <p:nvPr/>
            </p:nvSpPr>
            <p:spPr bwMode="auto">
              <a:xfrm>
                <a:off x="2935" y="1224"/>
                <a:ext cx="345" cy="320"/>
              </a:xfrm>
              <a:custGeom>
                <a:avLst/>
                <a:gdLst>
                  <a:gd name="T0" fmla="*/ 145 w 287"/>
                  <a:gd name="T1" fmla="*/ 487 h 267"/>
                  <a:gd name="T2" fmla="*/ 136 w 287"/>
                  <a:gd name="T3" fmla="*/ 506 h 267"/>
                  <a:gd name="T4" fmla="*/ 81 w 287"/>
                  <a:gd name="T5" fmla="*/ 544 h 267"/>
                  <a:gd name="T6" fmla="*/ 12 w 287"/>
                  <a:gd name="T7" fmla="*/ 517 h 267"/>
                  <a:gd name="T8" fmla="*/ 28 w 287"/>
                  <a:gd name="T9" fmla="*/ 488 h 267"/>
                  <a:gd name="T10" fmla="*/ 28 w 287"/>
                  <a:gd name="T11" fmla="*/ 476 h 267"/>
                  <a:gd name="T12" fmla="*/ 19 w 287"/>
                  <a:gd name="T13" fmla="*/ 471 h 267"/>
                  <a:gd name="T14" fmla="*/ 10 w 287"/>
                  <a:gd name="T15" fmla="*/ 431 h 267"/>
                  <a:gd name="T16" fmla="*/ 14 w 287"/>
                  <a:gd name="T17" fmla="*/ 400 h 267"/>
                  <a:gd name="T18" fmla="*/ 1 w 287"/>
                  <a:gd name="T19" fmla="*/ 384 h 267"/>
                  <a:gd name="T20" fmla="*/ 52 w 287"/>
                  <a:gd name="T21" fmla="*/ 382 h 267"/>
                  <a:gd name="T22" fmla="*/ 63 w 287"/>
                  <a:gd name="T23" fmla="*/ 367 h 267"/>
                  <a:gd name="T24" fmla="*/ 79 w 287"/>
                  <a:gd name="T25" fmla="*/ 363 h 267"/>
                  <a:gd name="T26" fmla="*/ 94 w 287"/>
                  <a:gd name="T27" fmla="*/ 336 h 267"/>
                  <a:gd name="T28" fmla="*/ 113 w 287"/>
                  <a:gd name="T29" fmla="*/ 331 h 267"/>
                  <a:gd name="T30" fmla="*/ 148 w 287"/>
                  <a:gd name="T31" fmla="*/ 313 h 267"/>
                  <a:gd name="T32" fmla="*/ 113 w 287"/>
                  <a:gd name="T33" fmla="*/ 314 h 267"/>
                  <a:gd name="T34" fmla="*/ 163 w 287"/>
                  <a:gd name="T35" fmla="*/ 289 h 267"/>
                  <a:gd name="T36" fmla="*/ 179 w 287"/>
                  <a:gd name="T37" fmla="*/ 258 h 267"/>
                  <a:gd name="T38" fmla="*/ 188 w 287"/>
                  <a:gd name="T39" fmla="*/ 223 h 267"/>
                  <a:gd name="T40" fmla="*/ 195 w 287"/>
                  <a:gd name="T41" fmla="*/ 205 h 267"/>
                  <a:gd name="T42" fmla="*/ 221 w 287"/>
                  <a:gd name="T43" fmla="*/ 183 h 267"/>
                  <a:gd name="T44" fmla="*/ 238 w 287"/>
                  <a:gd name="T45" fmla="*/ 165 h 267"/>
                  <a:gd name="T46" fmla="*/ 230 w 287"/>
                  <a:gd name="T47" fmla="*/ 153 h 267"/>
                  <a:gd name="T48" fmla="*/ 286 w 287"/>
                  <a:gd name="T49" fmla="*/ 123 h 267"/>
                  <a:gd name="T50" fmla="*/ 248 w 287"/>
                  <a:gd name="T51" fmla="*/ 96 h 267"/>
                  <a:gd name="T52" fmla="*/ 269 w 287"/>
                  <a:gd name="T53" fmla="*/ 115 h 267"/>
                  <a:gd name="T54" fmla="*/ 280 w 287"/>
                  <a:gd name="T55" fmla="*/ 102 h 267"/>
                  <a:gd name="T56" fmla="*/ 301 w 287"/>
                  <a:gd name="T57" fmla="*/ 74 h 267"/>
                  <a:gd name="T58" fmla="*/ 328 w 287"/>
                  <a:gd name="T59" fmla="*/ 84 h 267"/>
                  <a:gd name="T60" fmla="*/ 337 w 287"/>
                  <a:gd name="T61" fmla="*/ 74 h 267"/>
                  <a:gd name="T62" fmla="*/ 347 w 287"/>
                  <a:gd name="T63" fmla="*/ 80 h 267"/>
                  <a:gd name="T64" fmla="*/ 388 w 287"/>
                  <a:gd name="T65" fmla="*/ 72 h 267"/>
                  <a:gd name="T66" fmla="*/ 391 w 287"/>
                  <a:gd name="T67" fmla="*/ 41 h 267"/>
                  <a:gd name="T68" fmla="*/ 423 w 287"/>
                  <a:gd name="T69" fmla="*/ 42 h 267"/>
                  <a:gd name="T70" fmla="*/ 446 w 287"/>
                  <a:gd name="T71" fmla="*/ 7 h 267"/>
                  <a:gd name="T72" fmla="*/ 475 w 287"/>
                  <a:gd name="T73" fmla="*/ 17 h 267"/>
                  <a:gd name="T74" fmla="*/ 484 w 287"/>
                  <a:gd name="T75" fmla="*/ 20 h 267"/>
                  <a:gd name="T76" fmla="*/ 506 w 287"/>
                  <a:gd name="T77" fmla="*/ 31 h 267"/>
                  <a:gd name="T78" fmla="*/ 527 w 287"/>
                  <a:gd name="T79" fmla="*/ 1 h 267"/>
                  <a:gd name="T80" fmla="*/ 530 w 287"/>
                  <a:gd name="T81" fmla="*/ 24 h 267"/>
                  <a:gd name="T82" fmla="*/ 548 w 287"/>
                  <a:gd name="T83" fmla="*/ 14 h 267"/>
                  <a:gd name="T84" fmla="*/ 595 w 287"/>
                  <a:gd name="T85" fmla="*/ 41 h 267"/>
                  <a:gd name="T86" fmla="*/ 571 w 287"/>
                  <a:gd name="T87" fmla="*/ 59 h 267"/>
                  <a:gd name="T88" fmla="*/ 600 w 287"/>
                  <a:gd name="T89" fmla="*/ 70 h 267"/>
                  <a:gd name="T90" fmla="*/ 577 w 287"/>
                  <a:gd name="T91" fmla="*/ 79 h 267"/>
                  <a:gd name="T92" fmla="*/ 551 w 287"/>
                  <a:gd name="T93" fmla="*/ 95 h 267"/>
                  <a:gd name="T94" fmla="*/ 516 w 287"/>
                  <a:gd name="T95" fmla="*/ 52 h 267"/>
                  <a:gd name="T96" fmla="*/ 480 w 287"/>
                  <a:gd name="T97" fmla="*/ 101 h 267"/>
                  <a:gd name="T98" fmla="*/ 438 w 287"/>
                  <a:gd name="T99" fmla="*/ 104 h 267"/>
                  <a:gd name="T100" fmla="*/ 373 w 287"/>
                  <a:gd name="T101" fmla="*/ 77 h 267"/>
                  <a:gd name="T102" fmla="*/ 351 w 287"/>
                  <a:gd name="T103" fmla="*/ 95 h 267"/>
                  <a:gd name="T104" fmla="*/ 307 w 287"/>
                  <a:gd name="T105" fmla="*/ 114 h 267"/>
                  <a:gd name="T106" fmla="*/ 258 w 287"/>
                  <a:gd name="T107" fmla="*/ 167 h 267"/>
                  <a:gd name="T108" fmla="*/ 224 w 287"/>
                  <a:gd name="T109" fmla="*/ 218 h 267"/>
                  <a:gd name="T110" fmla="*/ 215 w 287"/>
                  <a:gd name="T111" fmla="*/ 304 h 267"/>
                  <a:gd name="T112" fmla="*/ 169 w 287"/>
                  <a:gd name="T113" fmla="*/ 393 h 267"/>
                  <a:gd name="T114" fmla="*/ 178 w 287"/>
                  <a:gd name="T115" fmla="*/ 428 h 267"/>
                  <a:gd name="T116" fmla="*/ 162 w 287"/>
                  <a:gd name="T117" fmla="*/ 493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chemeClr val="accent4">
                  <a:lumMod val="40000"/>
                  <a:lumOff val="60000"/>
                </a:schemeClr>
              </a:solidFill>
              <a:ln w="3175" cap="rnd">
                <a:solidFill>
                  <a:srgbClr val="997480"/>
                </a:solidFill>
                <a:round/>
                <a:headEnd/>
                <a:tailEnd/>
              </a:ln>
            </p:spPr>
            <p:txBody>
              <a:bodyPr/>
              <a:lstStyle/>
              <a:p>
                <a:pPr>
                  <a:defRPr/>
                </a:pPr>
                <a:endParaRPr lang="en-US"/>
              </a:p>
            </p:txBody>
          </p:sp>
          <p:sp>
            <p:nvSpPr>
              <p:cNvPr id="152" name="Freeform 153"/>
              <p:cNvSpPr>
                <a:spLocks noChangeAspect="1"/>
              </p:cNvSpPr>
              <p:nvPr/>
            </p:nvSpPr>
            <p:spPr bwMode="auto">
              <a:xfrm>
                <a:off x="2942" y="1609"/>
                <a:ext cx="130" cy="161"/>
              </a:xfrm>
              <a:custGeom>
                <a:avLst/>
                <a:gdLst>
                  <a:gd name="T0" fmla="*/ 197 w 108"/>
                  <a:gd name="T1" fmla="*/ 42 h 134"/>
                  <a:gd name="T2" fmla="*/ 187 w 108"/>
                  <a:gd name="T3" fmla="*/ 31 h 134"/>
                  <a:gd name="T4" fmla="*/ 163 w 108"/>
                  <a:gd name="T5" fmla="*/ 23 h 134"/>
                  <a:gd name="T6" fmla="*/ 136 w 108"/>
                  <a:gd name="T7" fmla="*/ 34 h 134"/>
                  <a:gd name="T8" fmla="*/ 130 w 108"/>
                  <a:gd name="T9" fmla="*/ 19 h 134"/>
                  <a:gd name="T10" fmla="*/ 110 w 108"/>
                  <a:gd name="T11" fmla="*/ 19 h 134"/>
                  <a:gd name="T12" fmla="*/ 101 w 108"/>
                  <a:gd name="T13" fmla="*/ 8 h 134"/>
                  <a:gd name="T14" fmla="*/ 83 w 108"/>
                  <a:gd name="T15" fmla="*/ 2 h 134"/>
                  <a:gd name="T16" fmla="*/ 69 w 108"/>
                  <a:gd name="T17" fmla="*/ 0 h 134"/>
                  <a:gd name="T18" fmla="*/ 73 w 108"/>
                  <a:gd name="T19" fmla="*/ 17 h 134"/>
                  <a:gd name="T20" fmla="*/ 73 w 108"/>
                  <a:gd name="T21" fmla="*/ 31 h 134"/>
                  <a:gd name="T22" fmla="*/ 76 w 108"/>
                  <a:gd name="T23" fmla="*/ 35 h 134"/>
                  <a:gd name="T24" fmla="*/ 65 w 108"/>
                  <a:gd name="T25" fmla="*/ 41 h 134"/>
                  <a:gd name="T26" fmla="*/ 59 w 108"/>
                  <a:gd name="T27" fmla="*/ 44 h 134"/>
                  <a:gd name="T28" fmla="*/ 51 w 108"/>
                  <a:gd name="T29" fmla="*/ 53 h 134"/>
                  <a:gd name="T30" fmla="*/ 41 w 108"/>
                  <a:gd name="T31" fmla="*/ 44 h 134"/>
                  <a:gd name="T32" fmla="*/ 34 w 108"/>
                  <a:gd name="T33" fmla="*/ 55 h 134"/>
                  <a:gd name="T34" fmla="*/ 29 w 108"/>
                  <a:gd name="T35" fmla="*/ 72 h 134"/>
                  <a:gd name="T36" fmla="*/ 28 w 108"/>
                  <a:gd name="T37" fmla="*/ 95 h 134"/>
                  <a:gd name="T38" fmla="*/ 19 w 108"/>
                  <a:gd name="T39" fmla="*/ 112 h 134"/>
                  <a:gd name="T40" fmla="*/ 1 w 108"/>
                  <a:gd name="T41" fmla="*/ 113 h 134"/>
                  <a:gd name="T42" fmla="*/ 2 w 108"/>
                  <a:gd name="T43" fmla="*/ 137 h 134"/>
                  <a:gd name="T44" fmla="*/ 1 w 108"/>
                  <a:gd name="T45" fmla="*/ 151 h 134"/>
                  <a:gd name="T46" fmla="*/ 7 w 108"/>
                  <a:gd name="T47" fmla="*/ 162 h 134"/>
                  <a:gd name="T48" fmla="*/ 12 w 108"/>
                  <a:gd name="T49" fmla="*/ 166 h 134"/>
                  <a:gd name="T50" fmla="*/ 7 w 108"/>
                  <a:gd name="T51" fmla="*/ 179 h 134"/>
                  <a:gd name="T52" fmla="*/ 14 w 108"/>
                  <a:gd name="T53" fmla="*/ 189 h 134"/>
                  <a:gd name="T54" fmla="*/ 17 w 108"/>
                  <a:gd name="T55" fmla="*/ 199 h 134"/>
                  <a:gd name="T56" fmla="*/ 31 w 108"/>
                  <a:gd name="T57" fmla="*/ 209 h 134"/>
                  <a:gd name="T58" fmla="*/ 45 w 108"/>
                  <a:gd name="T59" fmla="*/ 215 h 134"/>
                  <a:gd name="T60" fmla="*/ 52 w 108"/>
                  <a:gd name="T61" fmla="*/ 223 h 134"/>
                  <a:gd name="T62" fmla="*/ 43 w 108"/>
                  <a:gd name="T63" fmla="*/ 249 h 134"/>
                  <a:gd name="T64" fmla="*/ 43 w 108"/>
                  <a:gd name="T65" fmla="*/ 270 h 134"/>
                  <a:gd name="T66" fmla="*/ 61 w 108"/>
                  <a:gd name="T67" fmla="*/ 268 h 134"/>
                  <a:gd name="T68" fmla="*/ 69 w 108"/>
                  <a:gd name="T69" fmla="*/ 260 h 134"/>
                  <a:gd name="T70" fmla="*/ 85 w 108"/>
                  <a:gd name="T71" fmla="*/ 266 h 134"/>
                  <a:gd name="T72" fmla="*/ 94 w 108"/>
                  <a:gd name="T73" fmla="*/ 278 h 134"/>
                  <a:gd name="T74" fmla="*/ 112 w 108"/>
                  <a:gd name="T75" fmla="*/ 279 h 134"/>
                  <a:gd name="T76" fmla="*/ 126 w 108"/>
                  <a:gd name="T77" fmla="*/ 270 h 134"/>
                  <a:gd name="T78" fmla="*/ 144 w 108"/>
                  <a:gd name="T79" fmla="*/ 268 h 134"/>
                  <a:gd name="T80" fmla="*/ 178 w 108"/>
                  <a:gd name="T81" fmla="*/ 258 h 134"/>
                  <a:gd name="T82" fmla="*/ 188 w 108"/>
                  <a:gd name="T83" fmla="*/ 239 h 134"/>
                  <a:gd name="T84" fmla="*/ 199 w 108"/>
                  <a:gd name="T85" fmla="*/ 231 h 134"/>
                  <a:gd name="T86" fmla="*/ 185 w 108"/>
                  <a:gd name="T87" fmla="*/ 209 h 134"/>
                  <a:gd name="T88" fmla="*/ 164 w 108"/>
                  <a:gd name="T89" fmla="*/ 187 h 134"/>
                  <a:gd name="T90" fmla="*/ 154 w 108"/>
                  <a:gd name="T91" fmla="*/ 169 h 134"/>
                  <a:gd name="T92" fmla="*/ 169 w 108"/>
                  <a:gd name="T93" fmla="*/ 165 h 134"/>
                  <a:gd name="T94" fmla="*/ 197 w 108"/>
                  <a:gd name="T95" fmla="*/ 155 h 134"/>
                  <a:gd name="T96" fmla="*/ 213 w 108"/>
                  <a:gd name="T97" fmla="*/ 143 h 134"/>
                  <a:gd name="T98" fmla="*/ 225 w 108"/>
                  <a:gd name="T99" fmla="*/ 143 h 134"/>
                  <a:gd name="T100" fmla="*/ 218 w 108"/>
                  <a:gd name="T101" fmla="*/ 127 h 134"/>
                  <a:gd name="T102" fmla="*/ 218 w 108"/>
                  <a:gd name="T103" fmla="*/ 106 h 134"/>
                  <a:gd name="T104" fmla="*/ 214 w 108"/>
                  <a:gd name="T105" fmla="*/ 89 h 134"/>
                  <a:gd name="T106" fmla="*/ 208 w 108"/>
                  <a:gd name="T107" fmla="*/ 59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chemeClr val="accent4">
                  <a:lumMod val="40000"/>
                  <a:lumOff val="60000"/>
                </a:schemeClr>
              </a:solidFill>
              <a:ln w="3175" cap="rnd">
                <a:solidFill>
                  <a:srgbClr val="997480"/>
                </a:solidFill>
                <a:round/>
                <a:headEnd/>
                <a:tailEnd/>
              </a:ln>
            </p:spPr>
            <p:txBody>
              <a:bodyPr/>
              <a:lstStyle/>
              <a:p>
                <a:pPr>
                  <a:defRPr/>
                </a:pPr>
                <a:endParaRPr lang="en-US"/>
              </a:p>
            </p:txBody>
          </p:sp>
          <p:sp>
            <p:nvSpPr>
              <p:cNvPr id="153" name="Freeform 154"/>
              <p:cNvSpPr>
                <a:spLocks noChangeAspect="1"/>
              </p:cNvSpPr>
              <p:nvPr/>
            </p:nvSpPr>
            <p:spPr bwMode="auto">
              <a:xfrm>
                <a:off x="2904" y="1686"/>
                <a:ext cx="55" cy="39"/>
              </a:xfrm>
              <a:custGeom>
                <a:avLst/>
                <a:gdLst>
                  <a:gd name="T0" fmla="*/ 0 w 46"/>
                  <a:gd name="T1" fmla="*/ 13 h 33"/>
                  <a:gd name="T2" fmla="*/ 10 w 46"/>
                  <a:gd name="T3" fmla="*/ 7 h 33"/>
                  <a:gd name="T4" fmla="*/ 19 w 46"/>
                  <a:gd name="T5" fmla="*/ 2 h 33"/>
                  <a:gd name="T6" fmla="*/ 28 w 46"/>
                  <a:gd name="T7" fmla="*/ 8 h 33"/>
                  <a:gd name="T8" fmla="*/ 35 w 46"/>
                  <a:gd name="T9" fmla="*/ 8 h 33"/>
                  <a:gd name="T10" fmla="*/ 37 w 46"/>
                  <a:gd name="T11" fmla="*/ 7 h 33"/>
                  <a:gd name="T12" fmla="*/ 43 w 46"/>
                  <a:gd name="T13" fmla="*/ 1 h 33"/>
                  <a:gd name="T14" fmla="*/ 47 w 46"/>
                  <a:gd name="T15" fmla="*/ 0 h 33"/>
                  <a:gd name="T16" fmla="*/ 56 w 46"/>
                  <a:gd name="T17" fmla="*/ 0 h 33"/>
                  <a:gd name="T18" fmla="*/ 63 w 46"/>
                  <a:gd name="T19" fmla="*/ 2 h 33"/>
                  <a:gd name="T20" fmla="*/ 65 w 46"/>
                  <a:gd name="T21" fmla="*/ 8 h 33"/>
                  <a:gd name="T22" fmla="*/ 72 w 46"/>
                  <a:gd name="T23" fmla="*/ 8 h 33"/>
                  <a:gd name="T24" fmla="*/ 78 w 46"/>
                  <a:gd name="T25" fmla="*/ 11 h 33"/>
                  <a:gd name="T26" fmla="*/ 75 w 46"/>
                  <a:gd name="T27" fmla="*/ 21 h 33"/>
                  <a:gd name="T28" fmla="*/ 85 w 46"/>
                  <a:gd name="T29" fmla="*/ 21 h 33"/>
                  <a:gd name="T30" fmla="*/ 90 w 46"/>
                  <a:gd name="T31" fmla="*/ 28 h 33"/>
                  <a:gd name="T32" fmla="*/ 87 w 46"/>
                  <a:gd name="T33" fmla="*/ 31 h 33"/>
                  <a:gd name="T34" fmla="*/ 93 w 46"/>
                  <a:gd name="T35" fmla="*/ 31 h 33"/>
                  <a:gd name="T36" fmla="*/ 94 w 46"/>
                  <a:gd name="T37" fmla="*/ 37 h 33"/>
                  <a:gd name="T38" fmla="*/ 86 w 46"/>
                  <a:gd name="T39" fmla="*/ 44 h 33"/>
                  <a:gd name="T40" fmla="*/ 81 w 46"/>
                  <a:gd name="T41" fmla="*/ 45 h 33"/>
                  <a:gd name="T42" fmla="*/ 78 w 46"/>
                  <a:gd name="T43" fmla="*/ 52 h 33"/>
                  <a:gd name="T44" fmla="*/ 80 w 46"/>
                  <a:gd name="T45" fmla="*/ 56 h 33"/>
                  <a:gd name="T46" fmla="*/ 81 w 46"/>
                  <a:gd name="T47" fmla="*/ 64 h 33"/>
                  <a:gd name="T48" fmla="*/ 75 w 46"/>
                  <a:gd name="T49" fmla="*/ 64 h 33"/>
                  <a:gd name="T50" fmla="*/ 67 w 46"/>
                  <a:gd name="T51" fmla="*/ 61 h 33"/>
                  <a:gd name="T52" fmla="*/ 60 w 46"/>
                  <a:gd name="T53" fmla="*/ 54 h 33"/>
                  <a:gd name="T54" fmla="*/ 54 w 46"/>
                  <a:gd name="T55" fmla="*/ 48 h 33"/>
                  <a:gd name="T56" fmla="*/ 51 w 46"/>
                  <a:gd name="T57" fmla="*/ 48 h 33"/>
                  <a:gd name="T58" fmla="*/ 43 w 46"/>
                  <a:gd name="T59" fmla="*/ 48 h 33"/>
                  <a:gd name="T60" fmla="*/ 42 w 46"/>
                  <a:gd name="T61" fmla="*/ 44 h 33"/>
                  <a:gd name="T62" fmla="*/ 37 w 46"/>
                  <a:gd name="T63" fmla="*/ 37 h 33"/>
                  <a:gd name="T64" fmla="*/ 29 w 46"/>
                  <a:gd name="T65" fmla="*/ 37 h 33"/>
                  <a:gd name="T66" fmla="*/ 28 w 46"/>
                  <a:gd name="T67" fmla="*/ 33 h 33"/>
                  <a:gd name="T68" fmla="*/ 19 w 46"/>
                  <a:gd name="T69" fmla="*/ 31 h 33"/>
                  <a:gd name="T70" fmla="*/ 14 w 46"/>
                  <a:gd name="T71" fmla="*/ 25 h 33"/>
                  <a:gd name="T72" fmla="*/ 8 w 46"/>
                  <a:gd name="T73" fmla="*/ 24 h 33"/>
                  <a:gd name="T74" fmla="*/ 2 w 46"/>
                  <a:gd name="T75" fmla="*/ 21 h 33"/>
                  <a:gd name="T76" fmla="*/ 0 w 46"/>
                  <a:gd name="T77" fmla="*/ 13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chemeClr val="accent4">
                  <a:lumMod val="40000"/>
                  <a:lumOff val="60000"/>
                </a:schemeClr>
              </a:solidFill>
              <a:ln w="3175" cap="rnd">
                <a:solidFill>
                  <a:srgbClr val="56A856"/>
                </a:solidFill>
                <a:round/>
                <a:headEnd/>
                <a:tailEnd/>
              </a:ln>
            </p:spPr>
            <p:txBody>
              <a:bodyPr/>
              <a:lstStyle/>
              <a:p>
                <a:pPr>
                  <a:defRPr/>
                </a:pPr>
                <a:endParaRPr lang="en-US"/>
              </a:p>
            </p:txBody>
          </p:sp>
          <p:sp>
            <p:nvSpPr>
              <p:cNvPr id="154" name="Freeform 155"/>
              <p:cNvSpPr>
                <a:spLocks noChangeAspect="1"/>
              </p:cNvSpPr>
              <p:nvPr/>
            </p:nvSpPr>
            <p:spPr bwMode="auto">
              <a:xfrm>
                <a:off x="2928" y="1644"/>
                <a:ext cx="42" cy="56"/>
              </a:xfrm>
              <a:custGeom>
                <a:avLst/>
                <a:gdLst>
                  <a:gd name="T0" fmla="*/ 1 w 35"/>
                  <a:gd name="T1" fmla="*/ 73 h 47"/>
                  <a:gd name="T2" fmla="*/ 0 w 35"/>
                  <a:gd name="T3" fmla="*/ 62 h 47"/>
                  <a:gd name="T4" fmla="*/ 0 w 35"/>
                  <a:gd name="T5" fmla="*/ 54 h 47"/>
                  <a:gd name="T6" fmla="*/ 0 w 35"/>
                  <a:gd name="T7" fmla="*/ 45 h 47"/>
                  <a:gd name="T8" fmla="*/ 7 w 35"/>
                  <a:gd name="T9" fmla="*/ 36 h 47"/>
                  <a:gd name="T10" fmla="*/ 8 w 35"/>
                  <a:gd name="T11" fmla="*/ 24 h 47"/>
                  <a:gd name="T12" fmla="*/ 12 w 35"/>
                  <a:gd name="T13" fmla="*/ 18 h 47"/>
                  <a:gd name="T14" fmla="*/ 20 w 35"/>
                  <a:gd name="T15" fmla="*/ 17 h 47"/>
                  <a:gd name="T16" fmla="*/ 28 w 35"/>
                  <a:gd name="T17" fmla="*/ 10 h 47"/>
                  <a:gd name="T18" fmla="*/ 41 w 35"/>
                  <a:gd name="T19" fmla="*/ 1 h 47"/>
                  <a:gd name="T20" fmla="*/ 49 w 35"/>
                  <a:gd name="T21" fmla="*/ 2 h 47"/>
                  <a:gd name="T22" fmla="*/ 52 w 35"/>
                  <a:gd name="T23" fmla="*/ 1 h 47"/>
                  <a:gd name="T24" fmla="*/ 62 w 35"/>
                  <a:gd name="T25" fmla="*/ 0 h 47"/>
                  <a:gd name="T26" fmla="*/ 64 w 35"/>
                  <a:gd name="T27" fmla="*/ 2 h 47"/>
                  <a:gd name="T28" fmla="*/ 70 w 35"/>
                  <a:gd name="T29" fmla="*/ 7 h 47"/>
                  <a:gd name="T30" fmla="*/ 72 w 35"/>
                  <a:gd name="T31" fmla="*/ 10 h 47"/>
                  <a:gd name="T32" fmla="*/ 71 w 35"/>
                  <a:gd name="T33" fmla="*/ 18 h 47"/>
                  <a:gd name="T34" fmla="*/ 66 w 35"/>
                  <a:gd name="T35" fmla="*/ 29 h 47"/>
                  <a:gd name="T36" fmla="*/ 70 w 35"/>
                  <a:gd name="T37" fmla="*/ 42 h 47"/>
                  <a:gd name="T38" fmla="*/ 60 w 35"/>
                  <a:gd name="T39" fmla="*/ 45 h 47"/>
                  <a:gd name="T40" fmla="*/ 60 w 35"/>
                  <a:gd name="T41" fmla="*/ 54 h 47"/>
                  <a:gd name="T42" fmla="*/ 52 w 35"/>
                  <a:gd name="T43" fmla="*/ 55 h 47"/>
                  <a:gd name="T44" fmla="*/ 43 w 35"/>
                  <a:gd name="T45" fmla="*/ 55 h 47"/>
                  <a:gd name="T46" fmla="*/ 49 w 35"/>
                  <a:gd name="T47" fmla="*/ 73 h 47"/>
                  <a:gd name="T48" fmla="*/ 44 w 35"/>
                  <a:gd name="T49" fmla="*/ 81 h 47"/>
                  <a:gd name="T50" fmla="*/ 43 w 35"/>
                  <a:gd name="T51" fmla="*/ 87 h 47"/>
                  <a:gd name="T52" fmla="*/ 43 w 35"/>
                  <a:gd name="T53" fmla="*/ 94 h 47"/>
                  <a:gd name="T54" fmla="*/ 35 w 35"/>
                  <a:gd name="T55" fmla="*/ 94 h 47"/>
                  <a:gd name="T56" fmla="*/ 37 w 35"/>
                  <a:gd name="T57" fmla="*/ 82 h 47"/>
                  <a:gd name="T58" fmla="*/ 31 w 35"/>
                  <a:gd name="T59" fmla="*/ 79 h 47"/>
                  <a:gd name="T60" fmla="*/ 24 w 35"/>
                  <a:gd name="T61" fmla="*/ 79 h 47"/>
                  <a:gd name="T62" fmla="*/ 23 w 35"/>
                  <a:gd name="T63" fmla="*/ 74 h 47"/>
                  <a:gd name="T64" fmla="*/ 17 w 35"/>
                  <a:gd name="T65" fmla="*/ 71 h 47"/>
                  <a:gd name="T66" fmla="*/ 7 w 35"/>
                  <a:gd name="T67" fmla="*/ 71 h 47"/>
                  <a:gd name="T68" fmla="*/ 1 w 35"/>
                  <a:gd name="T69" fmla="*/ 7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chemeClr val="accent4">
                  <a:lumMod val="40000"/>
                  <a:lumOff val="60000"/>
                </a:schemeClr>
              </a:solidFill>
              <a:ln w="3175" cap="rnd">
                <a:solidFill>
                  <a:srgbClr val="869943"/>
                </a:solidFill>
                <a:round/>
                <a:headEnd/>
                <a:tailEnd/>
              </a:ln>
            </p:spPr>
            <p:txBody>
              <a:bodyPr/>
              <a:lstStyle/>
              <a:p>
                <a:pPr>
                  <a:defRPr/>
                </a:pPr>
                <a:endParaRPr lang="en-US"/>
              </a:p>
            </p:txBody>
          </p:sp>
          <p:sp>
            <p:nvSpPr>
              <p:cNvPr id="155" name="Freeform 156"/>
              <p:cNvSpPr>
                <a:spLocks noChangeAspect="1"/>
              </p:cNvSpPr>
              <p:nvPr/>
            </p:nvSpPr>
            <p:spPr bwMode="auto">
              <a:xfrm>
                <a:off x="2706" y="1596"/>
                <a:ext cx="67" cy="87"/>
              </a:xfrm>
              <a:custGeom>
                <a:avLst/>
                <a:gdLst>
                  <a:gd name="T0" fmla="*/ 108 w 56"/>
                  <a:gd name="T1" fmla="*/ 69 h 72"/>
                  <a:gd name="T2" fmla="*/ 115 w 56"/>
                  <a:gd name="T3" fmla="*/ 95 h 72"/>
                  <a:gd name="T4" fmla="*/ 104 w 56"/>
                  <a:gd name="T5" fmla="*/ 121 h 72"/>
                  <a:gd name="T6" fmla="*/ 86 w 56"/>
                  <a:gd name="T7" fmla="*/ 124 h 72"/>
                  <a:gd name="T8" fmla="*/ 60 w 56"/>
                  <a:gd name="T9" fmla="*/ 139 h 72"/>
                  <a:gd name="T10" fmla="*/ 29 w 56"/>
                  <a:gd name="T11" fmla="*/ 150 h 72"/>
                  <a:gd name="T12" fmla="*/ 28 w 56"/>
                  <a:gd name="T13" fmla="*/ 143 h 72"/>
                  <a:gd name="T14" fmla="*/ 20 w 56"/>
                  <a:gd name="T15" fmla="*/ 139 h 72"/>
                  <a:gd name="T16" fmla="*/ 10 w 56"/>
                  <a:gd name="T17" fmla="*/ 131 h 72"/>
                  <a:gd name="T18" fmla="*/ 2 w 56"/>
                  <a:gd name="T19" fmla="*/ 126 h 72"/>
                  <a:gd name="T20" fmla="*/ 20 w 56"/>
                  <a:gd name="T21" fmla="*/ 120 h 72"/>
                  <a:gd name="T22" fmla="*/ 35 w 56"/>
                  <a:gd name="T23" fmla="*/ 110 h 72"/>
                  <a:gd name="T24" fmla="*/ 41 w 56"/>
                  <a:gd name="T25" fmla="*/ 103 h 72"/>
                  <a:gd name="T26" fmla="*/ 24 w 56"/>
                  <a:gd name="T27" fmla="*/ 104 h 72"/>
                  <a:gd name="T28" fmla="*/ 35 w 56"/>
                  <a:gd name="T29" fmla="*/ 91 h 72"/>
                  <a:gd name="T30" fmla="*/ 41 w 56"/>
                  <a:gd name="T31" fmla="*/ 79 h 72"/>
                  <a:gd name="T32" fmla="*/ 31 w 56"/>
                  <a:gd name="T33" fmla="*/ 75 h 72"/>
                  <a:gd name="T34" fmla="*/ 24 w 56"/>
                  <a:gd name="T35" fmla="*/ 83 h 72"/>
                  <a:gd name="T36" fmla="*/ 17 w 56"/>
                  <a:gd name="T37" fmla="*/ 69 h 72"/>
                  <a:gd name="T38" fmla="*/ 28 w 56"/>
                  <a:gd name="T39" fmla="*/ 58 h 72"/>
                  <a:gd name="T40" fmla="*/ 23 w 56"/>
                  <a:gd name="T41" fmla="*/ 51 h 72"/>
                  <a:gd name="T42" fmla="*/ 24 w 56"/>
                  <a:gd name="T43" fmla="*/ 41 h 72"/>
                  <a:gd name="T44" fmla="*/ 42 w 56"/>
                  <a:gd name="T45" fmla="*/ 48 h 72"/>
                  <a:gd name="T46" fmla="*/ 53 w 56"/>
                  <a:gd name="T47" fmla="*/ 44 h 72"/>
                  <a:gd name="T48" fmla="*/ 61 w 56"/>
                  <a:gd name="T49" fmla="*/ 33 h 72"/>
                  <a:gd name="T50" fmla="*/ 50 w 56"/>
                  <a:gd name="T51" fmla="*/ 23 h 72"/>
                  <a:gd name="T52" fmla="*/ 61 w 56"/>
                  <a:gd name="T53" fmla="*/ 8 h 72"/>
                  <a:gd name="T54" fmla="*/ 81 w 56"/>
                  <a:gd name="T55" fmla="*/ 0 h 72"/>
                  <a:gd name="T56" fmla="*/ 85 w 56"/>
                  <a:gd name="T57" fmla="*/ 18 h 72"/>
                  <a:gd name="T58" fmla="*/ 71 w 56"/>
                  <a:gd name="T59" fmla="*/ 23 h 72"/>
                  <a:gd name="T60" fmla="*/ 61 w 56"/>
                  <a:gd name="T61" fmla="*/ 34 h 72"/>
                  <a:gd name="T62" fmla="*/ 85 w 56"/>
                  <a:gd name="T63" fmla="*/ 50 h 72"/>
                  <a:gd name="T64" fmla="*/ 86 w 56"/>
                  <a:gd name="T65" fmla="*/ 40 h 72"/>
                  <a:gd name="T66" fmla="*/ 97 w 56"/>
                  <a:gd name="T67" fmla="*/ 48 h 72"/>
                  <a:gd name="T68" fmla="*/ 111 w 56"/>
                  <a:gd name="T69" fmla="*/ 6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chemeClr val="accent4">
                  <a:lumMod val="40000"/>
                  <a:lumOff val="60000"/>
                </a:schemeClr>
              </a:solidFill>
              <a:ln w="3175" cap="rnd">
                <a:solidFill>
                  <a:srgbClr val="997480"/>
                </a:solidFill>
                <a:round/>
                <a:headEnd/>
                <a:tailEnd/>
              </a:ln>
            </p:spPr>
            <p:txBody>
              <a:bodyPr/>
              <a:lstStyle/>
              <a:p>
                <a:pPr>
                  <a:defRPr/>
                </a:pPr>
                <a:endParaRPr lang="en-US"/>
              </a:p>
            </p:txBody>
          </p:sp>
          <p:sp>
            <p:nvSpPr>
              <p:cNvPr id="156" name="Freeform 157"/>
              <p:cNvSpPr>
                <a:spLocks noChangeAspect="1"/>
              </p:cNvSpPr>
              <p:nvPr/>
            </p:nvSpPr>
            <p:spPr bwMode="auto">
              <a:xfrm>
                <a:off x="2742" y="1604"/>
                <a:ext cx="47" cy="30"/>
              </a:xfrm>
              <a:custGeom>
                <a:avLst/>
                <a:gdLst>
                  <a:gd name="T0" fmla="*/ 50 w 31"/>
                  <a:gd name="T1" fmla="*/ 52 h 25"/>
                  <a:gd name="T2" fmla="*/ 53 w 31"/>
                  <a:gd name="T3" fmla="*/ 42 h 25"/>
                  <a:gd name="T4" fmla="*/ 61 w 31"/>
                  <a:gd name="T5" fmla="*/ 37 h 25"/>
                  <a:gd name="T6" fmla="*/ 61 w 31"/>
                  <a:gd name="T7" fmla="*/ 28 h 25"/>
                  <a:gd name="T8" fmla="*/ 60 w 31"/>
                  <a:gd name="T9" fmla="*/ 17 h 25"/>
                  <a:gd name="T10" fmla="*/ 54 w 31"/>
                  <a:gd name="T11" fmla="*/ 2 h 25"/>
                  <a:gd name="T12" fmla="*/ 44 w 31"/>
                  <a:gd name="T13" fmla="*/ 0 h 25"/>
                  <a:gd name="T14" fmla="*/ 35 w 31"/>
                  <a:gd name="T15" fmla="*/ 1 h 25"/>
                  <a:gd name="T16" fmla="*/ 30 w 31"/>
                  <a:gd name="T17" fmla="*/ 0 h 25"/>
                  <a:gd name="T18" fmla="*/ 23 w 31"/>
                  <a:gd name="T19" fmla="*/ 10 h 25"/>
                  <a:gd name="T20" fmla="*/ 17 w 31"/>
                  <a:gd name="T21" fmla="*/ 17 h 25"/>
                  <a:gd name="T22" fmla="*/ 8 w 31"/>
                  <a:gd name="T23" fmla="*/ 17 h 25"/>
                  <a:gd name="T24" fmla="*/ 10 w 31"/>
                  <a:gd name="T25" fmla="*/ 23 h 25"/>
                  <a:gd name="T26" fmla="*/ 0 w 31"/>
                  <a:gd name="T27" fmla="*/ 28 h 25"/>
                  <a:gd name="T28" fmla="*/ 10 w 31"/>
                  <a:gd name="T29" fmla="*/ 41 h 25"/>
                  <a:gd name="T30" fmla="*/ 23 w 31"/>
                  <a:gd name="T31" fmla="*/ 42 h 25"/>
                  <a:gd name="T32" fmla="*/ 27 w 31"/>
                  <a:gd name="T33" fmla="*/ 37 h 25"/>
                  <a:gd name="T34" fmla="*/ 24 w 31"/>
                  <a:gd name="T35" fmla="*/ 31 h 25"/>
                  <a:gd name="T36" fmla="*/ 30 w 31"/>
                  <a:gd name="T37" fmla="*/ 31 h 25"/>
                  <a:gd name="T38" fmla="*/ 36 w 31"/>
                  <a:gd name="T39" fmla="*/ 41 h 25"/>
                  <a:gd name="T40" fmla="*/ 44 w 31"/>
                  <a:gd name="T41" fmla="*/ 44 h 25"/>
                  <a:gd name="T42" fmla="*/ 50 w 31"/>
                  <a:gd name="T43" fmla="*/ 52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chemeClr val="accent4">
                  <a:lumMod val="40000"/>
                  <a:lumOff val="60000"/>
                </a:schemeClr>
              </a:solidFill>
              <a:ln w="3175" cap="rnd">
                <a:solidFill>
                  <a:srgbClr val="C29494"/>
                </a:solidFill>
                <a:round/>
                <a:headEnd/>
                <a:tailEnd/>
              </a:ln>
            </p:spPr>
            <p:txBody>
              <a:bodyPr/>
              <a:lstStyle/>
              <a:p>
                <a:pPr>
                  <a:defRPr/>
                </a:pPr>
                <a:endParaRPr lang="en-US"/>
              </a:p>
            </p:txBody>
          </p:sp>
          <p:sp>
            <p:nvSpPr>
              <p:cNvPr id="157" name="Freeform 158"/>
              <p:cNvSpPr>
                <a:spLocks noChangeAspect="1"/>
              </p:cNvSpPr>
              <p:nvPr/>
            </p:nvSpPr>
            <p:spPr bwMode="auto">
              <a:xfrm>
                <a:off x="919" y="1197"/>
                <a:ext cx="1158" cy="678"/>
              </a:xfrm>
              <a:custGeom>
                <a:avLst/>
                <a:gdLst>
                  <a:gd name="T0" fmla="*/ 1621 w 965"/>
                  <a:gd name="T1" fmla="*/ 978 h 565"/>
                  <a:gd name="T2" fmla="*/ 1765 w 965"/>
                  <a:gd name="T3" fmla="*/ 880 h 565"/>
                  <a:gd name="T4" fmla="*/ 1936 w 965"/>
                  <a:gd name="T5" fmla="*/ 844 h 565"/>
                  <a:gd name="T6" fmla="*/ 1997 w 965"/>
                  <a:gd name="T7" fmla="*/ 776 h 565"/>
                  <a:gd name="T8" fmla="*/ 1921 w 965"/>
                  <a:gd name="T9" fmla="*/ 754 h 565"/>
                  <a:gd name="T10" fmla="*/ 1930 w 965"/>
                  <a:gd name="T11" fmla="*/ 703 h 565"/>
                  <a:gd name="T12" fmla="*/ 1856 w 965"/>
                  <a:gd name="T13" fmla="*/ 642 h 565"/>
                  <a:gd name="T14" fmla="*/ 1866 w 965"/>
                  <a:gd name="T15" fmla="*/ 588 h 565"/>
                  <a:gd name="T16" fmla="*/ 1835 w 965"/>
                  <a:gd name="T17" fmla="*/ 535 h 565"/>
                  <a:gd name="T18" fmla="*/ 1777 w 965"/>
                  <a:gd name="T19" fmla="*/ 569 h 565"/>
                  <a:gd name="T20" fmla="*/ 1686 w 965"/>
                  <a:gd name="T21" fmla="*/ 560 h 565"/>
                  <a:gd name="T22" fmla="*/ 1702 w 965"/>
                  <a:gd name="T23" fmla="*/ 485 h 565"/>
                  <a:gd name="T24" fmla="*/ 1639 w 965"/>
                  <a:gd name="T25" fmla="*/ 430 h 565"/>
                  <a:gd name="T26" fmla="*/ 1535 w 965"/>
                  <a:gd name="T27" fmla="*/ 408 h 565"/>
                  <a:gd name="T28" fmla="*/ 1514 w 965"/>
                  <a:gd name="T29" fmla="*/ 494 h 565"/>
                  <a:gd name="T30" fmla="*/ 1511 w 965"/>
                  <a:gd name="T31" fmla="*/ 604 h 565"/>
                  <a:gd name="T32" fmla="*/ 1438 w 965"/>
                  <a:gd name="T33" fmla="*/ 768 h 565"/>
                  <a:gd name="T34" fmla="*/ 1381 w 965"/>
                  <a:gd name="T35" fmla="*/ 848 h 565"/>
                  <a:gd name="T36" fmla="*/ 1366 w 965"/>
                  <a:gd name="T37" fmla="*/ 715 h 565"/>
                  <a:gd name="T38" fmla="*/ 1212 w 965"/>
                  <a:gd name="T39" fmla="*/ 641 h 565"/>
                  <a:gd name="T40" fmla="*/ 1129 w 965"/>
                  <a:gd name="T41" fmla="*/ 563 h 565"/>
                  <a:gd name="T42" fmla="*/ 1147 w 965"/>
                  <a:gd name="T43" fmla="*/ 438 h 565"/>
                  <a:gd name="T44" fmla="*/ 1186 w 965"/>
                  <a:gd name="T45" fmla="*/ 365 h 565"/>
                  <a:gd name="T46" fmla="*/ 1319 w 965"/>
                  <a:gd name="T47" fmla="*/ 318 h 565"/>
                  <a:gd name="T48" fmla="*/ 1351 w 965"/>
                  <a:gd name="T49" fmla="*/ 242 h 565"/>
                  <a:gd name="T50" fmla="*/ 1418 w 965"/>
                  <a:gd name="T51" fmla="*/ 251 h 565"/>
                  <a:gd name="T52" fmla="*/ 1476 w 965"/>
                  <a:gd name="T53" fmla="*/ 146 h 565"/>
                  <a:gd name="T54" fmla="*/ 1433 w 965"/>
                  <a:gd name="T55" fmla="*/ 101 h 565"/>
                  <a:gd name="T56" fmla="*/ 1349 w 965"/>
                  <a:gd name="T57" fmla="*/ 209 h 565"/>
                  <a:gd name="T58" fmla="*/ 1298 w 965"/>
                  <a:gd name="T59" fmla="*/ 142 h 565"/>
                  <a:gd name="T60" fmla="*/ 1246 w 965"/>
                  <a:gd name="T61" fmla="*/ 115 h 565"/>
                  <a:gd name="T62" fmla="*/ 1253 w 965"/>
                  <a:gd name="T63" fmla="*/ 35 h 565"/>
                  <a:gd name="T64" fmla="*/ 1182 w 965"/>
                  <a:gd name="T65" fmla="*/ 24 h 565"/>
                  <a:gd name="T66" fmla="*/ 1207 w 965"/>
                  <a:gd name="T67" fmla="*/ 113 h 565"/>
                  <a:gd name="T68" fmla="*/ 1202 w 965"/>
                  <a:gd name="T69" fmla="*/ 142 h 565"/>
                  <a:gd name="T70" fmla="*/ 1133 w 965"/>
                  <a:gd name="T71" fmla="*/ 230 h 565"/>
                  <a:gd name="T72" fmla="*/ 1092 w 965"/>
                  <a:gd name="T73" fmla="*/ 167 h 565"/>
                  <a:gd name="T74" fmla="*/ 974 w 965"/>
                  <a:gd name="T75" fmla="*/ 179 h 565"/>
                  <a:gd name="T76" fmla="*/ 930 w 965"/>
                  <a:gd name="T77" fmla="*/ 156 h 565"/>
                  <a:gd name="T78" fmla="*/ 863 w 965"/>
                  <a:gd name="T79" fmla="*/ 216 h 565"/>
                  <a:gd name="T80" fmla="*/ 697 w 965"/>
                  <a:gd name="T81" fmla="*/ 187 h 565"/>
                  <a:gd name="T82" fmla="*/ 607 w 965"/>
                  <a:gd name="T83" fmla="*/ 118 h 565"/>
                  <a:gd name="T84" fmla="*/ 487 w 965"/>
                  <a:gd name="T85" fmla="*/ 118 h 565"/>
                  <a:gd name="T86" fmla="*/ 353 w 965"/>
                  <a:gd name="T87" fmla="*/ 124 h 565"/>
                  <a:gd name="T88" fmla="*/ 374 w 965"/>
                  <a:gd name="T89" fmla="*/ 85 h 565"/>
                  <a:gd name="T90" fmla="*/ 185 w 965"/>
                  <a:gd name="T91" fmla="*/ 128 h 565"/>
                  <a:gd name="T92" fmla="*/ 49 w 965"/>
                  <a:gd name="T93" fmla="*/ 520 h 565"/>
                  <a:gd name="T94" fmla="*/ 149 w 965"/>
                  <a:gd name="T95" fmla="*/ 571 h 565"/>
                  <a:gd name="T96" fmla="*/ 226 w 965"/>
                  <a:gd name="T97" fmla="*/ 701 h 565"/>
                  <a:gd name="T98" fmla="*/ 228 w 965"/>
                  <a:gd name="T99" fmla="*/ 746 h 565"/>
                  <a:gd name="T100" fmla="*/ 230 w 965"/>
                  <a:gd name="T101" fmla="*/ 830 h 565"/>
                  <a:gd name="T102" fmla="*/ 293 w 965"/>
                  <a:gd name="T103" fmla="*/ 901 h 565"/>
                  <a:gd name="T104" fmla="*/ 1027 w 965"/>
                  <a:gd name="T105" fmla="*/ 934 h 565"/>
                  <a:gd name="T106" fmla="*/ 1172 w 965"/>
                  <a:gd name="T107" fmla="*/ 936 h 565"/>
                  <a:gd name="T108" fmla="*/ 1259 w 965"/>
                  <a:gd name="T109" fmla="*/ 967 h 565"/>
                  <a:gd name="T110" fmla="*/ 1331 w 965"/>
                  <a:gd name="T111" fmla="*/ 1036 h 565"/>
                  <a:gd name="T112" fmla="*/ 1339 w 965"/>
                  <a:gd name="T113" fmla="*/ 1072 h 565"/>
                  <a:gd name="T114" fmla="*/ 1296 w 965"/>
                  <a:gd name="T115" fmla="*/ 1160 h 565"/>
                  <a:gd name="T116" fmla="*/ 1388 w 965"/>
                  <a:gd name="T117" fmla="*/ 1144 h 565"/>
                  <a:gd name="T118" fmla="*/ 1454 w 965"/>
                  <a:gd name="T119" fmla="*/ 1097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chemeClr val="accent4">
                  <a:lumMod val="40000"/>
                  <a:lumOff val="60000"/>
                </a:schemeClr>
              </a:solidFill>
              <a:ln w="3175" cap="rnd">
                <a:solidFill>
                  <a:srgbClr val="C29494"/>
                </a:solidFill>
                <a:round/>
                <a:headEnd/>
                <a:tailEnd/>
              </a:ln>
            </p:spPr>
            <p:txBody>
              <a:bodyPr/>
              <a:lstStyle/>
              <a:p>
                <a:pPr>
                  <a:defRPr/>
                </a:pPr>
                <a:endParaRPr lang="en-US"/>
              </a:p>
            </p:txBody>
          </p:sp>
          <p:sp>
            <p:nvSpPr>
              <p:cNvPr id="158" name="Freeform 159"/>
              <p:cNvSpPr>
                <a:spLocks noChangeAspect="1"/>
              </p:cNvSpPr>
              <p:nvPr/>
            </p:nvSpPr>
            <p:spPr bwMode="auto">
              <a:xfrm>
                <a:off x="1763" y="1726"/>
                <a:ext cx="214" cy="124"/>
              </a:xfrm>
              <a:custGeom>
                <a:avLst/>
                <a:gdLst>
                  <a:gd name="T0" fmla="*/ 1425 w 178"/>
                  <a:gd name="T1" fmla="*/ 1003 h 103"/>
                  <a:gd name="T2" fmla="*/ 1505 w 178"/>
                  <a:gd name="T3" fmla="*/ 939 h 103"/>
                  <a:gd name="T4" fmla="*/ 1567 w 178"/>
                  <a:gd name="T5" fmla="*/ 916 h 103"/>
                  <a:gd name="T6" fmla="*/ 1615 w 178"/>
                  <a:gd name="T7" fmla="*/ 982 h 103"/>
                  <a:gd name="T8" fmla="*/ 1809 w 178"/>
                  <a:gd name="T9" fmla="*/ 866 h 103"/>
                  <a:gd name="T10" fmla="*/ 1755 w 178"/>
                  <a:gd name="T11" fmla="*/ 939 h 103"/>
                  <a:gd name="T12" fmla="*/ 1958 w 178"/>
                  <a:gd name="T13" fmla="*/ 969 h 103"/>
                  <a:gd name="T14" fmla="*/ 1809 w 178"/>
                  <a:gd name="T15" fmla="*/ 1043 h 103"/>
                  <a:gd name="T16" fmla="*/ 1641 w 178"/>
                  <a:gd name="T17" fmla="*/ 1014 h 103"/>
                  <a:gd name="T18" fmla="*/ 1494 w 178"/>
                  <a:gd name="T19" fmla="*/ 1221 h 103"/>
                  <a:gd name="T20" fmla="*/ 1563 w 178"/>
                  <a:gd name="T21" fmla="*/ 1371 h 103"/>
                  <a:gd name="T22" fmla="*/ 1722 w 178"/>
                  <a:gd name="T23" fmla="*/ 1221 h 103"/>
                  <a:gd name="T24" fmla="*/ 1863 w 178"/>
                  <a:gd name="T25" fmla="*/ 1139 h 103"/>
                  <a:gd name="T26" fmla="*/ 2186 w 178"/>
                  <a:gd name="T27" fmla="*/ 1014 h 103"/>
                  <a:gd name="T28" fmla="*/ 2284 w 178"/>
                  <a:gd name="T29" fmla="*/ 909 h 103"/>
                  <a:gd name="T30" fmla="*/ 2209 w 178"/>
                  <a:gd name="T31" fmla="*/ 833 h 103"/>
                  <a:gd name="T32" fmla="*/ 2070 w 178"/>
                  <a:gd name="T33" fmla="*/ 842 h 103"/>
                  <a:gd name="T34" fmla="*/ 1879 w 178"/>
                  <a:gd name="T35" fmla="*/ 786 h 103"/>
                  <a:gd name="T36" fmla="*/ 1879 w 178"/>
                  <a:gd name="T37" fmla="*/ 755 h 103"/>
                  <a:gd name="T38" fmla="*/ 1746 w 178"/>
                  <a:gd name="T39" fmla="*/ 653 h 103"/>
                  <a:gd name="T40" fmla="*/ 1722 w 178"/>
                  <a:gd name="T41" fmla="*/ 542 h 103"/>
                  <a:gd name="T42" fmla="*/ 1755 w 178"/>
                  <a:gd name="T43" fmla="*/ 483 h 103"/>
                  <a:gd name="T44" fmla="*/ 1755 w 178"/>
                  <a:gd name="T45" fmla="*/ 374 h 103"/>
                  <a:gd name="T46" fmla="*/ 1617 w 178"/>
                  <a:gd name="T47" fmla="*/ 389 h 103"/>
                  <a:gd name="T48" fmla="*/ 1460 w 178"/>
                  <a:gd name="T49" fmla="*/ 311 h 103"/>
                  <a:gd name="T50" fmla="*/ 1722 w 178"/>
                  <a:gd name="T51" fmla="*/ 285 h 103"/>
                  <a:gd name="T52" fmla="*/ 1884 w 178"/>
                  <a:gd name="T53" fmla="*/ 128 h 103"/>
                  <a:gd name="T54" fmla="*/ 1755 w 178"/>
                  <a:gd name="T55" fmla="*/ 1 h 103"/>
                  <a:gd name="T56" fmla="*/ 1460 w 178"/>
                  <a:gd name="T57" fmla="*/ 106 h 103"/>
                  <a:gd name="T58" fmla="*/ 1227 w 178"/>
                  <a:gd name="T59" fmla="*/ 214 h 103"/>
                  <a:gd name="T60" fmla="*/ 986 w 178"/>
                  <a:gd name="T61" fmla="*/ 436 h 103"/>
                  <a:gd name="T62" fmla="*/ 820 w 178"/>
                  <a:gd name="T63" fmla="*/ 597 h 103"/>
                  <a:gd name="T64" fmla="*/ 629 w 178"/>
                  <a:gd name="T65" fmla="*/ 669 h 103"/>
                  <a:gd name="T66" fmla="*/ 436 w 178"/>
                  <a:gd name="T67" fmla="*/ 786 h 103"/>
                  <a:gd name="T68" fmla="*/ 257 w 178"/>
                  <a:gd name="T69" fmla="*/ 969 h 103"/>
                  <a:gd name="T70" fmla="*/ 72 w 178"/>
                  <a:gd name="T71" fmla="*/ 1043 h 103"/>
                  <a:gd name="T72" fmla="*/ 72 w 178"/>
                  <a:gd name="T73" fmla="*/ 1043 h 103"/>
                  <a:gd name="T74" fmla="*/ 660 w 178"/>
                  <a:gd name="T75" fmla="*/ 1043 h 103"/>
                  <a:gd name="T76" fmla="*/ 715 w 178"/>
                  <a:gd name="T77" fmla="*/ 946 h 103"/>
                  <a:gd name="T78" fmla="*/ 820 w 178"/>
                  <a:gd name="T79" fmla="*/ 880 h 103"/>
                  <a:gd name="T80" fmla="*/ 892 w 178"/>
                  <a:gd name="T81" fmla="*/ 761 h 103"/>
                  <a:gd name="T82" fmla="*/ 953 w 178"/>
                  <a:gd name="T83" fmla="*/ 648 h 103"/>
                  <a:gd name="T84" fmla="*/ 1094 w 178"/>
                  <a:gd name="T85" fmla="*/ 450 h 103"/>
                  <a:gd name="T86" fmla="*/ 1214 w 178"/>
                  <a:gd name="T87" fmla="*/ 483 h 103"/>
                  <a:gd name="T88" fmla="*/ 1314 w 178"/>
                  <a:gd name="T89" fmla="*/ 525 h 103"/>
                  <a:gd name="T90" fmla="*/ 1314 w 178"/>
                  <a:gd name="T91" fmla="*/ 816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chemeClr val="bg1"/>
              </a:solidFill>
              <a:ln w="3175" cap="rnd">
                <a:solidFill>
                  <a:srgbClr val="C29494"/>
                </a:solidFill>
                <a:round/>
                <a:headEnd/>
                <a:tailEnd/>
              </a:ln>
            </p:spPr>
            <p:txBody>
              <a:bodyPr/>
              <a:lstStyle/>
              <a:p>
                <a:endParaRPr lang="en-US"/>
              </a:p>
            </p:txBody>
          </p:sp>
          <p:sp>
            <p:nvSpPr>
              <p:cNvPr id="159" name="Freeform 160"/>
              <p:cNvSpPr>
                <a:spLocks noChangeAspect="1"/>
              </p:cNvSpPr>
              <p:nvPr/>
            </p:nvSpPr>
            <p:spPr bwMode="auto">
              <a:xfrm>
                <a:off x="560" y="1216"/>
                <a:ext cx="472" cy="395"/>
              </a:xfrm>
              <a:custGeom>
                <a:avLst/>
                <a:gdLst>
                  <a:gd name="T0" fmla="*/ 4819 w 394"/>
                  <a:gd name="T1" fmla="*/ 4245 h 329"/>
                  <a:gd name="T2" fmla="*/ 4773 w 394"/>
                  <a:gd name="T3" fmla="*/ 3976 h 329"/>
                  <a:gd name="T4" fmla="*/ 4673 w 394"/>
                  <a:gd name="T5" fmla="*/ 3939 h 329"/>
                  <a:gd name="T6" fmla="*/ 4525 w 394"/>
                  <a:gd name="T7" fmla="*/ 3695 h 329"/>
                  <a:gd name="T8" fmla="*/ 4387 w 394"/>
                  <a:gd name="T9" fmla="*/ 3348 h 329"/>
                  <a:gd name="T10" fmla="*/ 4394 w 394"/>
                  <a:gd name="T11" fmla="*/ 3493 h 329"/>
                  <a:gd name="T12" fmla="*/ 4358 w 394"/>
                  <a:gd name="T13" fmla="*/ 3746 h 329"/>
                  <a:gd name="T14" fmla="*/ 4236 w 394"/>
                  <a:gd name="T15" fmla="*/ 3321 h 329"/>
                  <a:gd name="T16" fmla="*/ 4116 w 394"/>
                  <a:gd name="T17" fmla="*/ 3471 h 329"/>
                  <a:gd name="T18" fmla="*/ 3746 w 394"/>
                  <a:gd name="T19" fmla="*/ 3210 h 329"/>
                  <a:gd name="T20" fmla="*/ 3562 w 394"/>
                  <a:gd name="T21" fmla="*/ 3070 h 329"/>
                  <a:gd name="T22" fmla="*/ 3081 w 394"/>
                  <a:gd name="T23" fmla="*/ 2909 h 329"/>
                  <a:gd name="T24" fmla="*/ 2868 w 394"/>
                  <a:gd name="T25" fmla="*/ 2766 h 329"/>
                  <a:gd name="T26" fmla="*/ 2594 w 394"/>
                  <a:gd name="T27" fmla="*/ 2759 h 329"/>
                  <a:gd name="T28" fmla="*/ 2416 w 394"/>
                  <a:gd name="T29" fmla="*/ 3012 h 329"/>
                  <a:gd name="T30" fmla="*/ 1969 w 394"/>
                  <a:gd name="T31" fmla="*/ 3207 h 329"/>
                  <a:gd name="T32" fmla="*/ 2100 w 394"/>
                  <a:gd name="T33" fmla="*/ 2910 h 329"/>
                  <a:gd name="T34" fmla="*/ 2521 w 394"/>
                  <a:gd name="T35" fmla="*/ 2728 h 329"/>
                  <a:gd name="T36" fmla="*/ 2288 w 394"/>
                  <a:gd name="T37" fmla="*/ 2641 h 329"/>
                  <a:gd name="T38" fmla="*/ 1928 w 394"/>
                  <a:gd name="T39" fmla="*/ 3021 h 329"/>
                  <a:gd name="T40" fmla="*/ 1718 w 394"/>
                  <a:gd name="T41" fmla="*/ 3312 h 329"/>
                  <a:gd name="T42" fmla="*/ 1356 w 394"/>
                  <a:gd name="T43" fmla="*/ 3592 h 329"/>
                  <a:gd name="T44" fmla="*/ 894 w 394"/>
                  <a:gd name="T45" fmla="*/ 3850 h 329"/>
                  <a:gd name="T46" fmla="*/ 607 w 394"/>
                  <a:gd name="T47" fmla="*/ 4020 h 329"/>
                  <a:gd name="T48" fmla="*/ 175 w 394"/>
                  <a:gd name="T49" fmla="*/ 4194 h 329"/>
                  <a:gd name="T50" fmla="*/ 302 w 394"/>
                  <a:gd name="T51" fmla="*/ 3987 h 329"/>
                  <a:gd name="T52" fmla="*/ 894 w 394"/>
                  <a:gd name="T53" fmla="*/ 3686 h 329"/>
                  <a:gd name="T54" fmla="*/ 1205 w 394"/>
                  <a:gd name="T55" fmla="*/ 3275 h 329"/>
                  <a:gd name="T56" fmla="*/ 894 w 394"/>
                  <a:gd name="T57" fmla="*/ 3436 h 329"/>
                  <a:gd name="T58" fmla="*/ 727 w 394"/>
                  <a:gd name="T59" fmla="*/ 3267 h 329"/>
                  <a:gd name="T60" fmla="*/ 488 w 394"/>
                  <a:gd name="T61" fmla="*/ 3281 h 329"/>
                  <a:gd name="T62" fmla="*/ 539 w 394"/>
                  <a:gd name="T63" fmla="*/ 2953 h 329"/>
                  <a:gd name="T64" fmla="*/ 303 w 394"/>
                  <a:gd name="T65" fmla="*/ 3070 h 329"/>
                  <a:gd name="T66" fmla="*/ 314 w 394"/>
                  <a:gd name="T67" fmla="*/ 2789 h 329"/>
                  <a:gd name="T68" fmla="*/ 176 w 394"/>
                  <a:gd name="T69" fmla="*/ 2689 h 329"/>
                  <a:gd name="T70" fmla="*/ 435 w 394"/>
                  <a:gd name="T71" fmla="*/ 2272 h 329"/>
                  <a:gd name="T72" fmla="*/ 956 w 394"/>
                  <a:gd name="T73" fmla="*/ 2136 h 329"/>
                  <a:gd name="T74" fmla="*/ 1102 w 394"/>
                  <a:gd name="T75" fmla="*/ 1866 h 329"/>
                  <a:gd name="T76" fmla="*/ 789 w 394"/>
                  <a:gd name="T77" fmla="*/ 1887 h 329"/>
                  <a:gd name="T78" fmla="*/ 434 w 394"/>
                  <a:gd name="T79" fmla="*/ 1638 h 329"/>
                  <a:gd name="T80" fmla="*/ 624 w 394"/>
                  <a:gd name="T81" fmla="*/ 1438 h 329"/>
                  <a:gd name="T82" fmla="*/ 840 w 394"/>
                  <a:gd name="T83" fmla="*/ 1438 h 329"/>
                  <a:gd name="T84" fmla="*/ 1148 w 394"/>
                  <a:gd name="T85" fmla="*/ 1251 h 329"/>
                  <a:gd name="T86" fmla="*/ 1205 w 394"/>
                  <a:gd name="T87" fmla="*/ 1251 h 329"/>
                  <a:gd name="T88" fmla="*/ 896 w 394"/>
                  <a:gd name="T89" fmla="*/ 1025 h 329"/>
                  <a:gd name="T90" fmla="*/ 1158 w 394"/>
                  <a:gd name="T91" fmla="*/ 645 h 329"/>
                  <a:gd name="T92" fmla="*/ 1730 w 394"/>
                  <a:gd name="T93" fmla="*/ 258 h 329"/>
                  <a:gd name="T94" fmla="*/ 2269 w 394"/>
                  <a:gd name="T95" fmla="*/ 124 h 329"/>
                  <a:gd name="T96" fmla="*/ 2467 w 394"/>
                  <a:gd name="T97" fmla="*/ 179 h 329"/>
                  <a:gd name="T98" fmla="*/ 2663 w 394"/>
                  <a:gd name="T99" fmla="*/ 210 h 329"/>
                  <a:gd name="T100" fmla="*/ 2953 w 394"/>
                  <a:gd name="T101" fmla="*/ 215 h 329"/>
                  <a:gd name="T102" fmla="*/ 3362 w 394"/>
                  <a:gd name="T103" fmla="*/ 252 h 329"/>
                  <a:gd name="T104" fmla="*/ 3914 w 394"/>
                  <a:gd name="T105" fmla="*/ 411 h 329"/>
                  <a:gd name="T106" fmla="*/ 4422 w 394"/>
                  <a:gd name="T107" fmla="*/ 493 h 329"/>
                  <a:gd name="T108" fmla="*/ 3841 w 394"/>
                  <a:gd name="T109" fmla="*/ 2898 h 329"/>
                  <a:gd name="T110" fmla="*/ 4059 w 394"/>
                  <a:gd name="T111" fmla="*/ 3275 h 329"/>
                  <a:gd name="T112" fmla="*/ 4279 w 394"/>
                  <a:gd name="T113" fmla="*/ 3120 h 329"/>
                  <a:gd name="T114" fmla="*/ 4502 w 394"/>
                  <a:gd name="T115" fmla="*/ 3275 h 329"/>
                  <a:gd name="T116" fmla="*/ 4742 w 394"/>
                  <a:gd name="T117" fmla="*/ 3822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chemeClr val="bg1"/>
              </a:solidFill>
              <a:ln w="3175" cap="rnd">
                <a:solidFill>
                  <a:srgbClr val="B38768"/>
                </a:solidFill>
                <a:round/>
                <a:headEnd/>
                <a:tailEnd/>
              </a:ln>
            </p:spPr>
            <p:txBody>
              <a:bodyPr/>
              <a:lstStyle/>
              <a:p>
                <a:endParaRPr lang="en-US"/>
              </a:p>
            </p:txBody>
          </p:sp>
          <p:sp>
            <p:nvSpPr>
              <p:cNvPr id="160" name="Freeform 161"/>
              <p:cNvSpPr>
                <a:spLocks noChangeAspect="1"/>
              </p:cNvSpPr>
              <p:nvPr/>
            </p:nvSpPr>
            <p:spPr bwMode="auto">
              <a:xfrm>
                <a:off x="3481" y="2438"/>
                <a:ext cx="156" cy="235"/>
              </a:xfrm>
              <a:custGeom>
                <a:avLst/>
                <a:gdLst>
                  <a:gd name="T0" fmla="*/ 122 w 130"/>
                  <a:gd name="T1" fmla="*/ 1474 h 196"/>
                  <a:gd name="T2" fmla="*/ 72 w 130"/>
                  <a:gd name="T3" fmla="*/ 1592 h 196"/>
                  <a:gd name="T4" fmla="*/ 0 w 130"/>
                  <a:gd name="T5" fmla="*/ 1670 h 196"/>
                  <a:gd name="T6" fmla="*/ 0 w 130"/>
                  <a:gd name="T7" fmla="*/ 2357 h 196"/>
                  <a:gd name="T8" fmla="*/ 103 w 130"/>
                  <a:gd name="T9" fmla="*/ 2491 h 196"/>
                  <a:gd name="T10" fmla="*/ 175 w 130"/>
                  <a:gd name="T11" fmla="*/ 2340 h 196"/>
                  <a:gd name="T12" fmla="*/ 329 w 130"/>
                  <a:gd name="T13" fmla="*/ 2168 h 196"/>
                  <a:gd name="T14" fmla="*/ 490 w 130"/>
                  <a:gd name="T15" fmla="*/ 2002 h 196"/>
                  <a:gd name="T16" fmla="*/ 552 w 130"/>
                  <a:gd name="T17" fmla="*/ 1966 h 196"/>
                  <a:gd name="T18" fmla="*/ 595 w 130"/>
                  <a:gd name="T19" fmla="*/ 1894 h 196"/>
                  <a:gd name="T20" fmla="*/ 749 w 130"/>
                  <a:gd name="T21" fmla="*/ 1808 h 196"/>
                  <a:gd name="T22" fmla="*/ 847 w 130"/>
                  <a:gd name="T23" fmla="*/ 1767 h 196"/>
                  <a:gd name="T24" fmla="*/ 966 w 130"/>
                  <a:gd name="T25" fmla="*/ 1613 h 196"/>
                  <a:gd name="T26" fmla="*/ 1079 w 130"/>
                  <a:gd name="T27" fmla="*/ 1474 h 196"/>
                  <a:gd name="T28" fmla="*/ 1181 w 130"/>
                  <a:gd name="T29" fmla="*/ 1288 h 196"/>
                  <a:gd name="T30" fmla="*/ 1339 w 130"/>
                  <a:gd name="T31" fmla="*/ 1072 h 196"/>
                  <a:gd name="T32" fmla="*/ 1331 w 130"/>
                  <a:gd name="T33" fmla="*/ 1013 h 196"/>
                  <a:gd name="T34" fmla="*/ 1453 w 130"/>
                  <a:gd name="T35" fmla="*/ 802 h 196"/>
                  <a:gd name="T36" fmla="*/ 1434 w 130"/>
                  <a:gd name="T37" fmla="*/ 747 h 196"/>
                  <a:gd name="T38" fmla="*/ 1496 w 130"/>
                  <a:gd name="T39" fmla="*/ 700 h 196"/>
                  <a:gd name="T40" fmla="*/ 1554 w 130"/>
                  <a:gd name="T41" fmla="*/ 578 h 196"/>
                  <a:gd name="T42" fmla="*/ 1607 w 130"/>
                  <a:gd name="T43" fmla="*/ 453 h 196"/>
                  <a:gd name="T44" fmla="*/ 1607 w 130"/>
                  <a:gd name="T45" fmla="*/ 315 h 196"/>
                  <a:gd name="T46" fmla="*/ 1648 w 130"/>
                  <a:gd name="T47" fmla="*/ 252 h 196"/>
                  <a:gd name="T48" fmla="*/ 1618 w 130"/>
                  <a:gd name="T49" fmla="*/ 123 h 196"/>
                  <a:gd name="T50" fmla="*/ 1658 w 130"/>
                  <a:gd name="T51" fmla="*/ 2 h 196"/>
                  <a:gd name="T52" fmla="*/ 1592 w 130"/>
                  <a:gd name="T53" fmla="*/ 0 h 196"/>
                  <a:gd name="T54" fmla="*/ 1547 w 130"/>
                  <a:gd name="T55" fmla="*/ 1 h 196"/>
                  <a:gd name="T56" fmla="*/ 1489 w 130"/>
                  <a:gd name="T57" fmla="*/ 60 h 196"/>
                  <a:gd name="T58" fmla="*/ 1348 w 130"/>
                  <a:gd name="T59" fmla="*/ 103 h 196"/>
                  <a:gd name="T60" fmla="*/ 1289 w 130"/>
                  <a:gd name="T61" fmla="*/ 146 h 196"/>
                  <a:gd name="T62" fmla="*/ 1211 w 130"/>
                  <a:gd name="T63" fmla="*/ 122 h 196"/>
                  <a:gd name="T64" fmla="*/ 1144 w 130"/>
                  <a:gd name="T65" fmla="*/ 147 h 196"/>
                  <a:gd name="T66" fmla="*/ 1028 w 130"/>
                  <a:gd name="T67" fmla="*/ 147 h 196"/>
                  <a:gd name="T68" fmla="*/ 936 w 130"/>
                  <a:gd name="T69" fmla="*/ 210 h 196"/>
                  <a:gd name="T70" fmla="*/ 820 w 130"/>
                  <a:gd name="T71" fmla="*/ 252 h 196"/>
                  <a:gd name="T72" fmla="*/ 750 w 130"/>
                  <a:gd name="T73" fmla="*/ 227 h 196"/>
                  <a:gd name="T74" fmla="*/ 625 w 130"/>
                  <a:gd name="T75" fmla="*/ 272 h 196"/>
                  <a:gd name="T76" fmla="*/ 496 w 130"/>
                  <a:gd name="T77" fmla="*/ 263 h 196"/>
                  <a:gd name="T78" fmla="*/ 434 w 130"/>
                  <a:gd name="T79" fmla="*/ 210 h 196"/>
                  <a:gd name="T80" fmla="*/ 434 w 130"/>
                  <a:gd name="T81" fmla="*/ 147 h 196"/>
                  <a:gd name="T82" fmla="*/ 372 w 130"/>
                  <a:gd name="T83" fmla="*/ 123 h 196"/>
                  <a:gd name="T84" fmla="*/ 329 w 130"/>
                  <a:gd name="T85" fmla="*/ 147 h 196"/>
                  <a:gd name="T86" fmla="*/ 302 w 130"/>
                  <a:gd name="T87" fmla="*/ 176 h 196"/>
                  <a:gd name="T88" fmla="*/ 228 w 130"/>
                  <a:gd name="T89" fmla="*/ 302 h 196"/>
                  <a:gd name="T90" fmla="*/ 329 w 130"/>
                  <a:gd name="T91" fmla="*/ 391 h 196"/>
                  <a:gd name="T92" fmla="*/ 362 w 130"/>
                  <a:gd name="T93" fmla="*/ 453 h 196"/>
                  <a:gd name="T94" fmla="*/ 434 w 130"/>
                  <a:gd name="T95" fmla="*/ 522 h 196"/>
                  <a:gd name="T96" fmla="*/ 966 w 130"/>
                  <a:gd name="T97" fmla="*/ 746 h 196"/>
                  <a:gd name="T98" fmla="*/ 1116 w 130"/>
                  <a:gd name="T99" fmla="*/ 705 h 196"/>
                  <a:gd name="T100" fmla="*/ 642 w 130"/>
                  <a:gd name="T101" fmla="*/ 1285 h 196"/>
                  <a:gd name="T102" fmla="*/ 460 w 130"/>
                  <a:gd name="T103" fmla="*/ 1288 h 196"/>
                  <a:gd name="T104" fmla="*/ 274 w 130"/>
                  <a:gd name="T105" fmla="*/ 1368 h 196"/>
                  <a:gd name="T106" fmla="*/ 122 w 130"/>
                  <a:gd name="T107" fmla="*/ 1474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chemeClr val="bg1"/>
              </a:solidFill>
              <a:ln w="3175" cap="rnd">
                <a:solidFill>
                  <a:srgbClr val="A686B0"/>
                </a:solidFill>
                <a:round/>
                <a:headEnd/>
                <a:tailEnd/>
              </a:ln>
            </p:spPr>
            <p:txBody>
              <a:bodyPr/>
              <a:lstStyle/>
              <a:p>
                <a:endParaRPr lang="en-US"/>
              </a:p>
            </p:txBody>
          </p:sp>
          <p:sp>
            <p:nvSpPr>
              <p:cNvPr id="161" name="Freeform 162"/>
              <p:cNvSpPr>
                <a:spLocks noChangeAspect="1"/>
              </p:cNvSpPr>
              <p:nvPr/>
            </p:nvSpPr>
            <p:spPr bwMode="auto">
              <a:xfrm>
                <a:off x="3265" y="3152"/>
                <a:ext cx="36" cy="39"/>
              </a:xfrm>
              <a:custGeom>
                <a:avLst/>
                <a:gdLst>
                  <a:gd name="T0" fmla="*/ 252 w 30"/>
                  <a:gd name="T1" fmla="*/ 0 h 32"/>
                  <a:gd name="T2" fmla="*/ 372 w 30"/>
                  <a:gd name="T3" fmla="*/ 140 h 32"/>
                  <a:gd name="T4" fmla="*/ 372 w 30"/>
                  <a:gd name="T5" fmla="*/ 239 h 32"/>
                  <a:gd name="T6" fmla="*/ 310 w 30"/>
                  <a:gd name="T7" fmla="*/ 361 h 32"/>
                  <a:gd name="T8" fmla="*/ 266 w 30"/>
                  <a:gd name="T9" fmla="*/ 375 h 32"/>
                  <a:gd name="T10" fmla="*/ 210 w 30"/>
                  <a:gd name="T11" fmla="*/ 375 h 32"/>
                  <a:gd name="T12" fmla="*/ 149 w 30"/>
                  <a:gd name="T13" fmla="*/ 491 h 32"/>
                  <a:gd name="T14" fmla="*/ 103 w 30"/>
                  <a:gd name="T15" fmla="*/ 491 h 32"/>
                  <a:gd name="T16" fmla="*/ 50 w 30"/>
                  <a:gd name="T17" fmla="*/ 425 h 32"/>
                  <a:gd name="T18" fmla="*/ 1 w 30"/>
                  <a:gd name="T19" fmla="*/ 349 h 32"/>
                  <a:gd name="T20" fmla="*/ 1 w 30"/>
                  <a:gd name="T21" fmla="*/ 239 h 32"/>
                  <a:gd name="T22" fmla="*/ 72 w 30"/>
                  <a:gd name="T23" fmla="*/ 196 h 32"/>
                  <a:gd name="T24" fmla="*/ 146 w 30"/>
                  <a:gd name="T25" fmla="*/ 77 h 32"/>
                  <a:gd name="T26" fmla="*/ 210 w 30"/>
                  <a:gd name="T27" fmla="*/ 52 h 32"/>
                  <a:gd name="T28" fmla="*/ 252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chemeClr val="bg1"/>
              </a:solidFill>
              <a:ln w="3175" cap="rnd">
                <a:solidFill>
                  <a:srgbClr val="997480"/>
                </a:solidFill>
                <a:round/>
                <a:headEnd/>
                <a:tailEnd/>
              </a:ln>
            </p:spPr>
            <p:txBody>
              <a:bodyPr/>
              <a:lstStyle/>
              <a:p>
                <a:endParaRPr lang="en-US"/>
              </a:p>
            </p:txBody>
          </p:sp>
          <p:sp>
            <p:nvSpPr>
              <p:cNvPr id="162" name="Freeform 163"/>
              <p:cNvSpPr>
                <a:spLocks noChangeAspect="1"/>
              </p:cNvSpPr>
              <p:nvPr/>
            </p:nvSpPr>
            <p:spPr bwMode="auto">
              <a:xfrm>
                <a:off x="3018" y="2040"/>
                <a:ext cx="6" cy="5"/>
              </a:xfrm>
              <a:custGeom>
                <a:avLst/>
                <a:gdLst>
                  <a:gd name="T0" fmla="*/ 2 w 5"/>
                  <a:gd name="T1" fmla="*/ 0 h 4"/>
                  <a:gd name="T2" fmla="*/ 60 w 5"/>
                  <a:gd name="T3" fmla="*/ 61 h 4"/>
                  <a:gd name="T4" fmla="*/ 2 w 5"/>
                  <a:gd name="T5" fmla="*/ 95 h 4"/>
                  <a:gd name="T6" fmla="*/ 0 w 5"/>
                  <a:gd name="T7" fmla="*/ 61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rgbClr val="EFBAFF"/>
              </a:solidFill>
              <a:ln w="3175" cap="rnd">
                <a:solidFill>
                  <a:srgbClr val="A686B0"/>
                </a:solidFill>
                <a:round/>
                <a:headEnd/>
                <a:tailEnd/>
              </a:ln>
            </p:spPr>
            <p:txBody>
              <a:bodyPr/>
              <a:lstStyle/>
              <a:p>
                <a:endParaRPr lang="en-US"/>
              </a:p>
            </p:txBody>
          </p:sp>
          <p:sp>
            <p:nvSpPr>
              <p:cNvPr id="163" name="Freeform 164"/>
              <p:cNvSpPr>
                <a:spLocks noChangeAspect="1"/>
              </p:cNvSpPr>
              <p:nvPr/>
            </p:nvSpPr>
            <p:spPr bwMode="auto">
              <a:xfrm>
                <a:off x="3663" y="2424"/>
                <a:ext cx="22" cy="8"/>
              </a:xfrm>
              <a:custGeom>
                <a:avLst/>
                <a:gdLst>
                  <a:gd name="T0" fmla="*/ 79 w 18"/>
                  <a:gd name="T1" fmla="*/ 1 h 7"/>
                  <a:gd name="T2" fmla="*/ 145 w 18"/>
                  <a:gd name="T3" fmla="*/ 3 h 7"/>
                  <a:gd name="T4" fmla="*/ 241 w 18"/>
                  <a:gd name="T5" fmla="*/ 0 h 7"/>
                  <a:gd name="T6" fmla="*/ 295 w 18"/>
                  <a:gd name="T7" fmla="*/ 3 h 7"/>
                  <a:gd name="T8" fmla="*/ 177 w 18"/>
                  <a:gd name="T9" fmla="*/ 43 h 7"/>
                  <a:gd name="T10" fmla="*/ 1 w 18"/>
                  <a:gd name="T11" fmla="*/ 29 h 7"/>
                  <a:gd name="T12" fmla="*/ 79 w 18"/>
                  <a:gd name="T13" fmla="*/ 1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solidFill>
                <a:srgbClr val="FFE270"/>
              </a:solidFill>
              <a:ln w="3175" cap="rnd">
                <a:solidFill>
                  <a:srgbClr val="9C926C"/>
                </a:solidFill>
                <a:round/>
                <a:headEnd/>
                <a:tailEnd/>
              </a:ln>
            </p:spPr>
            <p:txBody>
              <a:bodyPr/>
              <a:lstStyle/>
              <a:p>
                <a:endParaRPr lang="en-US"/>
              </a:p>
            </p:txBody>
          </p:sp>
          <p:sp>
            <p:nvSpPr>
              <p:cNvPr id="164" name="Freeform 165"/>
              <p:cNvSpPr>
                <a:spLocks noChangeAspect="1"/>
              </p:cNvSpPr>
              <p:nvPr/>
            </p:nvSpPr>
            <p:spPr bwMode="auto">
              <a:xfrm>
                <a:off x="3455" y="2741"/>
                <a:ext cx="7" cy="15"/>
              </a:xfrm>
              <a:custGeom>
                <a:avLst/>
                <a:gdLst>
                  <a:gd name="T0" fmla="*/ 2 w 6"/>
                  <a:gd name="T1" fmla="*/ 1 h 13"/>
                  <a:gd name="T2" fmla="*/ 55 w 6"/>
                  <a:gd name="T3" fmla="*/ 84 h 13"/>
                  <a:gd name="T4" fmla="*/ 1 w 6"/>
                  <a:gd name="T5" fmla="*/ 58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rgbClr val="C9FFC9"/>
              </a:solidFill>
              <a:ln w="3175" cap="rnd">
                <a:solidFill>
                  <a:srgbClr val="56A856"/>
                </a:solidFill>
                <a:round/>
                <a:headEnd/>
                <a:tailEnd/>
              </a:ln>
            </p:spPr>
            <p:txBody>
              <a:bodyPr/>
              <a:lstStyle/>
              <a:p>
                <a:endParaRPr lang="en-US"/>
              </a:p>
            </p:txBody>
          </p:sp>
          <p:sp>
            <p:nvSpPr>
              <p:cNvPr id="165" name="Freeform 166"/>
              <p:cNvSpPr>
                <a:spLocks noChangeAspect="1"/>
              </p:cNvSpPr>
              <p:nvPr/>
            </p:nvSpPr>
            <p:spPr bwMode="auto">
              <a:xfrm>
                <a:off x="2984" y="2579"/>
                <a:ext cx="11" cy="13"/>
              </a:xfrm>
              <a:custGeom>
                <a:avLst/>
                <a:gdLst>
                  <a:gd name="T0" fmla="*/ 133 w 9"/>
                  <a:gd name="T1" fmla="*/ 2 h 11"/>
                  <a:gd name="T2" fmla="*/ 97 w 9"/>
                  <a:gd name="T3" fmla="*/ 106 h 11"/>
                  <a:gd name="T4" fmla="*/ 1 w 9"/>
                  <a:gd name="T5" fmla="*/ 79 h 11"/>
                  <a:gd name="T6" fmla="*/ 79 w 9"/>
                  <a:gd name="T7" fmla="*/ 35 h 11"/>
                  <a:gd name="T8" fmla="*/ 133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rgbClr val="FFC2C2"/>
              </a:solidFill>
              <a:ln w="3175" cap="rnd">
                <a:solidFill>
                  <a:srgbClr val="C29494"/>
                </a:solidFill>
                <a:round/>
                <a:headEnd/>
                <a:tailEnd/>
              </a:ln>
            </p:spPr>
            <p:txBody>
              <a:bodyPr/>
              <a:lstStyle/>
              <a:p>
                <a:endParaRPr lang="en-US"/>
              </a:p>
            </p:txBody>
          </p:sp>
          <p:sp>
            <p:nvSpPr>
              <p:cNvPr id="166" name="Freeform 167"/>
              <p:cNvSpPr>
                <a:spLocks noChangeAspect="1"/>
              </p:cNvSpPr>
              <p:nvPr/>
            </p:nvSpPr>
            <p:spPr bwMode="auto">
              <a:xfrm>
                <a:off x="2960" y="2635"/>
                <a:ext cx="5" cy="7"/>
              </a:xfrm>
              <a:custGeom>
                <a:avLst/>
                <a:gdLst>
                  <a:gd name="T0" fmla="*/ 61 w 4"/>
                  <a:gd name="T1" fmla="*/ 0 h 6"/>
                  <a:gd name="T2" fmla="*/ 95 w 4"/>
                  <a:gd name="T3" fmla="*/ 2 h 6"/>
                  <a:gd name="T4" fmla="*/ 61 w 4"/>
                  <a:gd name="T5" fmla="*/ 55 h 6"/>
                  <a:gd name="T6" fmla="*/ 0 w 4"/>
                  <a:gd name="T7" fmla="*/ 47 h 6"/>
                  <a:gd name="T8" fmla="*/ 61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EFBAFF"/>
              </a:solidFill>
              <a:ln w="3175" cap="rnd">
                <a:solidFill>
                  <a:srgbClr val="A686B0"/>
                </a:solidFill>
                <a:round/>
                <a:headEnd/>
                <a:tailEnd/>
              </a:ln>
            </p:spPr>
            <p:txBody>
              <a:bodyPr/>
              <a:lstStyle/>
              <a:p>
                <a:endParaRPr lang="en-US"/>
              </a:p>
            </p:txBody>
          </p:sp>
          <p:sp>
            <p:nvSpPr>
              <p:cNvPr id="167" name="Oval 168"/>
              <p:cNvSpPr>
                <a:spLocks noChangeAspect="1" noChangeArrowheads="1"/>
              </p:cNvSpPr>
              <p:nvPr/>
            </p:nvSpPr>
            <p:spPr bwMode="auto">
              <a:xfrm>
                <a:off x="2488" y="2383"/>
                <a:ext cx="6" cy="5"/>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8" name="Freeform 169"/>
              <p:cNvSpPr>
                <a:spLocks noChangeAspect="1"/>
              </p:cNvSpPr>
              <p:nvPr/>
            </p:nvSpPr>
            <p:spPr bwMode="auto">
              <a:xfrm>
                <a:off x="2502" y="2379"/>
                <a:ext cx="6" cy="5"/>
              </a:xfrm>
              <a:custGeom>
                <a:avLst/>
                <a:gdLst>
                  <a:gd name="T0" fmla="*/ 2 w 5"/>
                  <a:gd name="T1" fmla="*/ 0 h 4"/>
                  <a:gd name="T2" fmla="*/ 60 w 5"/>
                  <a:gd name="T3" fmla="*/ 61 h 4"/>
                  <a:gd name="T4" fmla="*/ 2 w 5"/>
                  <a:gd name="T5" fmla="*/ 95 h 4"/>
                  <a:gd name="T6" fmla="*/ 0 w 5"/>
                  <a:gd name="T7" fmla="*/ 61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169" name="Oval 170"/>
              <p:cNvSpPr>
                <a:spLocks noChangeAspect="1" noChangeArrowheads="1"/>
              </p:cNvSpPr>
              <p:nvPr/>
            </p:nvSpPr>
            <p:spPr bwMode="auto">
              <a:xfrm>
                <a:off x="2512" y="2361"/>
                <a:ext cx="6" cy="4"/>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0" name="Freeform 171"/>
              <p:cNvSpPr>
                <a:spLocks noChangeAspect="1"/>
              </p:cNvSpPr>
              <p:nvPr/>
            </p:nvSpPr>
            <p:spPr bwMode="auto">
              <a:xfrm>
                <a:off x="2492" y="2354"/>
                <a:ext cx="7" cy="5"/>
              </a:xfrm>
              <a:custGeom>
                <a:avLst/>
                <a:gdLst>
                  <a:gd name="T0" fmla="*/ 34 w 6"/>
                  <a:gd name="T1" fmla="*/ 0 h 4"/>
                  <a:gd name="T2" fmla="*/ 47 w 6"/>
                  <a:gd name="T3" fmla="*/ 61 h 4"/>
                  <a:gd name="T4" fmla="*/ 2 w 6"/>
                  <a:gd name="T5" fmla="*/ 76 h 4"/>
                  <a:gd name="T6" fmla="*/ 0 w 6"/>
                  <a:gd name="T7" fmla="*/ 1 h 4"/>
                  <a:gd name="T8" fmla="*/ 34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solidFill>
                <a:srgbClr val="FFCCA8"/>
              </a:solidFill>
              <a:ln w="3175" cap="rnd">
                <a:solidFill>
                  <a:srgbClr val="B38768"/>
                </a:solidFill>
                <a:round/>
                <a:headEnd/>
                <a:tailEnd/>
              </a:ln>
            </p:spPr>
            <p:txBody>
              <a:bodyPr/>
              <a:lstStyle/>
              <a:p>
                <a:endParaRPr lang="en-US"/>
              </a:p>
            </p:txBody>
          </p:sp>
          <p:sp>
            <p:nvSpPr>
              <p:cNvPr id="171" name="Freeform 172"/>
              <p:cNvSpPr>
                <a:spLocks noChangeAspect="1"/>
              </p:cNvSpPr>
              <p:nvPr/>
            </p:nvSpPr>
            <p:spPr bwMode="auto">
              <a:xfrm>
                <a:off x="2512" y="2352"/>
                <a:ext cx="4" cy="3"/>
              </a:xfrm>
              <a:custGeom>
                <a:avLst/>
                <a:gdLst>
                  <a:gd name="T0" fmla="*/ 1 w 3"/>
                  <a:gd name="T1" fmla="*/ 0 h 3"/>
                  <a:gd name="T2" fmla="*/ 155 w 3"/>
                  <a:gd name="T3" fmla="*/ 1 h 3"/>
                  <a:gd name="T4" fmla="*/ 116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solidFill>
                <a:srgbClr val="FFCCA8"/>
              </a:solidFill>
              <a:ln w="3175" cap="rnd">
                <a:solidFill>
                  <a:srgbClr val="B38768"/>
                </a:solidFill>
                <a:round/>
                <a:headEnd/>
                <a:tailEnd/>
              </a:ln>
            </p:spPr>
            <p:txBody>
              <a:bodyPr/>
              <a:lstStyle/>
              <a:p>
                <a:endParaRPr lang="en-US"/>
              </a:p>
            </p:txBody>
          </p:sp>
          <p:sp>
            <p:nvSpPr>
              <p:cNvPr id="172" name="Freeform 173"/>
              <p:cNvSpPr>
                <a:spLocks noChangeAspect="1"/>
              </p:cNvSpPr>
              <p:nvPr/>
            </p:nvSpPr>
            <p:spPr bwMode="auto">
              <a:xfrm>
                <a:off x="2482" y="2349"/>
                <a:ext cx="4" cy="4"/>
              </a:xfrm>
              <a:custGeom>
                <a:avLst/>
                <a:gdLst>
                  <a:gd name="T0" fmla="*/ 1 w 3"/>
                  <a:gd name="T1" fmla="*/ 0 h 3"/>
                  <a:gd name="T2" fmla="*/ 155 w 3"/>
                  <a:gd name="T3" fmla="*/ 1 h 3"/>
                  <a:gd name="T4" fmla="*/ 116 w 3"/>
                  <a:gd name="T5" fmla="*/ 155 h 3"/>
                  <a:gd name="T6" fmla="*/ 0 w 3"/>
                  <a:gd name="T7" fmla="*/ 116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solidFill>
                <a:srgbClr val="FFCCA8"/>
              </a:solidFill>
              <a:ln w="3175" cap="rnd">
                <a:solidFill>
                  <a:srgbClr val="B38768"/>
                </a:solidFill>
                <a:round/>
                <a:headEnd/>
                <a:tailEnd/>
              </a:ln>
            </p:spPr>
            <p:txBody>
              <a:bodyPr/>
              <a:lstStyle/>
              <a:p>
                <a:endParaRPr lang="en-US"/>
              </a:p>
            </p:txBody>
          </p:sp>
          <p:sp>
            <p:nvSpPr>
              <p:cNvPr id="173" name="Freeform 174"/>
              <p:cNvSpPr>
                <a:spLocks noChangeAspect="1"/>
              </p:cNvSpPr>
              <p:nvPr/>
            </p:nvSpPr>
            <p:spPr bwMode="auto">
              <a:xfrm>
                <a:off x="2506" y="2378"/>
                <a:ext cx="5" cy="4"/>
              </a:xfrm>
              <a:custGeom>
                <a:avLst/>
                <a:gdLst>
                  <a:gd name="T0" fmla="*/ 61 w 4"/>
                  <a:gd name="T1" fmla="*/ 0 h 3"/>
                  <a:gd name="T2" fmla="*/ 95 w 4"/>
                  <a:gd name="T3" fmla="*/ 1 h 3"/>
                  <a:gd name="T4" fmla="*/ 61 w 4"/>
                  <a:gd name="T5" fmla="*/ 116 h 3"/>
                  <a:gd name="T6" fmla="*/ 0 w 4"/>
                  <a:gd name="T7" fmla="*/ 1 h 3"/>
                  <a:gd name="T8" fmla="*/ 6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174" name="Freeform 175"/>
              <p:cNvSpPr>
                <a:spLocks noChangeAspect="1"/>
              </p:cNvSpPr>
              <p:nvPr/>
            </p:nvSpPr>
            <p:spPr bwMode="auto">
              <a:xfrm>
                <a:off x="2482" y="2384"/>
                <a:ext cx="4" cy="3"/>
              </a:xfrm>
              <a:custGeom>
                <a:avLst/>
                <a:gdLst>
                  <a:gd name="T0" fmla="*/ 1 w 3"/>
                  <a:gd name="T1" fmla="*/ 0 h 2"/>
                  <a:gd name="T2" fmla="*/ 155 w 3"/>
                  <a:gd name="T3" fmla="*/ 473 h 2"/>
                  <a:gd name="T4" fmla="*/ 116 w 3"/>
                  <a:gd name="T5" fmla="*/ 710 h 2"/>
                  <a:gd name="T6" fmla="*/ 0 w 3"/>
                  <a:gd name="T7" fmla="*/ 710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solidFill>
                <a:srgbClr val="FFCCA8"/>
              </a:solidFill>
              <a:ln w="3175" cap="rnd">
                <a:solidFill>
                  <a:srgbClr val="B38768"/>
                </a:solidFill>
                <a:round/>
                <a:headEnd/>
                <a:tailEnd/>
              </a:ln>
            </p:spPr>
            <p:txBody>
              <a:bodyPr/>
              <a:lstStyle/>
              <a:p>
                <a:endParaRPr lang="en-US"/>
              </a:p>
            </p:txBody>
          </p:sp>
          <p:sp>
            <p:nvSpPr>
              <p:cNvPr id="175" name="Freeform 176"/>
              <p:cNvSpPr>
                <a:spLocks noChangeAspect="1"/>
              </p:cNvSpPr>
              <p:nvPr/>
            </p:nvSpPr>
            <p:spPr bwMode="auto">
              <a:xfrm>
                <a:off x="2478" y="2343"/>
                <a:ext cx="6" cy="5"/>
              </a:xfrm>
              <a:custGeom>
                <a:avLst/>
                <a:gdLst>
                  <a:gd name="T0" fmla="*/ 1 w 5"/>
                  <a:gd name="T1" fmla="*/ 1 h 4"/>
                  <a:gd name="T2" fmla="*/ 50 w 5"/>
                  <a:gd name="T3" fmla="*/ 1 h 4"/>
                  <a:gd name="T4" fmla="*/ 42 w 5"/>
                  <a:gd name="T5" fmla="*/ 95 h 4"/>
                  <a:gd name="T6" fmla="*/ 0 w 5"/>
                  <a:gd name="T7" fmla="*/ 76 h 4"/>
                  <a:gd name="T8" fmla="*/ 1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solidFill>
                <a:srgbClr val="FFCCA8"/>
              </a:solidFill>
              <a:ln w="3175" cap="rnd">
                <a:solidFill>
                  <a:srgbClr val="B38768"/>
                </a:solidFill>
                <a:round/>
                <a:headEnd/>
                <a:tailEnd/>
              </a:ln>
            </p:spPr>
            <p:txBody>
              <a:bodyPr/>
              <a:lstStyle/>
              <a:p>
                <a:endParaRPr lang="en-US"/>
              </a:p>
            </p:txBody>
          </p:sp>
          <p:sp>
            <p:nvSpPr>
              <p:cNvPr id="176" name="Freeform 177"/>
              <p:cNvSpPr>
                <a:spLocks noChangeAspect="1"/>
              </p:cNvSpPr>
              <p:nvPr/>
            </p:nvSpPr>
            <p:spPr bwMode="auto">
              <a:xfrm>
                <a:off x="2640" y="2136"/>
                <a:ext cx="13" cy="17"/>
              </a:xfrm>
              <a:custGeom>
                <a:avLst/>
                <a:gdLst>
                  <a:gd name="T0" fmla="*/ 110 w 11"/>
                  <a:gd name="T1" fmla="*/ 1 h 14"/>
                  <a:gd name="T2" fmla="*/ 93 w 11"/>
                  <a:gd name="T3" fmla="*/ 132 h 14"/>
                  <a:gd name="T4" fmla="*/ 2 w 11"/>
                  <a:gd name="T5" fmla="*/ 193 h 14"/>
                  <a:gd name="T6" fmla="*/ 67 w 11"/>
                  <a:gd name="T7" fmla="*/ 74 h 14"/>
                  <a:gd name="T8" fmla="*/ 93 w 11"/>
                  <a:gd name="T9" fmla="*/ 0 h 14"/>
                  <a:gd name="T10" fmla="*/ 110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rgbClr val="EFBAFF"/>
              </a:solidFill>
              <a:ln w="3175" cap="rnd">
                <a:solidFill>
                  <a:srgbClr val="A686B0"/>
                </a:solidFill>
                <a:round/>
                <a:headEnd/>
                <a:tailEnd/>
              </a:ln>
            </p:spPr>
            <p:txBody>
              <a:bodyPr/>
              <a:lstStyle/>
              <a:p>
                <a:endParaRPr lang="en-US"/>
              </a:p>
            </p:txBody>
          </p:sp>
          <p:sp>
            <p:nvSpPr>
              <p:cNvPr id="177" name="Freeform 178"/>
              <p:cNvSpPr>
                <a:spLocks noChangeAspect="1"/>
              </p:cNvSpPr>
              <p:nvPr/>
            </p:nvSpPr>
            <p:spPr bwMode="auto">
              <a:xfrm>
                <a:off x="2653" y="2125"/>
                <a:ext cx="9" cy="11"/>
              </a:xfrm>
              <a:custGeom>
                <a:avLst/>
                <a:gdLst>
                  <a:gd name="T0" fmla="*/ 37 w 8"/>
                  <a:gd name="T1" fmla="*/ 2 h 9"/>
                  <a:gd name="T2" fmla="*/ 28 w 8"/>
                  <a:gd name="T3" fmla="*/ 97 h 9"/>
                  <a:gd name="T4" fmla="*/ 1 w 8"/>
                  <a:gd name="T5" fmla="*/ 133 h 9"/>
                  <a:gd name="T6" fmla="*/ 1 w 8"/>
                  <a:gd name="T7" fmla="*/ 65 h 9"/>
                  <a:gd name="T8" fmla="*/ 37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rgbClr val="EFBAFF"/>
              </a:solidFill>
              <a:ln w="3175" cap="rnd">
                <a:solidFill>
                  <a:srgbClr val="A686B0"/>
                </a:solidFill>
                <a:round/>
                <a:headEnd/>
                <a:tailEnd/>
              </a:ln>
            </p:spPr>
            <p:txBody>
              <a:bodyPr/>
              <a:lstStyle/>
              <a:p>
                <a:endParaRPr lang="en-US"/>
              </a:p>
            </p:txBody>
          </p:sp>
          <p:sp>
            <p:nvSpPr>
              <p:cNvPr id="178" name="Freeform 179"/>
              <p:cNvSpPr>
                <a:spLocks noChangeAspect="1"/>
              </p:cNvSpPr>
              <p:nvPr/>
            </p:nvSpPr>
            <p:spPr bwMode="auto">
              <a:xfrm>
                <a:off x="2623" y="2144"/>
                <a:ext cx="9" cy="10"/>
              </a:xfrm>
              <a:custGeom>
                <a:avLst/>
                <a:gdLst>
                  <a:gd name="T0" fmla="*/ 37 w 8"/>
                  <a:gd name="T1" fmla="*/ 1 h 8"/>
                  <a:gd name="T2" fmla="*/ 37 w 8"/>
                  <a:gd name="T3" fmla="*/ 119 h 8"/>
                  <a:gd name="T4" fmla="*/ 26 w 8"/>
                  <a:gd name="T5" fmla="*/ 186 h 8"/>
                  <a:gd name="T6" fmla="*/ 0 w 8"/>
                  <a:gd name="T7" fmla="*/ 136 h 8"/>
                  <a:gd name="T8" fmla="*/ 2 w 8"/>
                  <a:gd name="T9" fmla="*/ 1 h 8"/>
                  <a:gd name="T10" fmla="*/ 37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noFill/>
              <a:ln w="3175" cap="rnd">
                <a:solidFill>
                  <a:srgbClr val="A686B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180"/>
              <p:cNvSpPr>
                <a:spLocks noChangeAspect="1"/>
              </p:cNvSpPr>
              <p:nvPr/>
            </p:nvSpPr>
            <p:spPr bwMode="auto">
              <a:xfrm>
                <a:off x="2607" y="2138"/>
                <a:ext cx="13" cy="12"/>
              </a:xfrm>
              <a:custGeom>
                <a:avLst/>
                <a:gdLst>
                  <a:gd name="T0" fmla="*/ 110 w 11"/>
                  <a:gd name="T1" fmla="*/ 2 h 10"/>
                  <a:gd name="T2" fmla="*/ 41 w 11"/>
                  <a:gd name="T3" fmla="*/ 124 h 10"/>
                  <a:gd name="T4" fmla="*/ 1 w 11"/>
                  <a:gd name="T5" fmla="*/ 86 h 10"/>
                  <a:gd name="T6" fmla="*/ 1 w 11"/>
                  <a:gd name="T7" fmla="*/ 50 h 10"/>
                  <a:gd name="T8" fmla="*/ 67 w 11"/>
                  <a:gd name="T9" fmla="*/ 1 h 10"/>
                  <a:gd name="T10" fmla="*/ 110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rgbClr val="EFBAFF"/>
              </a:solidFill>
              <a:ln w="3175" cap="rnd">
                <a:solidFill>
                  <a:srgbClr val="A686B0"/>
                </a:solidFill>
                <a:round/>
                <a:headEnd/>
                <a:tailEnd/>
              </a:ln>
            </p:spPr>
            <p:txBody>
              <a:bodyPr/>
              <a:lstStyle/>
              <a:p>
                <a:endParaRPr lang="en-US"/>
              </a:p>
            </p:txBody>
          </p:sp>
          <p:sp>
            <p:nvSpPr>
              <p:cNvPr id="180" name="Freeform 181"/>
              <p:cNvSpPr>
                <a:spLocks noChangeAspect="1"/>
              </p:cNvSpPr>
              <p:nvPr/>
            </p:nvSpPr>
            <p:spPr bwMode="auto">
              <a:xfrm>
                <a:off x="2600" y="2145"/>
                <a:ext cx="7" cy="6"/>
              </a:xfrm>
              <a:custGeom>
                <a:avLst/>
                <a:gdLst>
                  <a:gd name="T0" fmla="*/ 1 w 6"/>
                  <a:gd name="T1" fmla="*/ 1 h 5"/>
                  <a:gd name="T2" fmla="*/ 55 w 6"/>
                  <a:gd name="T3" fmla="*/ 42 h 5"/>
                  <a:gd name="T4" fmla="*/ 34 w 6"/>
                  <a:gd name="T5" fmla="*/ 50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solidFill>
                <a:srgbClr val="EFBAFF"/>
              </a:solidFill>
              <a:ln w="3175" cap="rnd">
                <a:solidFill>
                  <a:srgbClr val="A686B0"/>
                </a:solidFill>
                <a:round/>
                <a:headEnd/>
                <a:tailEnd/>
              </a:ln>
            </p:spPr>
            <p:txBody>
              <a:bodyPr/>
              <a:lstStyle/>
              <a:p>
                <a:endParaRPr lang="en-US"/>
              </a:p>
            </p:txBody>
          </p:sp>
          <p:sp>
            <p:nvSpPr>
              <p:cNvPr id="181" name="Freeform 182"/>
              <p:cNvSpPr>
                <a:spLocks noChangeAspect="1"/>
              </p:cNvSpPr>
              <p:nvPr/>
            </p:nvSpPr>
            <p:spPr bwMode="auto">
              <a:xfrm>
                <a:off x="2590" y="2153"/>
                <a:ext cx="6" cy="7"/>
              </a:xfrm>
              <a:custGeom>
                <a:avLst/>
                <a:gdLst>
                  <a:gd name="T0" fmla="*/ 50 w 5"/>
                  <a:gd name="T1" fmla="*/ 0 h 6"/>
                  <a:gd name="T2" fmla="*/ 42 w 5"/>
                  <a:gd name="T3" fmla="*/ 47 h 6"/>
                  <a:gd name="T4" fmla="*/ 1 w 5"/>
                  <a:gd name="T5" fmla="*/ 2 h 6"/>
                  <a:gd name="T6" fmla="*/ 5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solidFill>
                <a:srgbClr val="EFBAFF"/>
              </a:solidFill>
              <a:ln w="3175" cap="rnd">
                <a:solidFill>
                  <a:srgbClr val="A686B0"/>
                </a:solidFill>
                <a:round/>
                <a:headEnd/>
                <a:tailEnd/>
              </a:ln>
            </p:spPr>
            <p:txBody>
              <a:bodyPr/>
              <a:lstStyle/>
              <a:p>
                <a:endParaRPr lang="en-US"/>
              </a:p>
            </p:txBody>
          </p:sp>
          <p:sp>
            <p:nvSpPr>
              <p:cNvPr id="182" name="Freeform 183"/>
              <p:cNvSpPr>
                <a:spLocks noChangeAspect="1"/>
              </p:cNvSpPr>
              <p:nvPr/>
            </p:nvSpPr>
            <p:spPr bwMode="auto">
              <a:xfrm>
                <a:off x="2592" y="2132"/>
                <a:ext cx="4" cy="9"/>
              </a:xfrm>
              <a:custGeom>
                <a:avLst/>
                <a:gdLst>
                  <a:gd name="T0" fmla="*/ 4 w 4"/>
                  <a:gd name="T1" fmla="*/ 76 h 7"/>
                  <a:gd name="T2" fmla="*/ 3 w 4"/>
                  <a:gd name="T3" fmla="*/ 231 h 7"/>
                  <a:gd name="T4" fmla="*/ 1 w 4"/>
                  <a:gd name="T5" fmla="*/ 126 h 7"/>
                  <a:gd name="T6" fmla="*/ 1 w 4"/>
                  <a:gd name="T7" fmla="*/ 1 h 7"/>
                  <a:gd name="T8" fmla="*/ 4 w 4"/>
                  <a:gd name="T9" fmla="*/ 7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solidFill>
                <a:srgbClr val="EFBAFF"/>
              </a:solidFill>
              <a:ln w="3175" cap="rnd">
                <a:solidFill>
                  <a:srgbClr val="A686B0"/>
                </a:solidFill>
                <a:round/>
                <a:headEnd/>
                <a:tailEnd/>
              </a:ln>
            </p:spPr>
            <p:txBody>
              <a:bodyPr/>
              <a:lstStyle/>
              <a:p>
                <a:endParaRPr lang="en-US"/>
              </a:p>
            </p:txBody>
          </p:sp>
          <p:sp>
            <p:nvSpPr>
              <p:cNvPr id="183" name="Freeform 184"/>
              <p:cNvSpPr>
                <a:spLocks noChangeAspect="1"/>
              </p:cNvSpPr>
              <p:nvPr/>
            </p:nvSpPr>
            <p:spPr bwMode="auto">
              <a:xfrm>
                <a:off x="2605" y="2059"/>
                <a:ext cx="9" cy="5"/>
              </a:xfrm>
              <a:custGeom>
                <a:avLst/>
                <a:gdLst>
                  <a:gd name="T0" fmla="*/ 3 w 8"/>
                  <a:gd name="T1" fmla="*/ 0 h 4"/>
                  <a:gd name="T2" fmla="*/ 42 w 8"/>
                  <a:gd name="T3" fmla="*/ 61 h 4"/>
                  <a:gd name="T4" fmla="*/ 26 w 8"/>
                  <a:gd name="T5" fmla="*/ 95 h 4"/>
                  <a:gd name="T6" fmla="*/ 0 w 8"/>
                  <a:gd name="T7" fmla="*/ 61 h 4"/>
                  <a:gd name="T8" fmla="*/ 3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solidFill>
                <a:srgbClr val="D4BAC2"/>
              </a:solidFill>
              <a:ln w="3175" cap="rnd">
                <a:solidFill>
                  <a:srgbClr val="997480"/>
                </a:solidFill>
                <a:round/>
                <a:headEnd/>
                <a:tailEnd/>
              </a:ln>
            </p:spPr>
            <p:txBody>
              <a:bodyPr/>
              <a:lstStyle/>
              <a:p>
                <a:endParaRPr lang="en-US"/>
              </a:p>
            </p:txBody>
          </p:sp>
          <p:sp>
            <p:nvSpPr>
              <p:cNvPr id="184" name="Freeform 185"/>
              <p:cNvSpPr>
                <a:spLocks noChangeAspect="1"/>
              </p:cNvSpPr>
              <p:nvPr/>
            </p:nvSpPr>
            <p:spPr bwMode="auto">
              <a:xfrm>
                <a:off x="3648" y="2433"/>
                <a:ext cx="6" cy="3"/>
              </a:xfrm>
              <a:custGeom>
                <a:avLst/>
                <a:gdLst>
                  <a:gd name="T0" fmla="*/ 42 w 5"/>
                  <a:gd name="T1" fmla="*/ 473 h 2"/>
                  <a:gd name="T2" fmla="*/ 50 w 5"/>
                  <a:gd name="T3" fmla="*/ 710 h 2"/>
                  <a:gd name="T4" fmla="*/ 2 w 5"/>
                  <a:gd name="T5" fmla="*/ 710 h 2"/>
                  <a:gd name="T6" fmla="*/ 0 w 5"/>
                  <a:gd name="T7" fmla="*/ 473 h 2"/>
                  <a:gd name="T8" fmla="*/ 42 w 5"/>
                  <a:gd name="T9" fmla="*/ 47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FFE270"/>
              </a:solidFill>
              <a:ln w="3175" cap="rnd">
                <a:solidFill>
                  <a:srgbClr val="9C926C"/>
                </a:solidFill>
                <a:round/>
                <a:headEnd/>
                <a:tailEnd/>
              </a:ln>
            </p:spPr>
            <p:txBody>
              <a:bodyPr/>
              <a:lstStyle/>
              <a:p>
                <a:endParaRPr lang="en-US"/>
              </a:p>
            </p:txBody>
          </p:sp>
          <p:sp>
            <p:nvSpPr>
              <p:cNvPr id="185" name="Freeform 186"/>
              <p:cNvSpPr>
                <a:spLocks noChangeAspect="1"/>
              </p:cNvSpPr>
              <p:nvPr/>
            </p:nvSpPr>
            <p:spPr bwMode="auto">
              <a:xfrm>
                <a:off x="4373" y="2529"/>
                <a:ext cx="1" cy="5"/>
              </a:xfrm>
              <a:custGeom>
                <a:avLst/>
                <a:gdLst>
                  <a:gd name="T0" fmla="*/ 1 w 1"/>
                  <a:gd name="T1" fmla="*/ 76 h 4"/>
                  <a:gd name="T2" fmla="*/ 0 w 1"/>
                  <a:gd name="T3" fmla="*/ 95 h 4"/>
                  <a:gd name="T4" fmla="*/ 0 w 1"/>
                  <a:gd name="T5" fmla="*/ 61 h 4"/>
                  <a:gd name="T6" fmla="*/ 0 w 1"/>
                  <a:gd name="T7" fmla="*/ 0 h 4"/>
                  <a:gd name="T8" fmla="*/ 1 w 1"/>
                  <a:gd name="T9" fmla="*/ 76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solidFill>
                <a:srgbClr val="C9FFC9"/>
              </a:solidFill>
              <a:ln w="3175" cap="rnd">
                <a:solidFill>
                  <a:srgbClr val="56A856"/>
                </a:solidFill>
                <a:round/>
                <a:headEnd/>
                <a:tailEnd/>
              </a:ln>
            </p:spPr>
            <p:txBody>
              <a:bodyPr/>
              <a:lstStyle/>
              <a:p>
                <a:endParaRPr lang="en-US"/>
              </a:p>
            </p:txBody>
          </p:sp>
          <p:sp>
            <p:nvSpPr>
              <p:cNvPr id="186" name="Freeform 187"/>
              <p:cNvSpPr>
                <a:spLocks noChangeAspect="1"/>
              </p:cNvSpPr>
              <p:nvPr/>
            </p:nvSpPr>
            <p:spPr bwMode="auto">
              <a:xfrm>
                <a:off x="4345" y="2417"/>
                <a:ext cx="1" cy="4"/>
              </a:xfrm>
              <a:custGeom>
                <a:avLst/>
                <a:gdLst>
                  <a:gd name="T0" fmla="*/ 1 w 1"/>
                  <a:gd name="T1" fmla="*/ 3 h 4"/>
                  <a:gd name="T2" fmla="*/ 1 w 1"/>
                  <a:gd name="T3" fmla="*/ 4 h 4"/>
                  <a:gd name="T4" fmla="*/ 0 w 1"/>
                  <a:gd name="T5" fmla="*/ 2 h 4"/>
                  <a:gd name="T6" fmla="*/ 0 w 1"/>
                  <a:gd name="T7" fmla="*/ 0 h 4"/>
                  <a:gd name="T8" fmla="*/ 1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solidFill>
                <a:srgbClr val="EFBAFF"/>
              </a:solidFill>
              <a:ln w="3175" cap="rnd">
                <a:solidFill>
                  <a:srgbClr val="A686B0"/>
                </a:solidFill>
                <a:round/>
                <a:headEnd/>
                <a:tailEnd/>
              </a:ln>
            </p:spPr>
            <p:txBody>
              <a:bodyPr/>
              <a:lstStyle/>
              <a:p>
                <a:endParaRPr lang="en-US"/>
              </a:p>
            </p:txBody>
          </p:sp>
          <p:sp>
            <p:nvSpPr>
              <p:cNvPr id="187" name="Freeform 188"/>
              <p:cNvSpPr>
                <a:spLocks noChangeAspect="1"/>
              </p:cNvSpPr>
              <p:nvPr/>
            </p:nvSpPr>
            <p:spPr bwMode="auto">
              <a:xfrm>
                <a:off x="4343" y="2441"/>
                <a:ext cx="2" cy="6"/>
              </a:xfrm>
              <a:custGeom>
                <a:avLst/>
                <a:gdLst>
                  <a:gd name="T0" fmla="*/ 2 w 2"/>
                  <a:gd name="T1" fmla="*/ 42 h 5"/>
                  <a:gd name="T2" fmla="*/ 1 w 2"/>
                  <a:gd name="T3" fmla="*/ 60 h 5"/>
                  <a:gd name="T4" fmla="*/ 0 w 2"/>
                  <a:gd name="T5" fmla="*/ 42 h 5"/>
                  <a:gd name="T6" fmla="*/ 1 w 2"/>
                  <a:gd name="T7" fmla="*/ 0 h 5"/>
                  <a:gd name="T8" fmla="*/ 2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188" name="Freeform 189"/>
              <p:cNvSpPr>
                <a:spLocks noChangeAspect="1"/>
              </p:cNvSpPr>
              <p:nvPr/>
            </p:nvSpPr>
            <p:spPr bwMode="auto">
              <a:xfrm>
                <a:off x="4345" y="2456"/>
                <a:ext cx="3" cy="6"/>
              </a:xfrm>
              <a:custGeom>
                <a:avLst/>
                <a:gdLst>
                  <a:gd name="T0" fmla="*/ 710 w 2"/>
                  <a:gd name="T1" fmla="*/ 42 h 5"/>
                  <a:gd name="T2" fmla="*/ 710 w 2"/>
                  <a:gd name="T3" fmla="*/ 60 h 5"/>
                  <a:gd name="T4" fmla="*/ 473 w 2"/>
                  <a:gd name="T5" fmla="*/ 42 h 5"/>
                  <a:gd name="T6" fmla="*/ 473 w 2"/>
                  <a:gd name="T7" fmla="*/ 0 h 5"/>
                  <a:gd name="T8" fmla="*/ 710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189" name="Freeform 190"/>
              <p:cNvSpPr>
                <a:spLocks noChangeAspect="1"/>
              </p:cNvSpPr>
              <p:nvPr/>
            </p:nvSpPr>
            <p:spPr bwMode="auto">
              <a:xfrm>
                <a:off x="4346" y="2471"/>
                <a:ext cx="4" cy="6"/>
              </a:xfrm>
              <a:custGeom>
                <a:avLst/>
                <a:gdLst>
                  <a:gd name="T0" fmla="*/ 116 w 3"/>
                  <a:gd name="T1" fmla="*/ 42 h 5"/>
                  <a:gd name="T2" fmla="*/ 0 w 3"/>
                  <a:gd name="T3" fmla="*/ 60 h 5"/>
                  <a:gd name="T4" fmla="*/ 0 w 3"/>
                  <a:gd name="T5" fmla="*/ 2 h 5"/>
                  <a:gd name="T6" fmla="*/ 116 w 3"/>
                  <a:gd name="T7" fmla="*/ 0 h 5"/>
                  <a:gd name="T8" fmla="*/ 116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190" name="Freeform 191"/>
              <p:cNvSpPr>
                <a:spLocks noChangeAspect="1"/>
              </p:cNvSpPr>
              <p:nvPr/>
            </p:nvSpPr>
            <p:spPr bwMode="auto">
              <a:xfrm>
                <a:off x="4346" y="2425"/>
                <a:ext cx="3" cy="6"/>
              </a:xfrm>
              <a:custGeom>
                <a:avLst/>
                <a:gdLst>
                  <a:gd name="T0" fmla="*/ 710 w 2"/>
                  <a:gd name="T1" fmla="*/ 42 h 5"/>
                  <a:gd name="T2" fmla="*/ 473 w 2"/>
                  <a:gd name="T3" fmla="*/ 60 h 5"/>
                  <a:gd name="T4" fmla="*/ 0 w 2"/>
                  <a:gd name="T5" fmla="*/ 42 h 5"/>
                  <a:gd name="T6" fmla="*/ 473 w 2"/>
                  <a:gd name="T7" fmla="*/ 1 h 5"/>
                  <a:gd name="T8" fmla="*/ 710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191" name="Freeform 192"/>
              <p:cNvSpPr>
                <a:spLocks noChangeAspect="1"/>
              </p:cNvSpPr>
              <p:nvPr/>
            </p:nvSpPr>
            <p:spPr bwMode="auto">
              <a:xfrm>
                <a:off x="4261" y="2409"/>
                <a:ext cx="5" cy="12"/>
              </a:xfrm>
              <a:custGeom>
                <a:avLst/>
                <a:gdLst>
                  <a:gd name="T0" fmla="*/ 76 w 4"/>
                  <a:gd name="T1" fmla="*/ 72 h 10"/>
                  <a:gd name="T2" fmla="*/ 1 w 4"/>
                  <a:gd name="T3" fmla="*/ 122 h 10"/>
                  <a:gd name="T4" fmla="*/ 1 w 4"/>
                  <a:gd name="T5" fmla="*/ 60 h 10"/>
                  <a:gd name="T6" fmla="*/ 76 w 4"/>
                  <a:gd name="T7" fmla="*/ 1 h 10"/>
                  <a:gd name="T8" fmla="*/ 76 w 4"/>
                  <a:gd name="T9" fmla="*/ 72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rgbClr val="FFCCA8"/>
              </a:solidFill>
              <a:ln w="3175" cap="rnd">
                <a:solidFill>
                  <a:srgbClr val="B38768"/>
                </a:solidFill>
                <a:round/>
                <a:headEnd/>
                <a:tailEnd/>
              </a:ln>
            </p:spPr>
            <p:txBody>
              <a:bodyPr/>
              <a:lstStyle/>
              <a:p>
                <a:endParaRPr lang="en-US"/>
              </a:p>
            </p:txBody>
          </p:sp>
          <p:sp>
            <p:nvSpPr>
              <p:cNvPr id="192" name="Freeform 193"/>
              <p:cNvSpPr>
                <a:spLocks noChangeAspect="1"/>
              </p:cNvSpPr>
              <p:nvPr/>
            </p:nvSpPr>
            <p:spPr bwMode="auto">
              <a:xfrm>
                <a:off x="4260" y="2421"/>
                <a:ext cx="5" cy="14"/>
              </a:xfrm>
              <a:custGeom>
                <a:avLst/>
                <a:gdLst>
                  <a:gd name="T0" fmla="*/ 76 w 4"/>
                  <a:gd name="T1" fmla="*/ 200 h 11"/>
                  <a:gd name="T2" fmla="*/ 1 w 4"/>
                  <a:gd name="T3" fmla="*/ 317 h 11"/>
                  <a:gd name="T4" fmla="*/ 1 w 4"/>
                  <a:gd name="T5" fmla="*/ 196 h 11"/>
                  <a:gd name="T6" fmla="*/ 76 w 4"/>
                  <a:gd name="T7" fmla="*/ 1 h 11"/>
                  <a:gd name="T8" fmla="*/ 76 w 4"/>
                  <a:gd name="T9" fmla="*/ 20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rgbClr val="FFCCA8"/>
              </a:solidFill>
              <a:ln w="3175" cap="rnd">
                <a:solidFill>
                  <a:srgbClr val="B38768"/>
                </a:solidFill>
                <a:round/>
                <a:headEnd/>
                <a:tailEnd/>
              </a:ln>
            </p:spPr>
            <p:txBody>
              <a:bodyPr/>
              <a:lstStyle/>
              <a:p>
                <a:endParaRPr lang="en-US"/>
              </a:p>
            </p:txBody>
          </p:sp>
          <p:sp>
            <p:nvSpPr>
              <p:cNvPr id="193" name="Freeform 194"/>
              <p:cNvSpPr>
                <a:spLocks noChangeAspect="1"/>
              </p:cNvSpPr>
              <p:nvPr/>
            </p:nvSpPr>
            <p:spPr bwMode="auto">
              <a:xfrm>
                <a:off x="4260" y="2437"/>
                <a:ext cx="2" cy="12"/>
              </a:xfrm>
              <a:custGeom>
                <a:avLst/>
                <a:gdLst>
                  <a:gd name="T0" fmla="*/ 2 w 2"/>
                  <a:gd name="T1" fmla="*/ 86 h 10"/>
                  <a:gd name="T2" fmla="*/ 1 w 2"/>
                  <a:gd name="T3" fmla="*/ 124 h 10"/>
                  <a:gd name="T4" fmla="*/ 0 w 2"/>
                  <a:gd name="T5" fmla="*/ 60 h 10"/>
                  <a:gd name="T6" fmla="*/ 1 w 2"/>
                  <a:gd name="T7" fmla="*/ 1 h 10"/>
                  <a:gd name="T8" fmla="*/ 2 w 2"/>
                  <a:gd name="T9" fmla="*/ 86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rgbClr val="FFCCA8"/>
              </a:solidFill>
              <a:ln w="3175" cap="rnd">
                <a:solidFill>
                  <a:srgbClr val="B38768"/>
                </a:solidFill>
                <a:round/>
                <a:headEnd/>
                <a:tailEnd/>
              </a:ln>
            </p:spPr>
            <p:txBody>
              <a:bodyPr/>
              <a:lstStyle/>
              <a:p>
                <a:endParaRPr lang="en-US"/>
              </a:p>
            </p:txBody>
          </p:sp>
          <p:sp>
            <p:nvSpPr>
              <p:cNvPr id="194" name="Freeform 195"/>
              <p:cNvSpPr>
                <a:spLocks noChangeAspect="1"/>
              </p:cNvSpPr>
              <p:nvPr/>
            </p:nvSpPr>
            <p:spPr bwMode="auto">
              <a:xfrm>
                <a:off x="3497" y="2375"/>
                <a:ext cx="4" cy="2"/>
              </a:xfrm>
              <a:custGeom>
                <a:avLst/>
                <a:gdLst>
                  <a:gd name="T0" fmla="*/ 2 w 4"/>
                  <a:gd name="T1" fmla="*/ 0 h 2"/>
                  <a:gd name="T2" fmla="*/ 3 w 4"/>
                  <a:gd name="T3" fmla="*/ 1 h 2"/>
                  <a:gd name="T4" fmla="*/ 2 w 4"/>
                  <a:gd name="T5" fmla="*/ 2 h 2"/>
                  <a:gd name="T6" fmla="*/ 0 w 4"/>
                  <a:gd name="T7" fmla="*/ 1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solidFill>
                <a:srgbClr val="FFC2C2"/>
              </a:solidFill>
              <a:ln w="3175" cap="rnd">
                <a:solidFill>
                  <a:srgbClr val="C29494"/>
                </a:solidFill>
                <a:round/>
                <a:headEnd/>
                <a:tailEnd/>
              </a:ln>
            </p:spPr>
            <p:txBody>
              <a:bodyPr/>
              <a:lstStyle/>
              <a:p>
                <a:endParaRPr lang="en-US"/>
              </a:p>
            </p:txBody>
          </p:sp>
          <p:sp>
            <p:nvSpPr>
              <p:cNvPr id="195" name="Freeform 196"/>
              <p:cNvSpPr>
                <a:spLocks noChangeAspect="1"/>
              </p:cNvSpPr>
              <p:nvPr/>
            </p:nvSpPr>
            <p:spPr bwMode="auto">
              <a:xfrm>
                <a:off x="4235" y="2251"/>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196" name="Freeform 197"/>
              <p:cNvSpPr>
                <a:spLocks noChangeAspect="1"/>
              </p:cNvSpPr>
              <p:nvPr/>
            </p:nvSpPr>
            <p:spPr bwMode="auto">
              <a:xfrm>
                <a:off x="4228" y="2247"/>
                <a:ext cx="2" cy="4"/>
              </a:xfrm>
              <a:custGeom>
                <a:avLst/>
                <a:gdLst>
                  <a:gd name="T0" fmla="*/ 2 w 2"/>
                  <a:gd name="T1" fmla="*/ 116 h 3"/>
                  <a:gd name="T2" fmla="*/ 1 w 2"/>
                  <a:gd name="T3" fmla="*/ 155 h 3"/>
                  <a:gd name="T4" fmla="*/ 0 w 2"/>
                  <a:gd name="T5" fmla="*/ 116 h 3"/>
                  <a:gd name="T6" fmla="*/ 0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197" name="Freeform 198"/>
              <p:cNvSpPr>
                <a:spLocks noChangeAspect="1"/>
              </p:cNvSpPr>
              <p:nvPr/>
            </p:nvSpPr>
            <p:spPr bwMode="auto">
              <a:xfrm>
                <a:off x="4229" y="2253"/>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198" name="Freeform 199"/>
              <p:cNvSpPr>
                <a:spLocks noChangeAspect="1"/>
              </p:cNvSpPr>
              <p:nvPr/>
            </p:nvSpPr>
            <p:spPr bwMode="auto">
              <a:xfrm>
                <a:off x="4222" y="2247"/>
                <a:ext cx="4" cy="10"/>
              </a:xfrm>
              <a:custGeom>
                <a:avLst/>
                <a:gdLst>
                  <a:gd name="T0" fmla="*/ 3 w 4"/>
                  <a:gd name="T1" fmla="*/ 95 h 8"/>
                  <a:gd name="T2" fmla="*/ 3 w 4"/>
                  <a:gd name="T3" fmla="*/ 186 h 8"/>
                  <a:gd name="T4" fmla="*/ 1 w 4"/>
                  <a:gd name="T5" fmla="*/ 119 h 8"/>
                  <a:gd name="T6" fmla="*/ 1 w 4"/>
                  <a:gd name="T7" fmla="*/ 0 h 8"/>
                  <a:gd name="T8" fmla="*/ 3 w 4"/>
                  <a:gd name="T9" fmla="*/ 9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chemeClr val="bg1"/>
              </a:solidFill>
              <a:ln w="3175" cap="rnd">
                <a:solidFill>
                  <a:srgbClr val="B38768"/>
                </a:solidFill>
                <a:round/>
                <a:headEnd/>
                <a:tailEnd/>
              </a:ln>
            </p:spPr>
            <p:txBody>
              <a:bodyPr/>
              <a:lstStyle/>
              <a:p>
                <a:endParaRPr lang="en-US"/>
              </a:p>
            </p:txBody>
          </p:sp>
          <p:sp>
            <p:nvSpPr>
              <p:cNvPr id="199" name="Oval 200"/>
              <p:cNvSpPr>
                <a:spLocks noChangeAspect="1" noChangeArrowheads="1"/>
              </p:cNvSpPr>
              <p:nvPr/>
            </p:nvSpPr>
            <p:spPr bwMode="auto">
              <a:xfrm>
                <a:off x="3661" y="2435"/>
                <a:ext cx="4" cy="2"/>
              </a:xfrm>
              <a:prstGeom prst="ellipse">
                <a:avLst/>
              </a:prstGeom>
              <a:solidFill>
                <a:srgbClr val="FFE270"/>
              </a:solidFill>
              <a:ln w="3175" cap="rnd">
                <a:solidFill>
                  <a:srgbClr val="9C926C"/>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00" name="Oval 201"/>
              <p:cNvSpPr>
                <a:spLocks noChangeAspect="1" noChangeArrowheads="1"/>
              </p:cNvSpPr>
              <p:nvPr/>
            </p:nvSpPr>
            <p:spPr bwMode="auto">
              <a:xfrm>
                <a:off x="4349" y="2507"/>
                <a:ext cx="2" cy="3"/>
              </a:xfrm>
              <a:prstGeom prst="ellipse">
                <a:avLst/>
              </a:prstGeom>
              <a:solidFill>
                <a:srgbClr val="C9FFC9"/>
              </a:solidFill>
              <a:ln w="3175" cap="rnd">
                <a:solidFill>
                  <a:srgbClr val="56A856"/>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01" name="Freeform 202"/>
              <p:cNvSpPr>
                <a:spLocks noChangeAspect="1"/>
              </p:cNvSpPr>
              <p:nvPr/>
            </p:nvSpPr>
            <p:spPr bwMode="auto">
              <a:xfrm>
                <a:off x="4340" y="2431"/>
                <a:ext cx="4" cy="2"/>
              </a:xfrm>
              <a:custGeom>
                <a:avLst/>
                <a:gdLst>
                  <a:gd name="T0" fmla="*/ 1 w 3"/>
                  <a:gd name="T1" fmla="*/ 2 h 2"/>
                  <a:gd name="T2" fmla="*/ 0 w 3"/>
                  <a:gd name="T3" fmla="*/ 1 h 2"/>
                  <a:gd name="T4" fmla="*/ 1 w 3"/>
                  <a:gd name="T5" fmla="*/ 0 h 2"/>
                  <a:gd name="T6" fmla="*/ 155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solidFill>
                <a:srgbClr val="EFBAFF"/>
              </a:solidFill>
              <a:ln w="3175" cap="rnd">
                <a:solidFill>
                  <a:srgbClr val="A686B0"/>
                </a:solidFill>
                <a:round/>
                <a:headEnd/>
                <a:tailEnd/>
              </a:ln>
            </p:spPr>
            <p:txBody>
              <a:bodyPr/>
              <a:lstStyle/>
              <a:p>
                <a:endParaRPr lang="en-US"/>
              </a:p>
            </p:txBody>
          </p:sp>
          <p:sp>
            <p:nvSpPr>
              <p:cNvPr id="202" name="Freeform 203"/>
              <p:cNvSpPr>
                <a:spLocks noChangeAspect="1"/>
              </p:cNvSpPr>
              <p:nvPr/>
            </p:nvSpPr>
            <p:spPr bwMode="auto">
              <a:xfrm>
                <a:off x="4346" y="2442"/>
                <a:ext cx="3" cy="3"/>
              </a:xfrm>
              <a:custGeom>
                <a:avLst/>
                <a:gdLst>
                  <a:gd name="T0" fmla="*/ 710 w 2"/>
                  <a:gd name="T1" fmla="*/ 2 h 3"/>
                  <a:gd name="T2" fmla="*/ 473 w 2"/>
                  <a:gd name="T3" fmla="*/ 2 h 3"/>
                  <a:gd name="T4" fmla="*/ 0 w 2"/>
                  <a:gd name="T5" fmla="*/ 1 h 3"/>
                  <a:gd name="T6" fmla="*/ 473 w 2"/>
                  <a:gd name="T7" fmla="*/ 0 h 3"/>
                  <a:gd name="T8" fmla="*/ 710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203" name="Freeform 204"/>
              <p:cNvSpPr>
                <a:spLocks noChangeAspect="1"/>
              </p:cNvSpPr>
              <p:nvPr/>
            </p:nvSpPr>
            <p:spPr bwMode="auto">
              <a:xfrm>
                <a:off x="4349" y="2451"/>
                <a:ext cx="2" cy="4"/>
              </a:xfrm>
              <a:custGeom>
                <a:avLst/>
                <a:gdLst>
                  <a:gd name="T0" fmla="*/ 1 w 2"/>
                  <a:gd name="T1" fmla="*/ 116 h 3"/>
                  <a:gd name="T2" fmla="*/ 1 w 2"/>
                  <a:gd name="T3" fmla="*/ 155 h 3"/>
                  <a:gd name="T4" fmla="*/ 0 w 2"/>
                  <a:gd name="T5" fmla="*/ 116 h 3"/>
                  <a:gd name="T6" fmla="*/ 1 w 2"/>
                  <a:gd name="T7" fmla="*/ 0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EFBAFF"/>
              </a:solidFill>
              <a:ln w="3175" cap="rnd">
                <a:solidFill>
                  <a:srgbClr val="A686B0"/>
                </a:solidFill>
                <a:round/>
                <a:headEnd/>
                <a:tailEnd/>
              </a:ln>
            </p:spPr>
            <p:txBody>
              <a:bodyPr/>
              <a:lstStyle/>
              <a:p>
                <a:endParaRPr lang="en-US"/>
              </a:p>
            </p:txBody>
          </p:sp>
          <p:sp>
            <p:nvSpPr>
              <p:cNvPr id="204" name="Freeform 205"/>
              <p:cNvSpPr>
                <a:spLocks noChangeAspect="1"/>
              </p:cNvSpPr>
              <p:nvPr/>
            </p:nvSpPr>
            <p:spPr bwMode="auto">
              <a:xfrm>
                <a:off x="4343" y="2435"/>
                <a:ext cx="2" cy="2"/>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205" name="Freeform 206"/>
              <p:cNvSpPr>
                <a:spLocks noChangeAspect="1"/>
              </p:cNvSpPr>
              <p:nvPr/>
            </p:nvSpPr>
            <p:spPr bwMode="auto">
              <a:xfrm>
                <a:off x="4345" y="2468"/>
                <a:ext cx="3" cy="3"/>
              </a:xfrm>
              <a:custGeom>
                <a:avLst/>
                <a:gdLst>
                  <a:gd name="T0" fmla="*/ 473 w 2"/>
                  <a:gd name="T1" fmla="*/ 473 h 2"/>
                  <a:gd name="T2" fmla="*/ 473 w 2"/>
                  <a:gd name="T3" fmla="*/ 710 h 2"/>
                  <a:gd name="T4" fmla="*/ 0 w 2"/>
                  <a:gd name="T5" fmla="*/ 473 h 2"/>
                  <a:gd name="T6" fmla="*/ 473 w 2"/>
                  <a:gd name="T7" fmla="*/ 0 h 2"/>
                  <a:gd name="T8" fmla="*/ 473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solidFill>
                <a:srgbClr val="EFBAFF"/>
              </a:solidFill>
              <a:ln w="3175" cap="rnd">
                <a:solidFill>
                  <a:srgbClr val="A686B0"/>
                </a:solidFill>
                <a:round/>
                <a:headEnd/>
                <a:tailEnd/>
              </a:ln>
            </p:spPr>
            <p:txBody>
              <a:bodyPr/>
              <a:lstStyle/>
              <a:p>
                <a:endParaRPr lang="en-US"/>
              </a:p>
            </p:txBody>
          </p:sp>
          <p:sp>
            <p:nvSpPr>
              <p:cNvPr id="206" name="Freeform 207"/>
              <p:cNvSpPr>
                <a:spLocks noChangeAspect="1"/>
              </p:cNvSpPr>
              <p:nvPr/>
            </p:nvSpPr>
            <p:spPr bwMode="auto">
              <a:xfrm>
                <a:off x="4276" y="2507"/>
                <a:ext cx="3" cy="3"/>
              </a:xfrm>
              <a:custGeom>
                <a:avLst/>
                <a:gdLst>
                  <a:gd name="T0" fmla="*/ 2 w 3"/>
                  <a:gd name="T1" fmla="*/ 2 h 3"/>
                  <a:gd name="T2" fmla="*/ 2 w 3"/>
                  <a:gd name="T3" fmla="*/ 3 h 3"/>
                  <a:gd name="T4" fmla="*/ 1 w 3"/>
                  <a:gd name="T5" fmla="*/ 2 h 3"/>
                  <a:gd name="T6" fmla="*/ 1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207" name="Freeform 208"/>
              <p:cNvSpPr>
                <a:spLocks noChangeAspect="1"/>
              </p:cNvSpPr>
              <p:nvPr/>
            </p:nvSpPr>
            <p:spPr bwMode="auto">
              <a:xfrm>
                <a:off x="4271" y="2502"/>
                <a:ext cx="2" cy="2"/>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208" name="Freeform 209"/>
              <p:cNvSpPr>
                <a:spLocks noChangeAspect="1"/>
              </p:cNvSpPr>
              <p:nvPr/>
            </p:nvSpPr>
            <p:spPr bwMode="auto">
              <a:xfrm>
                <a:off x="4278" y="2517"/>
                <a:ext cx="2" cy="4"/>
              </a:xfrm>
              <a:custGeom>
                <a:avLst/>
                <a:gdLst>
                  <a:gd name="T0" fmla="*/ 1 w 2"/>
                  <a:gd name="T1" fmla="*/ 116 h 3"/>
                  <a:gd name="T2" fmla="*/ 0 w 2"/>
                  <a:gd name="T3" fmla="*/ 155 h 3"/>
                  <a:gd name="T4" fmla="*/ 0 w 2"/>
                  <a:gd name="T5" fmla="*/ 1 h 3"/>
                  <a:gd name="T6" fmla="*/ 1 w 2"/>
                  <a:gd name="T7" fmla="*/ 1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solidFill>
                <a:srgbClr val="FFCCA8"/>
              </a:solidFill>
              <a:ln w="3175" cap="rnd">
                <a:solidFill>
                  <a:srgbClr val="B38768"/>
                </a:solidFill>
                <a:round/>
                <a:headEnd/>
                <a:tailEnd/>
              </a:ln>
            </p:spPr>
            <p:txBody>
              <a:bodyPr/>
              <a:lstStyle/>
              <a:p>
                <a:endParaRPr lang="en-US"/>
              </a:p>
            </p:txBody>
          </p:sp>
          <p:sp>
            <p:nvSpPr>
              <p:cNvPr id="209" name="Freeform 210"/>
              <p:cNvSpPr>
                <a:spLocks noChangeAspect="1"/>
              </p:cNvSpPr>
              <p:nvPr/>
            </p:nvSpPr>
            <p:spPr bwMode="auto">
              <a:xfrm>
                <a:off x="4264" y="2485"/>
                <a:ext cx="1" cy="2"/>
              </a:xfrm>
              <a:custGeom>
                <a:avLst/>
                <a:gdLst>
                  <a:gd name="T0" fmla="*/ 1 w 1"/>
                  <a:gd name="T1" fmla="*/ 1 h 2"/>
                  <a:gd name="T2" fmla="*/ 1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solidFill>
                <a:srgbClr val="FFCCA8"/>
              </a:solidFill>
              <a:ln w="3175" cap="rnd">
                <a:solidFill>
                  <a:srgbClr val="B38768"/>
                </a:solidFill>
                <a:round/>
                <a:headEnd/>
                <a:tailEnd/>
              </a:ln>
            </p:spPr>
            <p:txBody>
              <a:bodyPr/>
              <a:lstStyle/>
              <a:p>
                <a:endParaRPr lang="en-US"/>
              </a:p>
            </p:txBody>
          </p:sp>
          <p:sp>
            <p:nvSpPr>
              <p:cNvPr id="210" name="Freeform 211"/>
              <p:cNvSpPr>
                <a:spLocks noChangeAspect="1"/>
              </p:cNvSpPr>
              <p:nvPr/>
            </p:nvSpPr>
            <p:spPr bwMode="auto">
              <a:xfrm>
                <a:off x="4279" y="2502"/>
                <a:ext cx="4" cy="7"/>
              </a:xfrm>
              <a:custGeom>
                <a:avLst/>
                <a:gdLst>
                  <a:gd name="T0" fmla="*/ 116 w 3"/>
                  <a:gd name="T1" fmla="*/ 34 h 6"/>
                  <a:gd name="T2" fmla="*/ 116 w 3"/>
                  <a:gd name="T3" fmla="*/ 47 h 6"/>
                  <a:gd name="T4" fmla="*/ 1 w 3"/>
                  <a:gd name="T5" fmla="*/ 40 h 6"/>
                  <a:gd name="T6" fmla="*/ 1 w 3"/>
                  <a:gd name="T7" fmla="*/ 1 h 6"/>
                  <a:gd name="T8" fmla="*/ 116 w 3"/>
                  <a:gd name="T9" fmla="*/ 34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solidFill>
                <a:srgbClr val="FFCCA8"/>
              </a:solidFill>
              <a:ln w="3175" cap="rnd">
                <a:solidFill>
                  <a:srgbClr val="B38768"/>
                </a:solidFill>
                <a:round/>
                <a:headEnd/>
                <a:tailEnd/>
              </a:ln>
            </p:spPr>
            <p:txBody>
              <a:bodyPr/>
              <a:lstStyle/>
              <a:p>
                <a:endParaRPr lang="en-US"/>
              </a:p>
            </p:txBody>
          </p:sp>
          <p:sp>
            <p:nvSpPr>
              <p:cNvPr id="211" name="Freeform 212"/>
              <p:cNvSpPr>
                <a:spLocks noChangeAspect="1"/>
              </p:cNvSpPr>
              <p:nvPr/>
            </p:nvSpPr>
            <p:spPr bwMode="auto">
              <a:xfrm>
                <a:off x="4260" y="2457"/>
                <a:ext cx="2" cy="5"/>
              </a:xfrm>
              <a:custGeom>
                <a:avLst/>
                <a:gdLst>
                  <a:gd name="T0" fmla="*/ 2 w 2"/>
                  <a:gd name="T1" fmla="*/ 61 h 4"/>
                  <a:gd name="T2" fmla="*/ 1 w 2"/>
                  <a:gd name="T3" fmla="*/ 95 h 4"/>
                  <a:gd name="T4" fmla="*/ 0 w 2"/>
                  <a:gd name="T5" fmla="*/ 61 h 4"/>
                  <a:gd name="T6" fmla="*/ 1 w 2"/>
                  <a:gd name="T7" fmla="*/ 0 h 4"/>
                  <a:gd name="T8" fmla="*/ 2 w 2"/>
                  <a:gd name="T9" fmla="*/ 61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212" name="Freeform 213"/>
              <p:cNvSpPr>
                <a:spLocks noChangeAspect="1"/>
              </p:cNvSpPr>
              <p:nvPr/>
            </p:nvSpPr>
            <p:spPr bwMode="auto">
              <a:xfrm>
                <a:off x="4266" y="2436"/>
                <a:ext cx="5" cy="5"/>
              </a:xfrm>
              <a:custGeom>
                <a:avLst/>
                <a:gdLst>
                  <a:gd name="T0" fmla="*/ 76 w 4"/>
                  <a:gd name="T1" fmla="*/ 61 h 4"/>
                  <a:gd name="T2" fmla="*/ 76 w 4"/>
                  <a:gd name="T3" fmla="*/ 76 h 4"/>
                  <a:gd name="T4" fmla="*/ 1 w 4"/>
                  <a:gd name="T5" fmla="*/ 76 h 4"/>
                  <a:gd name="T6" fmla="*/ 1 w 4"/>
                  <a:gd name="T7" fmla="*/ 1 h 4"/>
                  <a:gd name="T8" fmla="*/ 76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solidFill>
                <a:srgbClr val="FFCCA8"/>
              </a:solidFill>
              <a:ln w="3175" cap="rnd">
                <a:solidFill>
                  <a:srgbClr val="B38768"/>
                </a:solidFill>
                <a:round/>
                <a:headEnd/>
                <a:tailEnd/>
              </a:ln>
            </p:spPr>
            <p:txBody>
              <a:bodyPr/>
              <a:lstStyle/>
              <a:p>
                <a:endParaRPr lang="en-US"/>
              </a:p>
            </p:txBody>
          </p:sp>
          <p:sp>
            <p:nvSpPr>
              <p:cNvPr id="213" name="Freeform 214"/>
              <p:cNvSpPr>
                <a:spLocks noChangeAspect="1"/>
              </p:cNvSpPr>
              <p:nvPr/>
            </p:nvSpPr>
            <p:spPr bwMode="auto">
              <a:xfrm>
                <a:off x="3635" y="2462"/>
                <a:ext cx="4" cy="4"/>
              </a:xfrm>
              <a:custGeom>
                <a:avLst/>
                <a:gdLst>
                  <a:gd name="T0" fmla="*/ 3 w 4"/>
                  <a:gd name="T1" fmla="*/ 0 h 3"/>
                  <a:gd name="T2" fmla="*/ 4 w 4"/>
                  <a:gd name="T3" fmla="*/ 1 h 3"/>
                  <a:gd name="T4" fmla="*/ 2 w 4"/>
                  <a:gd name="T5" fmla="*/ 155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solidFill>
                <a:srgbClr val="EFBAFF"/>
              </a:solidFill>
              <a:ln w="3175" cap="rnd">
                <a:solidFill>
                  <a:srgbClr val="A686B0"/>
                </a:solidFill>
                <a:round/>
                <a:headEnd/>
                <a:tailEnd/>
              </a:ln>
            </p:spPr>
            <p:txBody>
              <a:bodyPr/>
              <a:lstStyle/>
              <a:p>
                <a:endParaRPr lang="en-US"/>
              </a:p>
            </p:txBody>
          </p:sp>
          <p:sp>
            <p:nvSpPr>
              <p:cNvPr id="214" name="Freeform 215"/>
              <p:cNvSpPr>
                <a:spLocks noChangeAspect="1"/>
              </p:cNvSpPr>
              <p:nvPr/>
            </p:nvSpPr>
            <p:spPr bwMode="auto">
              <a:xfrm>
                <a:off x="3511" y="2854"/>
                <a:ext cx="114" cy="244"/>
              </a:xfrm>
              <a:custGeom>
                <a:avLst/>
                <a:gdLst>
                  <a:gd name="T0" fmla="*/ 1080 w 95"/>
                  <a:gd name="T1" fmla="*/ 165 h 204"/>
                  <a:gd name="T2" fmla="*/ 1195 w 95"/>
                  <a:gd name="T3" fmla="*/ 516 h 204"/>
                  <a:gd name="T4" fmla="*/ 1181 w 95"/>
                  <a:gd name="T5" fmla="*/ 738 h 204"/>
                  <a:gd name="T6" fmla="*/ 1074 w 95"/>
                  <a:gd name="T7" fmla="*/ 690 h 204"/>
                  <a:gd name="T8" fmla="*/ 1034 w 95"/>
                  <a:gd name="T9" fmla="*/ 1013 h 204"/>
                  <a:gd name="T10" fmla="*/ 971 w 95"/>
                  <a:gd name="T11" fmla="*/ 1309 h 204"/>
                  <a:gd name="T12" fmla="*/ 841 w 95"/>
                  <a:gd name="T13" fmla="*/ 1672 h 204"/>
                  <a:gd name="T14" fmla="*/ 701 w 95"/>
                  <a:gd name="T15" fmla="*/ 2145 h 204"/>
                  <a:gd name="T16" fmla="*/ 535 w 95"/>
                  <a:gd name="T17" fmla="*/ 2417 h 204"/>
                  <a:gd name="T18" fmla="*/ 383 w 95"/>
                  <a:gd name="T19" fmla="*/ 2496 h 204"/>
                  <a:gd name="T20" fmla="*/ 50 w 95"/>
                  <a:gd name="T21" fmla="*/ 2283 h 204"/>
                  <a:gd name="T22" fmla="*/ 72 w 95"/>
                  <a:gd name="T23" fmla="*/ 2096 h 204"/>
                  <a:gd name="T24" fmla="*/ 0 w 95"/>
                  <a:gd name="T25" fmla="*/ 1836 h 204"/>
                  <a:gd name="T26" fmla="*/ 103 w 95"/>
                  <a:gd name="T27" fmla="*/ 1683 h 204"/>
                  <a:gd name="T28" fmla="*/ 190 w 95"/>
                  <a:gd name="T29" fmla="*/ 1499 h 204"/>
                  <a:gd name="T30" fmla="*/ 175 w 95"/>
                  <a:gd name="T31" fmla="*/ 1298 h 204"/>
                  <a:gd name="T32" fmla="*/ 146 w 95"/>
                  <a:gd name="T33" fmla="*/ 1103 h 204"/>
                  <a:gd name="T34" fmla="*/ 146 w 95"/>
                  <a:gd name="T35" fmla="*/ 1001 h 204"/>
                  <a:gd name="T36" fmla="*/ 252 w 95"/>
                  <a:gd name="T37" fmla="*/ 763 h 204"/>
                  <a:gd name="T38" fmla="*/ 383 w 95"/>
                  <a:gd name="T39" fmla="*/ 738 h 204"/>
                  <a:gd name="T40" fmla="*/ 520 w 95"/>
                  <a:gd name="T41" fmla="*/ 708 h 204"/>
                  <a:gd name="T42" fmla="*/ 552 w 95"/>
                  <a:gd name="T43" fmla="*/ 645 h 204"/>
                  <a:gd name="T44" fmla="*/ 662 w 95"/>
                  <a:gd name="T45" fmla="*/ 617 h 204"/>
                  <a:gd name="T46" fmla="*/ 714 w 95"/>
                  <a:gd name="T47" fmla="*/ 584 h 204"/>
                  <a:gd name="T48" fmla="*/ 809 w 95"/>
                  <a:gd name="T49" fmla="*/ 539 h 204"/>
                  <a:gd name="T50" fmla="*/ 770 w 95"/>
                  <a:gd name="T51" fmla="*/ 451 h 204"/>
                  <a:gd name="T52" fmla="*/ 820 w 95"/>
                  <a:gd name="T53" fmla="*/ 428 h 204"/>
                  <a:gd name="T54" fmla="*/ 794 w 95"/>
                  <a:gd name="T55" fmla="*/ 282 h 204"/>
                  <a:gd name="T56" fmla="*/ 880 w 95"/>
                  <a:gd name="T57" fmla="*/ 301 h 204"/>
                  <a:gd name="T58" fmla="*/ 953 w 95"/>
                  <a:gd name="T59" fmla="*/ 211 h 204"/>
                  <a:gd name="T60" fmla="*/ 924 w 95"/>
                  <a:gd name="T61" fmla="*/ 103 h 204"/>
                  <a:gd name="T62" fmla="*/ 1034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chemeClr val="bg1"/>
              </a:solidFill>
              <a:ln w="3175" cap="rnd">
                <a:solidFill>
                  <a:srgbClr val="C29494"/>
                </a:solidFill>
                <a:round/>
                <a:headEnd/>
                <a:tailEnd/>
              </a:ln>
            </p:spPr>
            <p:txBody>
              <a:bodyPr/>
              <a:lstStyle/>
              <a:p>
                <a:endParaRPr lang="en-US"/>
              </a:p>
            </p:txBody>
          </p:sp>
          <p:sp>
            <p:nvSpPr>
              <p:cNvPr id="215" name="Freeform 216"/>
              <p:cNvSpPr>
                <a:spLocks noChangeAspect="1"/>
              </p:cNvSpPr>
              <p:nvPr/>
            </p:nvSpPr>
            <p:spPr bwMode="auto">
              <a:xfrm>
                <a:off x="3515" y="2845"/>
                <a:ext cx="3" cy="7"/>
              </a:xfrm>
              <a:custGeom>
                <a:avLst/>
                <a:gdLst>
                  <a:gd name="T0" fmla="*/ 1 w 3"/>
                  <a:gd name="T1" fmla="*/ 0 h 6"/>
                  <a:gd name="T2" fmla="*/ 0 w 3"/>
                  <a:gd name="T3" fmla="*/ 34 h 6"/>
                  <a:gd name="T4" fmla="*/ 1 w 3"/>
                  <a:gd name="T5" fmla="*/ 55 h 6"/>
                  <a:gd name="T6" fmla="*/ 2 w 3"/>
                  <a:gd name="T7" fmla="*/ 34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solidFill>
                <a:srgbClr val="EFBAFF"/>
              </a:solidFill>
              <a:ln w="3175" cap="rnd">
                <a:solidFill>
                  <a:srgbClr val="A686B0"/>
                </a:solidFill>
                <a:round/>
                <a:headEnd/>
                <a:tailEnd/>
              </a:ln>
            </p:spPr>
            <p:txBody>
              <a:bodyPr/>
              <a:lstStyle/>
              <a:p>
                <a:endParaRPr lang="en-US"/>
              </a:p>
            </p:txBody>
          </p:sp>
          <p:sp>
            <p:nvSpPr>
              <p:cNvPr id="216" name="Freeform 217"/>
              <p:cNvSpPr>
                <a:spLocks noChangeAspect="1"/>
              </p:cNvSpPr>
              <p:nvPr/>
            </p:nvSpPr>
            <p:spPr bwMode="auto">
              <a:xfrm>
                <a:off x="3530" y="2855"/>
                <a:ext cx="6" cy="7"/>
              </a:xfrm>
              <a:custGeom>
                <a:avLst/>
                <a:gdLst>
                  <a:gd name="T0" fmla="*/ 1 w 5"/>
                  <a:gd name="T1" fmla="*/ 1 h 6"/>
                  <a:gd name="T2" fmla="*/ 1 w 5"/>
                  <a:gd name="T3" fmla="*/ 34 h 6"/>
                  <a:gd name="T4" fmla="*/ 42 w 5"/>
                  <a:gd name="T5" fmla="*/ 55 h 6"/>
                  <a:gd name="T6" fmla="*/ 42 w 5"/>
                  <a:gd name="T7" fmla="*/ 2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solidFill>
                <a:srgbClr val="EFBAFF"/>
              </a:solidFill>
              <a:ln w="3175" cap="rnd">
                <a:solidFill>
                  <a:srgbClr val="A686B0"/>
                </a:solidFill>
                <a:round/>
                <a:headEnd/>
                <a:tailEnd/>
              </a:ln>
            </p:spPr>
            <p:txBody>
              <a:bodyPr/>
              <a:lstStyle/>
              <a:p>
                <a:endParaRPr lang="en-US"/>
              </a:p>
            </p:txBody>
          </p:sp>
          <p:sp>
            <p:nvSpPr>
              <p:cNvPr id="217" name="Freeform 218"/>
              <p:cNvSpPr>
                <a:spLocks noChangeAspect="1"/>
              </p:cNvSpPr>
              <p:nvPr/>
            </p:nvSpPr>
            <p:spPr bwMode="auto">
              <a:xfrm>
                <a:off x="3542" y="2866"/>
                <a:ext cx="6" cy="7"/>
              </a:xfrm>
              <a:custGeom>
                <a:avLst/>
                <a:gdLst>
                  <a:gd name="T0" fmla="*/ 1 w 5"/>
                  <a:gd name="T1" fmla="*/ 0 h 6"/>
                  <a:gd name="T2" fmla="*/ 1 w 5"/>
                  <a:gd name="T3" fmla="*/ 34 h 6"/>
                  <a:gd name="T4" fmla="*/ 42 w 5"/>
                  <a:gd name="T5" fmla="*/ 55 h 6"/>
                  <a:gd name="T6" fmla="*/ 42 w 5"/>
                  <a:gd name="T7" fmla="*/ 2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solidFill>
                <a:srgbClr val="EFBAFF"/>
              </a:solidFill>
              <a:ln w="3175" cap="rnd">
                <a:solidFill>
                  <a:srgbClr val="A686B0"/>
                </a:solidFill>
                <a:round/>
                <a:headEnd/>
                <a:tailEnd/>
              </a:ln>
            </p:spPr>
            <p:txBody>
              <a:bodyPr/>
              <a:lstStyle/>
              <a:p>
                <a:endParaRPr lang="en-US"/>
              </a:p>
            </p:txBody>
          </p:sp>
          <p:sp>
            <p:nvSpPr>
              <p:cNvPr id="218" name="Freeform 219"/>
              <p:cNvSpPr>
                <a:spLocks noChangeAspect="1"/>
              </p:cNvSpPr>
              <p:nvPr/>
            </p:nvSpPr>
            <p:spPr bwMode="auto">
              <a:xfrm>
                <a:off x="3589" y="2873"/>
                <a:ext cx="5" cy="8"/>
              </a:xfrm>
              <a:custGeom>
                <a:avLst/>
                <a:gdLst>
                  <a:gd name="T0" fmla="*/ 0 w 4"/>
                  <a:gd name="T1" fmla="*/ 1 h 7"/>
                  <a:gd name="T2" fmla="*/ 0 w 4"/>
                  <a:gd name="T3" fmla="*/ 3 h 7"/>
                  <a:gd name="T4" fmla="*/ 76 w 4"/>
                  <a:gd name="T5" fmla="*/ 38 h 7"/>
                  <a:gd name="T6" fmla="*/ 76 w 4"/>
                  <a:gd name="T7" fmla="*/ 2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solidFill>
                <a:srgbClr val="FFC2C2"/>
              </a:solidFill>
              <a:ln w="3175" cap="rnd">
                <a:solidFill>
                  <a:srgbClr val="C29494"/>
                </a:solidFill>
                <a:round/>
                <a:headEnd/>
                <a:tailEnd/>
              </a:ln>
            </p:spPr>
            <p:txBody>
              <a:bodyPr/>
              <a:lstStyle/>
              <a:p>
                <a:endParaRPr lang="en-US"/>
              </a:p>
            </p:txBody>
          </p:sp>
          <p:sp>
            <p:nvSpPr>
              <p:cNvPr id="219" name="Freeform 220"/>
              <p:cNvSpPr>
                <a:spLocks noChangeAspect="1"/>
              </p:cNvSpPr>
              <p:nvPr/>
            </p:nvSpPr>
            <p:spPr bwMode="auto">
              <a:xfrm>
                <a:off x="3724" y="2994"/>
                <a:ext cx="7" cy="14"/>
              </a:xfrm>
              <a:custGeom>
                <a:avLst/>
                <a:gdLst>
                  <a:gd name="T0" fmla="*/ 34 w 6"/>
                  <a:gd name="T1" fmla="*/ 1 h 12"/>
                  <a:gd name="T2" fmla="*/ 55 w 6"/>
                  <a:gd name="T3" fmla="*/ 64 h 12"/>
                  <a:gd name="T4" fmla="*/ 34 w 6"/>
                  <a:gd name="T5" fmla="*/ 103 h 12"/>
                  <a:gd name="T6" fmla="*/ 0 w 6"/>
                  <a:gd name="T7" fmla="*/ 55 h 12"/>
                  <a:gd name="T8" fmla="*/ 3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EFBAFF"/>
              </a:solidFill>
              <a:ln w="3175" cap="rnd">
                <a:solidFill>
                  <a:srgbClr val="A686B0"/>
                </a:solidFill>
                <a:round/>
                <a:headEnd/>
                <a:tailEnd/>
              </a:ln>
            </p:spPr>
            <p:txBody>
              <a:bodyPr/>
              <a:lstStyle/>
              <a:p>
                <a:endParaRPr lang="en-US"/>
              </a:p>
            </p:txBody>
          </p:sp>
          <p:sp>
            <p:nvSpPr>
              <p:cNvPr id="220" name="Freeform 221"/>
              <p:cNvSpPr>
                <a:spLocks noChangeAspect="1"/>
              </p:cNvSpPr>
              <p:nvPr/>
            </p:nvSpPr>
            <p:spPr bwMode="auto">
              <a:xfrm>
                <a:off x="3692" y="3012"/>
                <a:ext cx="9" cy="10"/>
              </a:xfrm>
              <a:custGeom>
                <a:avLst/>
                <a:gdLst>
                  <a:gd name="T0" fmla="*/ 76 w 7"/>
                  <a:gd name="T1" fmla="*/ 0 h 8"/>
                  <a:gd name="T2" fmla="*/ 231 w 7"/>
                  <a:gd name="T3" fmla="*/ 119 h 8"/>
                  <a:gd name="T4" fmla="*/ 208 w 7"/>
                  <a:gd name="T5" fmla="*/ 186 h 8"/>
                  <a:gd name="T6" fmla="*/ 1 w 7"/>
                  <a:gd name="T7" fmla="*/ 136 h 8"/>
                  <a:gd name="T8" fmla="*/ 76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rgbClr val="EFBAFF"/>
              </a:solidFill>
              <a:ln w="3175" cap="rnd">
                <a:solidFill>
                  <a:srgbClr val="A686B0"/>
                </a:solidFill>
                <a:round/>
                <a:headEnd/>
                <a:tailEnd/>
              </a:ln>
            </p:spPr>
            <p:txBody>
              <a:bodyPr/>
              <a:lstStyle/>
              <a:p>
                <a:endParaRPr lang="en-US"/>
              </a:p>
            </p:txBody>
          </p:sp>
          <p:sp>
            <p:nvSpPr>
              <p:cNvPr id="221" name="Freeform 222"/>
              <p:cNvSpPr>
                <a:spLocks noChangeAspect="1"/>
              </p:cNvSpPr>
              <p:nvPr/>
            </p:nvSpPr>
            <p:spPr bwMode="auto">
              <a:xfrm>
                <a:off x="3696" y="2720"/>
                <a:ext cx="7" cy="7"/>
              </a:xfrm>
              <a:custGeom>
                <a:avLst/>
                <a:gdLst>
                  <a:gd name="T0" fmla="*/ 1 w 6"/>
                  <a:gd name="T1" fmla="*/ 1 h 6"/>
                  <a:gd name="T2" fmla="*/ 47 w 6"/>
                  <a:gd name="T3" fmla="*/ 34 h 6"/>
                  <a:gd name="T4" fmla="*/ 47 w 6"/>
                  <a:gd name="T5" fmla="*/ 55 h 6"/>
                  <a:gd name="T6" fmla="*/ 1 w 6"/>
                  <a:gd name="T7" fmla="*/ 40 h 6"/>
                  <a:gd name="T8" fmla="*/ 1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rgbClr val="D4BAC2"/>
              </a:solidFill>
              <a:ln w="3175" cap="rnd">
                <a:solidFill>
                  <a:srgbClr val="997480"/>
                </a:solidFill>
                <a:round/>
                <a:headEnd/>
                <a:tailEnd/>
              </a:ln>
            </p:spPr>
            <p:txBody>
              <a:bodyPr/>
              <a:lstStyle/>
              <a:p>
                <a:endParaRPr lang="en-US"/>
              </a:p>
            </p:txBody>
          </p:sp>
          <p:sp>
            <p:nvSpPr>
              <p:cNvPr id="222" name="Freeform 223"/>
              <p:cNvSpPr>
                <a:spLocks noChangeAspect="1"/>
              </p:cNvSpPr>
              <p:nvPr/>
            </p:nvSpPr>
            <p:spPr bwMode="auto">
              <a:xfrm>
                <a:off x="2721" y="1846"/>
                <a:ext cx="188" cy="152"/>
              </a:xfrm>
              <a:custGeom>
                <a:avLst/>
                <a:gdLst>
                  <a:gd name="T0" fmla="*/ 44 w 154"/>
                  <a:gd name="T1" fmla="*/ 216 h 126"/>
                  <a:gd name="T2" fmla="*/ 60 w 154"/>
                  <a:gd name="T3" fmla="*/ 198 h 126"/>
                  <a:gd name="T4" fmla="*/ 52 w 154"/>
                  <a:gd name="T5" fmla="*/ 181 h 126"/>
                  <a:gd name="T6" fmla="*/ 60 w 154"/>
                  <a:gd name="T7" fmla="*/ 164 h 126"/>
                  <a:gd name="T8" fmla="*/ 50 w 154"/>
                  <a:gd name="T9" fmla="*/ 147 h 126"/>
                  <a:gd name="T10" fmla="*/ 62 w 154"/>
                  <a:gd name="T11" fmla="*/ 134 h 126"/>
                  <a:gd name="T12" fmla="*/ 64 w 154"/>
                  <a:gd name="T13" fmla="*/ 121 h 126"/>
                  <a:gd name="T14" fmla="*/ 72 w 154"/>
                  <a:gd name="T15" fmla="*/ 90 h 126"/>
                  <a:gd name="T16" fmla="*/ 71 w 154"/>
                  <a:gd name="T17" fmla="*/ 75 h 126"/>
                  <a:gd name="T18" fmla="*/ 59 w 154"/>
                  <a:gd name="T19" fmla="*/ 63 h 126"/>
                  <a:gd name="T20" fmla="*/ 43 w 154"/>
                  <a:gd name="T21" fmla="*/ 69 h 126"/>
                  <a:gd name="T22" fmla="*/ 35 w 154"/>
                  <a:gd name="T23" fmla="*/ 62 h 126"/>
                  <a:gd name="T24" fmla="*/ 12 w 154"/>
                  <a:gd name="T25" fmla="*/ 65 h 126"/>
                  <a:gd name="T26" fmla="*/ 14 w 154"/>
                  <a:gd name="T27" fmla="*/ 49 h 126"/>
                  <a:gd name="T28" fmla="*/ 10 w 154"/>
                  <a:gd name="T29" fmla="*/ 41 h 126"/>
                  <a:gd name="T30" fmla="*/ 1 w 154"/>
                  <a:gd name="T31" fmla="*/ 25 h 126"/>
                  <a:gd name="T32" fmla="*/ 29 w 154"/>
                  <a:gd name="T33" fmla="*/ 14 h 126"/>
                  <a:gd name="T34" fmla="*/ 35 w 154"/>
                  <a:gd name="T35" fmla="*/ 1 h 126"/>
                  <a:gd name="T36" fmla="*/ 60 w 154"/>
                  <a:gd name="T37" fmla="*/ 7 h 126"/>
                  <a:gd name="T38" fmla="*/ 102 w 154"/>
                  <a:gd name="T39" fmla="*/ 2 h 126"/>
                  <a:gd name="T40" fmla="*/ 137 w 154"/>
                  <a:gd name="T41" fmla="*/ 10 h 126"/>
                  <a:gd name="T42" fmla="*/ 162 w 154"/>
                  <a:gd name="T43" fmla="*/ 14 h 126"/>
                  <a:gd name="T44" fmla="*/ 179 w 154"/>
                  <a:gd name="T45" fmla="*/ 17 h 126"/>
                  <a:gd name="T46" fmla="*/ 203 w 154"/>
                  <a:gd name="T47" fmla="*/ 17 h 126"/>
                  <a:gd name="T48" fmla="*/ 217 w 154"/>
                  <a:gd name="T49" fmla="*/ 28 h 126"/>
                  <a:gd name="T50" fmla="*/ 244 w 154"/>
                  <a:gd name="T51" fmla="*/ 36 h 126"/>
                  <a:gd name="T52" fmla="*/ 257 w 154"/>
                  <a:gd name="T53" fmla="*/ 30 h 126"/>
                  <a:gd name="T54" fmla="*/ 282 w 154"/>
                  <a:gd name="T55" fmla="*/ 43 h 126"/>
                  <a:gd name="T56" fmla="*/ 309 w 154"/>
                  <a:gd name="T57" fmla="*/ 48 h 126"/>
                  <a:gd name="T58" fmla="*/ 318 w 154"/>
                  <a:gd name="T59" fmla="*/ 54 h 126"/>
                  <a:gd name="T60" fmla="*/ 299 w 154"/>
                  <a:gd name="T61" fmla="*/ 78 h 126"/>
                  <a:gd name="T62" fmla="*/ 261 w 154"/>
                  <a:gd name="T63" fmla="*/ 93 h 126"/>
                  <a:gd name="T64" fmla="*/ 258 w 154"/>
                  <a:gd name="T65" fmla="*/ 111 h 126"/>
                  <a:gd name="T66" fmla="*/ 231 w 154"/>
                  <a:gd name="T67" fmla="*/ 146 h 126"/>
                  <a:gd name="T68" fmla="*/ 238 w 154"/>
                  <a:gd name="T69" fmla="*/ 170 h 126"/>
                  <a:gd name="T70" fmla="*/ 231 w 154"/>
                  <a:gd name="T71" fmla="*/ 185 h 126"/>
                  <a:gd name="T72" fmla="*/ 216 w 154"/>
                  <a:gd name="T73" fmla="*/ 212 h 126"/>
                  <a:gd name="T74" fmla="*/ 203 w 154"/>
                  <a:gd name="T75" fmla="*/ 218 h 126"/>
                  <a:gd name="T76" fmla="*/ 187 w 154"/>
                  <a:gd name="T77" fmla="*/ 241 h 126"/>
                  <a:gd name="T78" fmla="*/ 174 w 154"/>
                  <a:gd name="T79" fmla="*/ 241 h 126"/>
                  <a:gd name="T80" fmla="*/ 149 w 154"/>
                  <a:gd name="T81" fmla="*/ 246 h 126"/>
                  <a:gd name="T82" fmla="*/ 121 w 154"/>
                  <a:gd name="T83" fmla="*/ 249 h 126"/>
                  <a:gd name="T84" fmla="*/ 101 w 154"/>
                  <a:gd name="T85" fmla="*/ 265 h 126"/>
                  <a:gd name="T86" fmla="*/ 77 w 154"/>
                  <a:gd name="T87" fmla="*/ 249 h 126"/>
                  <a:gd name="T88" fmla="*/ 62 w 154"/>
                  <a:gd name="T89" fmla="*/ 228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chemeClr val="accent4">
                  <a:lumMod val="40000"/>
                  <a:lumOff val="60000"/>
                </a:schemeClr>
              </a:solidFill>
              <a:ln w="3175" cap="rnd">
                <a:solidFill>
                  <a:srgbClr val="869943"/>
                </a:solidFill>
                <a:round/>
                <a:headEnd/>
                <a:tailEnd/>
              </a:ln>
            </p:spPr>
            <p:txBody>
              <a:bodyPr/>
              <a:lstStyle/>
              <a:p>
                <a:pPr>
                  <a:defRPr/>
                </a:pPr>
                <a:endParaRPr lang="en-US"/>
              </a:p>
            </p:txBody>
          </p:sp>
          <p:sp>
            <p:nvSpPr>
              <p:cNvPr id="223" name="Freeform 224"/>
              <p:cNvSpPr>
                <a:spLocks noChangeAspect="1"/>
              </p:cNvSpPr>
              <p:nvPr/>
            </p:nvSpPr>
            <p:spPr bwMode="auto">
              <a:xfrm>
                <a:off x="2778" y="1997"/>
                <a:ext cx="4" cy="3"/>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noFill/>
              <a:ln w="317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25"/>
              <p:cNvSpPr>
                <a:spLocks noChangeAspect="1"/>
              </p:cNvSpPr>
              <p:nvPr/>
            </p:nvSpPr>
            <p:spPr bwMode="auto">
              <a:xfrm>
                <a:off x="2892" y="1922"/>
                <a:ext cx="18" cy="14"/>
              </a:xfrm>
              <a:custGeom>
                <a:avLst/>
                <a:gdLst>
                  <a:gd name="T0" fmla="*/ 124 w 15"/>
                  <a:gd name="T1" fmla="*/ 0 h 12"/>
                  <a:gd name="T2" fmla="*/ 124 w 15"/>
                  <a:gd name="T3" fmla="*/ 40 h 12"/>
                  <a:gd name="T4" fmla="*/ 190 w 15"/>
                  <a:gd name="T5" fmla="*/ 40 h 12"/>
                  <a:gd name="T6" fmla="*/ 124 w 15"/>
                  <a:gd name="T7" fmla="*/ 104 h 12"/>
                  <a:gd name="T8" fmla="*/ 103 w 15"/>
                  <a:gd name="T9" fmla="*/ 103 h 12"/>
                  <a:gd name="T10" fmla="*/ 60 w 15"/>
                  <a:gd name="T11" fmla="*/ 75 h 12"/>
                  <a:gd name="T12" fmla="*/ 0 w 15"/>
                  <a:gd name="T13" fmla="*/ 55 h 12"/>
                  <a:gd name="T14" fmla="*/ 72 w 15"/>
                  <a:gd name="T15" fmla="*/ 34 h 12"/>
                  <a:gd name="T16" fmla="*/ 124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E7FF91"/>
              </a:solidFill>
              <a:ln w="3175" cap="rnd">
                <a:solidFill>
                  <a:srgbClr val="869943"/>
                </a:solidFill>
                <a:round/>
                <a:headEnd/>
                <a:tailEnd/>
              </a:ln>
            </p:spPr>
            <p:txBody>
              <a:bodyPr/>
              <a:lstStyle/>
              <a:p>
                <a:endParaRPr lang="en-US"/>
              </a:p>
            </p:txBody>
          </p:sp>
          <p:sp>
            <p:nvSpPr>
              <p:cNvPr id="225" name="Freeform 226"/>
              <p:cNvSpPr>
                <a:spLocks noChangeAspect="1"/>
              </p:cNvSpPr>
              <p:nvPr/>
            </p:nvSpPr>
            <p:spPr bwMode="auto">
              <a:xfrm>
                <a:off x="2915" y="1920"/>
                <a:ext cx="9" cy="7"/>
              </a:xfrm>
              <a:custGeom>
                <a:avLst/>
                <a:gdLst>
                  <a:gd name="T0" fmla="*/ 3 w 8"/>
                  <a:gd name="T1" fmla="*/ 0 h 6"/>
                  <a:gd name="T2" fmla="*/ 37 w 8"/>
                  <a:gd name="T3" fmla="*/ 47 h 6"/>
                  <a:gd name="T4" fmla="*/ 0 w 8"/>
                  <a:gd name="T5" fmla="*/ 3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E7FF91"/>
              </a:solidFill>
              <a:ln w="3175" cap="rnd">
                <a:solidFill>
                  <a:srgbClr val="869943"/>
                </a:solidFill>
                <a:round/>
                <a:headEnd/>
                <a:tailEnd/>
              </a:ln>
            </p:spPr>
            <p:txBody>
              <a:bodyPr/>
              <a:lstStyle/>
              <a:p>
                <a:endParaRPr lang="en-US"/>
              </a:p>
            </p:txBody>
          </p:sp>
          <p:sp>
            <p:nvSpPr>
              <p:cNvPr id="226" name="Freeform 227"/>
              <p:cNvSpPr>
                <a:spLocks noChangeAspect="1"/>
              </p:cNvSpPr>
              <p:nvPr/>
            </p:nvSpPr>
            <p:spPr bwMode="auto">
              <a:xfrm>
                <a:off x="2875" y="1938"/>
                <a:ext cx="8" cy="7"/>
              </a:xfrm>
              <a:custGeom>
                <a:avLst/>
                <a:gdLst>
                  <a:gd name="T0" fmla="*/ 38 w 7"/>
                  <a:gd name="T1" fmla="*/ 1 h 6"/>
                  <a:gd name="T2" fmla="*/ 29 w 7"/>
                  <a:gd name="T3" fmla="*/ 40 h 6"/>
                  <a:gd name="T4" fmla="*/ 0 w 7"/>
                  <a:gd name="T5" fmla="*/ 47 h 6"/>
                  <a:gd name="T6" fmla="*/ 2 w 7"/>
                  <a:gd name="T7" fmla="*/ 2 h 6"/>
                  <a:gd name="T8" fmla="*/ 38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E7FF91"/>
              </a:solidFill>
              <a:ln w="3175" cap="rnd">
                <a:solidFill>
                  <a:srgbClr val="869943"/>
                </a:solidFill>
                <a:round/>
                <a:headEnd/>
                <a:tailEnd/>
              </a:ln>
            </p:spPr>
            <p:txBody>
              <a:bodyPr/>
              <a:lstStyle/>
              <a:p>
                <a:endParaRPr lang="en-US"/>
              </a:p>
            </p:txBody>
          </p:sp>
          <p:sp>
            <p:nvSpPr>
              <p:cNvPr id="227" name="Freeform 228"/>
              <p:cNvSpPr>
                <a:spLocks noChangeAspect="1"/>
              </p:cNvSpPr>
              <p:nvPr/>
            </p:nvSpPr>
            <p:spPr bwMode="auto">
              <a:xfrm>
                <a:off x="2878" y="1946"/>
                <a:ext cx="7" cy="4"/>
              </a:xfrm>
              <a:custGeom>
                <a:avLst/>
                <a:gdLst>
                  <a:gd name="T0" fmla="*/ 220 w 5"/>
                  <a:gd name="T1" fmla="*/ 0 h 3"/>
                  <a:gd name="T2" fmla="*/ 431 w 5"/>
                  <a:gd name="T3" fmla="*/ 116 h 3"/>
                  <a:gd name="T4" fmla="*/ 1 w 5"/>
                  <a:gd name="T5" fmla="*/ 116 h 3"/>
                  <a:gd name="T6" fmla="*/ 22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228" name="Freeform 229"/>
              <p:cNvSpPr>
                <a:spLocks noChangeAspect="1"/>
              </p:cNvSpPr>
              <p:nvPr/>
            </p:nvSpPr>
            <p:spPr bwMode="auto">
              <a:xfrm>
                <a:off x="3158" y="1945"/>
                <a:ext cx="5" cy="3"/>
              </a:xfrm>
              <a:custGeom>
                <a:avLst/>
                <a:gdLst>
                  <a:gd name="T0" fmla="*/ 61 w 4"/>
                  <a:gd name="T1" fmla="*/ 0 h 3"/>
                  <a:gd name="T2" fmla="*/ 95 w 4"/>
                  <a:gd name="T3" fmla="*/ 2 h 3"/>
                  <a:gd name="T4" fmla="*/ 1 w 4"/>
                  <a:gd name="T5" fmla="*/ 2 h 3"/>
                  <a:gd name="T6" fmla="*/ 6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229" name="Freeform 230"/>
              <p:cNvSpPr>
                <a:spLocks noChangeAspect="1"/>
              </p:cNvSpPr>
              <p:nvPr/>
            </p:nvSpPr>
            <p:spPr bwMode="auto">
              <a:xfrm>
                <a:off x="3161" y="1962"/>
                <a:ext cx="4" cy="5"/>
              </a:xfrm>
              <a:custGeom>
                <a:avLst/>
                <a:gdLst>
                  <a:gd name="T0" fmla="*/ 2 w 4"/>
                  <a:gd name="T1" fmla="*/ 0 h 4"/>
                  <a:gd name="T2" fmla="*/ 4 w 4"/>
                  <a:gd name="T3" fmla="*/ 76 h 4"/>
                  <a:gd name="T4" fmla="*/ 0 w 4"/>
                  <a:gd name="T5" fmla="*/ 76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230" name="Freeform 231"/>
              <p:cNvSpPr>
                <a:spLocks noChangeAspect="1"/>
              </p:cNvSpPr>
              <p:nvPr/>
            </p:nvSpPr>
            <p:spPr bwMode="auto">
              <a:xfrm>
                <a:off x="3216" y="1906"/>
                <a:ext cx="6" cy="5"/>
              </a:xfrm>
              <a:custGeom>
                <a:avLst/>
                <a:gdLst>
                  <a:gd name="T0" fmla="*/ 2 w 5"/>
                  <a:gd name="T1" fmla="*/ 0 h 4"/>
                  <a:gd name="T2" fmla="*/ 50 w 5"/>
                  <a:gd name="T3" fmla="*/ 76 h 4"/>
                  <a:gd name="T4" fmla="*/ 1 w 5"/>
                  <a:gd name="T5" fmla="*/ 76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231" name="Freeform 232"/>
              <p:cNvSpPr>
                <a:spLocks noChangeAspect="1"/>
              </p:cNvSpPr>
              <p:nvPr/>
            </p:nvSpPr>
            <p:spPr bwMode="auto">
              <a:xfrm>
                <a:off x="3230" y="1910"/>
                <a:ext cx="5" cy="4"/>
              </a:xfrm>
              <a:custGeom>
                <a:avLst/>
                <a:gdLst>
                  <a:gd name="T0" fmla="*/ 61 w 4"/>
                  <a:gd name="T1" fmla="*/ 0 h 3"/>
                  <a:gd name="T2" fmla="*/ 95 w 4"/>
                  <a:gd name="T3" fmla="*/ 116 h 3"/>
                  <a:gd name="T4" fmla="*/ 1 w 4"/>
                  <a:gd name="T5" fmla="*/ 116 h 3"/>
                  <a:gd name="T6" fmla="*/ 6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232" name="Freeform 233"/>
              <p:cNvSpPr>
                <a:spLocks noChangeAspect="1"/>
              </p:cNvSpPr>
              <p:nvPr/>
            </p:nvSpPr>
            <p:spPr bwMode="auto">
              <a:xfrm>
                <a:off x="3225" y="1921"/>
                <a:ext cx="5" cy="3"/>
              </a:xfrm>
              <a:custGeom>
                <a:avLst/>
                <a:gdLst>
                  <a:gd name="T0" fmla="*/ 61 w 4"/>
                  <a:gd name="T1" fmla="*/ 0 h 3"/>
                  <a:gd name="T2" fmla="*/ 95 w 4"/>
                  <a:gd name="T3" fmla="*/ 2 h 3"/>
                  <a:gd name="T4" fmla="*/ 1 w 4"/>
                  <a:gd name="T5" fmla="*/ 2 h 3"/>
                  <a:gd name="T6" fmla="*/ 6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233" name="Freeform 234"/>
              <p:cNvSpPr>
                <a:spLocks noChangeAspect="1"/>
              </p:cNvSpPr>
              <p:nvPr/>
            </p:nvSpPr>
            <p:spPr bwMode="auto">
              <a:xfrm>
                <a:off x="3217" y="1941"/>
                <a:ext cx="5" cy="4"/>
              </a:xfrm>
              <a:custGeom>
                <a:avLst/>
                <a:gdLst>
                  <a:gd name="T0" fmla="*/ 1 w 4"/>
                  <a:gd name="T1" fmla="*/ 0 h 3"/>
                  <a:gd name="T2" fmla="*/ 76 w 4"/>
                  <a:gd name="T3" fmla="*/ 155 h 3"/>
                  <a:gd name="T4" fmla="*/ 0 w 4"/>
                  <a:gd name="T5" fmla="*/ 155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E7FF91"/>
              </a:solidFill>
              <a:ln w="3175" cap="rnd">
                <a:solidFill>
                  <a:srgbClr val="869943"/>
                </a:solidFill>
                <a:round/>
                <a:headEnd/>
                <a:tailEnd/>
              </a:ln>
            </p:spPr>
            <p:txBody>
              <a:bodyPr/>
              <a:lstStyle/>
              <a:p>
                <a:endParaRPr lang="en-US"/>
              </a:p>
            </p:txBody>
          </p:sp>
          <p:sp>
            <p:nvSpPr>
              <p:cNvPr id="234" name="Freeform 235"/>
              <p:cNvSpPr>
                <a:spLocks noChangeAspect="1"/>
              </p:cNvSpPr>
              <p:nvPr/>
            </p:nvSpPr>
            <p:spPr bwMode="auto">
              <a:xfrm>
                <a:off x="3221" y="1961"/>
                <a:ext cx="6" cy="4"/>
              </a:xfrm>
              <a:custGeom>
                <a:avLst/>
                <a:gdLst>
                  <a:gd name="T0" fmla="*/ 42 w 5"/>
                  <a:gd name="T1" fmla="*/ 1 h 4"/>
                  <a:gd name="T2" fmla="*/ 50 w 5"/>
                  <a:gd name="T3" fmla="*/ 4 h 4"/>
                  <a:gd name="T4" fmla="*/ 0 w 5"/>
                  <a:gd name="T5" fmla="*/ 1 h 4"/>
                  <a:gd name="T6" fmla="*/ 42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E7FF91"/>
              </a:solidFill>
              <a:ln w="3175" cap="rnd">
                <a:solidFill>
                  <a:srgbClr val="869943"/>
                </a:solidFill>
                <a:round/>
                <a:headEnd/>
                <a:tailEnd/>
              </a:ln>
            </p:spPr>
            <p:txBody>
              <a:bodyPr/>
              <a:lstStyle/>
              <a:p>
                <a:endParaRPr lang="en-US"/>
              </a:p>
            </p:txBody>
          </p:sp>
          <p:sp>
            <p:nvSpPr>
              <p:cNvPr id="235" name="Freeform 236"/>
              <p:cNvSpPr>
                <a:spLocks noChangeAspect="1"/>
              </p:cNvSpPr>
              <p:nvPr/>
            </p:nvSpPr>
            <p:spPr bwMode="auto">
              <a:xfrm>
                <a:off x="3249" y="1964"/>
                <a:ext cx="6" cy="4"/>
              </a:xfrm>
              <a:custGeom>
                <a:avLst/>
                <a:gdLst>
                  <a:gd name="T0" fmla="*/ 42 w 5"/>
                  <a:gd name="T1" fmla="*/ 1 h 3"/>
                  <a:gd name="T2" fmla="*/ 50 w 5"/>
                  <a:gd name="T3" fmla="*/ 155 h 3"/>
                  <a:gd name="T4" fmla="*/ 0 w 5"/>
                  <a:gd name="T5" fmla="*/ 1 h 3"/>
                  <a:gd name="T6" fmla="*/ 42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E7FF91"/>
              </a:solidFill>
              <a:ln w="3175" cap="rnd">
                <a:solidFill>
                  <a:srgbClr val="869943"/>
                </a:solidFill>
                <a:round/>
                <a:headEnd/>
                <a:tailEnd/>
              </a:ln>
            </p:spPr>
            <p:txBody>
              <a:bodyPr/>
              <a:lstStyle/>
              <a:p>
                <a:endParaRPr lang="en-US"/>
              </a:p>
            </p:txBody>
          </p:sp>
          <p:sp>
            <p:nvSpPr>
              <p:cNvPr id="236" name="Freeform 237"/>
              <p:cNvSpPr>
                <a:spLocks noChangeAspect="1"/>
              </p:cNvSpPr>
              <p:nvPr/>
            </p:nvSpPr>
            <p:spPr bwMode="auto">
              <a:xfrm>
                <a:off x="3217" y="1983"/>
                <a:ext cx="4" cy="5"/>
              </a:xfrm>
              <a:custGeom>
                <a:avLst/>
                <a:gdLst>
                  <a:gd name="T0" fmla="*/ 1 w 3"/>
                  <a:gd name="T1" fmla="*/ 61 h 4"/>
                  <a:gd name="T2" fmla="*/ 155 w 3"/>
                  <a:gd name="T3" fmla="*/ 1 h 4"/>
                  <a:gd name="T4" fmla="*/ 1 w 3"/>
                  <a:gd name="T5" fmla="*/ 95 h 4"/>
                  <a:gd name="T6" fmla="*/ 1 w 3"/>
                  <a:gd name="T7" fmla="*/ 61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E7FF91"/>
              </a:solidFill>
              <a:ln w="3175" cap="rnd">
                <a:solidFill>
                  <a:srgbClr val="869943"/>
                </a:solidFill>
                <a:round/>
                <a:headEnd/>
                <a:tailEnd/>
              </a:ln>
            </p:spPr>
            <p:txBody>
              <a:bodyPr/>
              <a:lstStyle/>
              <a:p>
                <a:endParaRPr lang="en-US"/>
              </a:p>
            </p:txBody>
          </p:sp>
          <p:sp>
            <p:nvSpPr>
              <p:cNvPr id="237" name="Freeform 238"/>
              <p:cNvSpPr>
                <a:spLocks noChangeAspect="1"/>
              </p:cNvSpPr>
              <p:nvPr/>
            </p:nvSpPr>
            <p:spPr bwMode="auto">
              <a:xfrm>
                <a:off x="3240" y="1967"/>
                <a:ext cx="5" cy="3"/>
              </a:xfrm>
              <a:custGeom>
                <a:avLst/>
                <a:gdLst>
                  <a:gd name="T0" fmla="*/ 1 w 4"/>
                  <a:gd name="T1" fmla="*/ 1 h 3"/>
                  <a:gd name="T2" fmla="*/ 95 w 4"/>
                  <a:gd name="T3" fmla="*/ 1 h 3"/>
                  <a:gd name="T4" fmla="*/ 1 w 4"/>
                  <a:gd name="T5" fmla="*/ 3 h 3"/>
                  <a:gd name="T6" fmla="*/ 1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E7FF91"/>
              </a:solidFill>
              <a:ln w="3175" cap="rnd">
                <a:solidFill>
                  <a:srgbClr val="869943"/>
                </a:solidFill>
                <a:round/>
                <a:headEnd/>
                <a:tailEnd/>
              </a:ln>
            </p:spPr>
            <p:txBody>
              <a:bodyPr/>
              <a:lstStyle/>
              <a:p>
                <a:endParaRPr lang="en-US"/>
              </a:p>
            </p:txBody>
          </p:sp>
          <p:sp>
            <p:nvSpPr>
              <p:cNvPr id="238" name="Freeform 239"/>
              <p:cNvSpPr>
                <a:spLocks noChangeAspect="1"/>
              </p:cNvSpPr>
              <p:nvPr/>
            </p:nvSpPr>
            <p:spPr bwMode="auto">
              <a:xfrm>
                <a:off x="3239" y="1981"/>
                <a:ext cx="3" cy="4"/>
              </a:xfrm>
              <a:custGeom>
                <a:avLst/>
                <a:gdLst>
                  <a:gd name="T0" fmla="*/ 1 w 3"/>
                  <a:gd name="T1" fmla="*/ 1 h 3"/>
                  <a:gd name="T2" fmla="*/ 3 w 3"/>
                  <a:gd name="T3" fmla="*/ 0 h 3"/>
                  <a:gd name="T4" fmla="*/ 1 w 3"/>
                  <a:gd name="T5" fmla="*/ 155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E7FF91"/>
              </a:solidFill>
              <a:ln w="3175" cap="rnd">
                <a:solidFill>
                  <a:srgbClr val="869943"/>
                </a:solidFill>
                <a:round/>
                <a:headEnd/>
                <a:tailEnd/>
              </a:ln>
            </p:spPr>
            <p:txBody>
              <a:bodyPr/>
              <a:lstStyle/>
              <a:p>
                <a:endParaRPr lang="en-US"/>
              </a:p>
            </p:txBody>
          </p:sp>
          <p:sp>
            <p:nvSpPr>
              <p:cNvPr id="239" name="Freeform 240"/>
              <p:cNvSpPr>
                <a:spLocks noChangeAspect="1"/>
              </p:cNvSpPr>
              <p:nvPr/>
            </p:nvSpPr>
            <p:spPr bwMode="auto">
              <a:xfrm>
                <a:off x="3207" y="1933"/>
                <a:ext cx="5" cy="5"/>
              </a:xfrm>
              <a:custGeom>
                <a:avLst/>
                <a:gdLst>
                  <a:gd name="T0" fmla="*/ 1 w 4"/>
                  <a:gd name="T1" fmla="*/ 61 h 4"/>
                  <a:gd name="T2" fmla="*/ 76 w 4"/>
                  <a:gd name="T3" fmla="*/ 1 h 4"/>
                  <a:gd name="T4" fmla="*/ 1 w 4"/>
                  <a:gd name="T5" fmla="*/ 95 h 4"/>
                  <a:gd name="T6" fmla="*/ 1 w 4"/>
                  <a:gd name="T7" fmla="*/ 61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E7FF91"/>
              </a:solidFill>
              <a:ln w="3175" cap="rnd">
                <a:solidFill>
                  <a:srgbClr val="869943"/>
                </a:solidFill>
                <a:round/>
                <a:headEnd/>
                <a:tailEnd/>
              </a:ln>
            </p:spPr>
            <p:txBody>
              <a:bodyPr/>
              <a:lstStyle/>
              <a:p>
                <a:endParaRPr lang="en-US"/>
              </a:p>
            </p:txBody>
          </p:sp>
          <p:sp>
            <p:nvSpPr>
              <p:cNvPr id="240" name="Freeform 241"/>
              <p:cNvSpPr>
                <a:spLocks noChangeAspect="1"/>
              </p:cNvSpPr>
              <p:nvPr/>
            </p:nvSpPr>
            <p:spPr bwMode="auto">
              <a:xfrm>
                <a:off x="3203" y="1936"/>
                <a:ext cx="3" cy="4"/>
              </a:xfrm>
              <a:custGeom>
                <a:avLst/>
                <a:gdLst>
                  <a:gd name="T0" fmla="*/ 2 w 3"/>
                  <a:gd name="T1" fmla="*/ 1 h 3"/>
                  <a:gd name="T2" fmla="*/ 3 w 3"/>
                  <a:gd name="T3" fmla="*/ 155 h 3"/>
                  <a:gd name="T4" fmla="*/ 0 w 3"/>
                  <a:gd name="T5" fmla="*/ 1 h 3"/>
                  <a:gd name="T6" fmla="*/ 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E7FF91"/>
              </a:solidFill>
              <a:ln w="3175" cap="rnd">
                <a:solidFill>
                  <a:srgbClr val="869943"/>
                </a:solidFill>
                <a:round/>
                <a:headEnd/>
                <a:tailEnd/>
              </a:ln>
            </p:spPr>
            <p:txBody>
              <a:bodyPr/>
              <a:lstStyle/>
              <a:p>
                <a:endParaRPr lang="en-US"/>
              </a:p>
            </p:txBody>
          </p:sp>
          <p:sp>
            <p:nvSpPr>
              <p:cNvPr id="241" name="Freeform 242"/>
              <p:cNvSpPr>
                <a:spLocks noChangeAspect="1"/>
              </p:cNvSpPr>
              <p:nvPr/>
            </p:nvSpPr>
            <p:spPr bwMode="auto">
              <a:xfrm>
                <a:off x="2810" y="1771"/>
                <a:ext cx="4" cy="3"/>
              </a:xfrm>
              <a:custGeom>
                <a:avLst/>
                <a:gdLst>
                  <a:gd name="T0" fmla="*/ 116 w 3"/>
                  <a:gd name="T1" fmla="*/ 2 h 3"/>
                  <a:gd name="T2" fmla="*/ 116 w 3"/>
                  <a:gd name="T3" fmla="*/ 3 h 3"/>
                  <a:gd name="T4" fmla="*/ 0 w 3"/>
                  <a:gd name="T5" fmla="*/ 2 h 3"/>
                  <a:gd name="T6" fmla="*/ 1 w 3"/>
                  <a:gd name="T7" fmla="*/ 0 h 3"/>
                  <a:gd name="T8" fmla="*/ 116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242" name="Freeform 243"/>
              <p:cNvSpPr>
                <a:spLocks noChangeAspect="1"/>
              </p:cNvSpPr>
              <p:nvPr/>
            </p:nvSpPr>
            <p:spPr bwMode="auto">
              <a:xfrm>
                <a:off x="2823" y="1778"/>
                <a:ext cx="4" cy="4"/>
              </a:xfrm>
              <a:custGeom>
                <a:avLst/>
                <a:gdLst>
                  <a:gd name="T0" fmla="*/ 116 w 3"/>
                  <a:gd name="T1" fmla="*/ 1 h 3"/>
                  <a:gd name="T2" fmla="*/ 155 w 3"/>
                  <a:gd name="T3" fmla="*/ 116 h 3"/>
                  <a:gd name="T4" fmla="*/ 1 w 3"/>
                  <a:gd name="T5" fmla="*/ 116 h 3"/>
                  <a:gd name="T6" fmla="*/ 1 w 3"/>
                  <a:gd name="T7" fmla="*/ 1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243" name="Freeform 244"/>
              <p:cNvSpPr>
                <a:spLocks noChangeAspect="1"/>
              </p:cNvSpPr>
              <p:nvPr/>
            </p:nvSpPr>
            <p:spPr bwMode="auto">
              <a:xfrm>
                <a:off x="2836" y="1798"/>
                <a:ext cx="4" cy="4"/>
              </a:xfrm>
              <a:custGeom>
                <a:avLst/>
                <a:gdLst>
                  <a:gd name="T0" fmla="*/ 116 w 3"/>
                  <a:gd name="T1" fmla="*/ 116 h 3"/>
                  <a:gd name="T2" fmla="*/ 155 w 3"/>
                  <a:gd name="T3" fmla="*/ 155 h 3"/>
                  <a:gd name="T4" fmla="*/ 0 w 3"/>
                  <a:gd name="T5" fmla="*/ 155 h 3"/>
                  <a:gd name="T6" fmla="*/ 0 w 3"/>
                  <a:gd name="T7" fmla="*/ 1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solidFill>
                <a:srgbClr val="EFBAFF"/>
              </a:solidFill>
              <a:ln w="3175" cap="rnd">
                <a:solidFill>
                  <a:srgbClr val="A686B0"/>
                </a:solidFill>
                <a:round/>
                <a:headEnd/>
                <a:tailEnd/>
              </a:ln>
            </p:spPr>
            <p:txBody>
              <a:bodyPr/>
              <a:lstStyle/>
              <a:p>
                <a:endParaRPr lang="en-US"/>
              </a:p>
            </p:txBody>
          </p:sp>
          <p:sp>
            <p:nvSpPr>
              <p:cNvPr id="244" name="Freeform 245"/>
              <p:cNvSpPr>
                <a:spLocks noChangeAspect="1"/>
              </p:cNvSpPr>
              <p:nvPr/>
            </p:nvSpPr>
            <p:spPr bwMode="auto">
              <a:xfrm>
                <a:off x="3068" y="1819"/>
                <a:ext cx="4" cy="3"/>
              </a:xfrm>
              <a:custGeom>
                <a:avLst/>
                <a:gdLst>
                  <a:gd name="T0" fmla="*/ 116 w 3"/>
                  <a:gd name="T1" fmla="*/ 1 h 3"/>
                  <a:gd name="T2" fmla="*/ 116 w 3"/>
                  <a:gd name="T3" fmla="*/ 2 h 3"/>
                  <a:gd name="T4" fmla="*/ 1 w 3"/>
                  <a:gd name="T5" fmla="*/ 2 h 3"/>
                  <a:gd name="T6" fmla="*/ 1 w 3"/>
                  <a:gd name="T7" fmla="*/ 0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C9FFC9"/>
              </a:solidFill>
              <a:ln w="3175" cap="rnd">
                <a:solidFill>
                  <a:srgbClr val="56A856"/>
                </a:solidFill>
                <a:round/>
                <a:headEnd/>
                <a:tailEnd/>
              </a:ln>
            </p:spPr>
            <p:txBody>
              <a:bodyPr/>
              <a:lstStyle/>
              <a:p>
                <a:endParaRPr lang="en-US"/>
              </a:p>
            </p:txBody>
          </p:sp>
          <p:sp>
            <p:nvSpPr>
              <p:cNvPr id="245" name="Freeform 246"/>
              <p:cNvSpPr>
                <a:spLocks noChangeAspect="1"/>
              </p:cNvSpPr>
              <p:nvPr/>
            </p:nvSpPr>
            <p:spPr bwMode="auto">
              <a:xfrm>
                <a:off x="2909" y="1682"/>
                <a:ext cx="7" cy="4"/>
              </a:xfrm>
              <a:custGeom>
                <a:avLst/>
                <a:gdLst>
                  <a:gd name="T0" fmla="*/ 0 w 6"/>
                  <a:gd name="T1" fmla="*/ 1 h 3"/>
                  <a:gd name="T2" fmla="*/ 34 w 6"/>
                  <a:gd name="T3" fmla="*/ 1 h 3"/>
                  <a:gd name="T4" fmla="*/ 55 w 6"/>
                  <a:gd name="T5" fmla="*/ 116 h 3"/>
                  <a:gd name="T6" fmla="*/ 34 w 6"/>
                  <a:gd name="T7" fmla="*/ 116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E7FF91"/>
              </a:solidFill>
              <a:ln w="3175" cap="rnd">
                <a:solidFill>
                  <a:srgbClr val="869943"/>
                </a:solidFill>
                <a:round/>
                <a:headEnd/>
                <a:tailEnd/>
              </a:ln>
            </p:spPr>
            <p:txBody>
              <a:bodyPr/>
              <a:lstStyle/>
              <a:p>
                <a:endParaRPr lang="en-US"/>
              </a:p>
            </p:txBody>
          </p:sp>
          <p:sp>
            <p:nvSpPr>
              <p:cNvPr id="246" name="Freeform 247"/>
              <p:cNvSpPr>
                <a:spLocks noChangeAspect="1"/>
              </p:cNvSpPr>
              <p:nvPr/>
            </p:nvSpPr>
            <p:spPr bwMode="auto">
              <a:xfrm>
                <a:off x="2923" y="1647"/>
                <a:ext cx="5" cy="7"/>
              </a:xfrm>
              <a:custGeom>
                <a:avLst/>
                <a:gdLst>
                  <a:gd name="T0" fmla="*/ 1 w 4"/>
                  <a:gd name="T1" fmla="*/ 47 h 6"/>
                  <a:gd name="T2" fmla="*/ 61 w 4"/>
                  <a:gd name="T3" fmla="*/ 2 h 6"/>
                  <a:gd name="T4" fmla="*/ 95 w 4"/>
                  <a:gd name="T5" fmla="*/ 1 h 6"/>
                  <a:gd name="T6" fmla="*/ 76 w 4"/>
                  <a:gd name="T7" fmla="*/ 40 h 6"/>
                  <a:gd name="T8" fmla="*/ 1 w 4"/>
                  <a:gd name="T9" fmla="*/ 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E7FF91"/>
              </a:solidFill>
              <a:ln w="3175" cap="rnd">
                <a:solidFill>
                  <a:srgbClr val="869943"/>
                </a:solidFill>
                <a:round/>
                <a:headEnd/>
                <a:tailEnd/>
              </a:ln>
            </p:spPr>
            <p:txBody>
              <a:bodyPr/>
              <a:lstStyle/>
              <a:p>
                <a:endParaRPr lang="en-US"/>
              </a:p>
            </p:txBody>
          </p:sp>
          <p:sp>
            <p:nvSpPr>
              <p:cNvPr id="247" name="Freeform 248"/>
              <p:cNvSpPr>
                <a:spLocks noChangeAspect="1"/>
              </p:cNvSpPr>
              <p:nvPr/>
            </p:nvSpPr>
            <p:spPr bwMode="auto">
              <a:xfrm>
                <a:off x="2929" y="1642"/>
                <a:ext cx="4" cy="5"/>
              </a:xfrm>
              <a:custGeom>
                <a:avLst/>
                <a:gdLst>
                  <a:gd name="T0" fmla="*/ 0 w 3"/>
                  <a:gd name="T1" fmla="*/ 95 h 4"/>
                  <a:gd name="T2" fmla="*/ 116 w 3"/>
                  <a:gd name="T3" fmla="*/ 61 h 4"/>
                  <a:gd name="T4" fmla="*/ 155 w 3"/>
                  <a:gd name="T5" fmla="*/ 1 h 4"/>
                  <a:gd name="T6" fmla="*/ 116 w 3"/>
                  <a:gd name="T7" fmla="*/ 76 h 4"/>
                  <a:gd name="T8" fmla="*/ 0 w 3"/>
                  <a:gd name="T9" fmla="*/ 9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E7FF91"/>
              </a:solidFill>
              <a:ln w="3175" cap="rnd">
                <a:solidFill>
                  <a:srgbClr val="869943"/>
                </a:solidFill>
                <a:round/>
                <a:headEnd/>
                <a:tailEnd/>
              </a:ln>
            </p:spPr>
            <p:txBody>
              <a:bodyPr/>
              <a:lstStyle/>
              <a:p>
                <a:endParaRPr lang="en-US"/>
              </a:p>
            </p:txBody>
          </p:sp>
          <p:sp>
            <p:nvSpPr>
              <p:cNvPr id="248" name="Freeform 249"/>
              <p:cNvSpPr>
                <a:spLocks noChangeAspect="1"/>
              </p:cNvSpPr>
              <p:nvPr/>
            </p:nvSpPr>
            <p:spPr bwMode="auto">
              <a:xfrm>
                <a:off x="2910" y="1680"/>
                <a:ext cx="6" cy="3"/>
              </a:xfrm>
              <a:custGeom>
                <a:avLst/>
                <a:gdLst>
                  <a:gd name="T0" fmla="*/ 2 w 5"/>
                  <a:gd name="T1" fmla="*/ 1 h 3"/>
                  <a:gd name="T2" fmla="*/ 60 w 5"/>
                  <a:gd name="T3" fmla="*/ 2 h 3"/>
                  <a:gd name="T4" fmla="*/ 2 w 5"/>
                  <a:gd name="T5" fmla="*/ 2 h 3"/>
                  <a:gd name="T6" fmla="*/ 0 w 5"/>
                  <a:gd name="T7" fmla="*/ 1 h 3"/>
                  <a:gd name="T8" fmla="*/ 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E7FF91"/>
              </a:solidFill>
              <a:ln w="3175" cap="rnd">
                <a:solidFill>
                  <a:srgbClr val="869943"/>
                </a:solidFill>
                <a:round/>
                <a:headEnd/>
                <a:tailEnd/>
              </a:ln>
            </p:spPr>
            <p:txBody>
              <a:bodyPr/>
              <a:lstStyle/>
              <a:p>
                <a:endParaRPr lang="en-US"/>
              </a:p>
            </p:txBody>
          </p:sp>
          <p:sp>
            <p:nvSpPr>
              <p:cNvPr id="249" name="Freeform 250"/>
              <p:cNvSpPr>
                <a:spLocks noChangeAspect="1"/>
              </p:cNvSpPr>
              <p:nvPr/>
            </p:nvSpPr>
            <p:spPr bwMode="auto">
              <a:xfrm>
                <a:off x="2912" y="1677"/>
                <a:ext cx="5" cy="3"/>
              </a:xfrm>
              <a:custGeom>
                <a:avLst/>
                <a:gdLst>
                  <a:gd name="T0" fmla="*/ 1 w 4"/>
                  <a:gd name="T1" fmla="*/ 473 h 2"/>
                  <a:gd name="T2" fmla="*/ 95 w 4"/>
                  <a:gd name="T3" fmla="*/ 710 h 2"/>
                  <a:gd name="T4" fmla="*/ 1 w 4"/>
                  <a:gd name="T5" fmla="*/ 710 h 2"/>
                  <a:gd name="T6" fmla="*/ 0 w 4"/>
                  <a:gd name="T7" fmla="*/ 473 h 2"/>
                  <a:gd name="T8" fmla="*/ 1 w 4"/>
                  <a:gd name="T9" fmla="*/ 47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E7FF91"/>
              </a:solidFill>
              <a:ln w="3175" cap="rnd">
                <a:solidFill>
                  <a:srgbClr val="869943"/>
                </a:solidFill>
                <a:round/>
                <a:headEnd/>
                <a:tailEnd/>
              </a:ln>
            </p:spPr>
            <p:txBody>
              <a:bodyPr/>
              <a:lstStyle/>
              <a:p>
                <a:endParaRPr lang="en-US"/>
              </a:p>
            </p:txBody>
          </p:sp>
          <p:sp>
            <p:nvSpPr>
              <p:cNvPr id="250" name="Freeform 251"/>
              <p:cNvSpPr>
                <a:spLocks noChangeAspect="1"/>
              </p:cNvSpPr>
              <p:nvPr/>
            </p:nvSpPr>
            <p:spPr bwMode="auto">
              <a:xfrm>
                <a:off x="2818" y="1725"/>
                <a:ext cx="3" cy="4"/>
              </a:xfrm>
              <a:custGeom>
                <a:avLst/>
                <a:gdLst>
                  <a:gd name="T0" fmla="*/ 473 w 2"/>
                  <a:gd name="T1" fmla="*/ 0 h 3"/>
                  <a:gd name="T2" fmla="*/ 0 w 2"/>
                  <a:gd name="T3" fmla="*/ 116 h 3"/>
                  <a:gd name="T4" fmla="*/ 473 w 2"/>
                  <a:gd name="T5" fmla="*/ 155 h 3"/>
                  <a:gd name="T6" fmla="*/ 710 w 2"/>
                  <a:gd name="T7" fmla="*/ 155 h 3"/>
                  <a:gd name="T8" fmla="*/ 473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FFC2C2"/>
              </a:solidFill>
              <a:ln w="3175" cap="rnd">
                <a:solidFill>
                  <a:srgbClr val="C29494"/>
                </a:solidFill>
                <a:round/>
                <a:headEnd/>
                <a:tailEnd/>
              </a:ln>
            </p:spPr>
            <p:txBody>
              <a:bodyPr/>
              <a:lstStyle/>
              <a:p>
                <a:endParaRPr lang="en-US"/>
              </a:p>
            </p:txBody>
          </p:sp>
          <p:sp>
            <p:nvSpPr>
              <p:cNvPr id="251" name="Freeform 252"/>
              <p:cNvSpPr>
                <a:spLocks noChangeAspect="1"/>
              </p:cNvSpPr>
              <p:nvPr/>
            </p:nvSpPr>
            <p:spPr bwMode="auto">
              <a:xfrm>
                <a:off x="2982" y="1860"/>
                <a:ext cx="15" cy="34"/>
              </a:xfrm>
              <a:custGeom>
                <a:avLst/>
                <a:gdLst>
                  <a:gd name="T0" fmla="*/ 67 w 13"/>
                  <a:gd name="T1" fmla="*/ 268 h 29"/>
                  <a:gd name="T2" fmla="*/ 3 w 13"/>
                  <a:gd name="T3" fmla="*/ 233 h 29"/>
                  <a:gd name="T4" fmla="*/ 37 w 13"/>
                  <a:gd name="T5" fmla="*/ 226 h 29"/>
                  <a:gd name="T6" fmla="*/ 32 w 13"/>
                  <a:gd name="T7" fmla="*/ 195 h 29"/>
                  <a:gd name="T8" fmla="*/ 2 w 13"/>
                  <a:gd name="T9" fmla="*/ 170 h 29"/>
                  <a:gd name="T10" fmla="*/ 3 w 13"/>
                  <a:gd name="T11" fmla="*/ 162 h 29"/>
                  <a:gd name="T12" fmla="*/ 0 w 13"/>
                  <a:gd name="T13" fmla="*/ 142 h 29"/>
                  <a:gd name="T14" fmla="*/ 2 w 13"/>
                  <a:gd name="T15" fmla="*/ 121 h 29"/>
                  <a:gd name="T16" fmla="*/ 2 w 13"/>
                  <a:gd name="T17" fmla="*/ 88 h 29"/>
                  <a:gd name="T18" fmla="*/ 50 w 13"/>
                  <a:gd name="T19" fmla="*/ 55 h 29"/>
                  <a:gd name="T20" fmla="*/ 67 w 13"/>
                  <a:gd name="T21" fmla="*/ 64 h 29"/>
                  <a:gd name="T22" fmla="*/ 77 w 13"/>
                  <a:gd name="T23" fmla="*/ 1 h 29"/>
                  <a:gd name="T24" fmla="*/ 89 w 13"/>
                  <a:gd name="T25" fmla="*/ 34 h 29"/>
                  <a:gd name="T26" fmla="*/ 97 w 13"/>
                  <a:gd name="T27" fmla="*/ 88 h 29"/>
                  <a:gd name="T28" fmla="*/ 97 w 13"/>
                  <a:gd name="T29" fmla="*/ 162 h 29"/>
                  <a:gd name="T30" fmla="*/ 84 w 13"/>
                  <a:gd name="T31" fmla="*/ 195 h 29"/>
                  <a:gd name="T32" fmla="*/ 67 w 13"/>
                  <a:gd name="T33" fmla="*/ 233 h 29"/>
                  <a:gd name="T34" fmla="*/ 67 w 13"/>
                  <a:gd name="T35" fmla="*/ 268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EFBAFF"/>
              </a:solidFill>
              <a:ln w="3175" cap="rnd">
                <a:solidFill>
                  <a:srgbClr val="A686B0"/>
                </a:solidFill>
                <a:round/>
                <a:headEnd/>
                <a:tailEnd/>
              </a:ln>
            </p:spPr>
            <p:txBody>
              <a:bodyPr/>
              <a:lstStyle/>
              <a:p>
                <a:endParaRPr lang="en-US"/>
              </a:p>
            </p:txBody>
          </p:sp>
          <p:sp>
            <p:nvSpPr>
              <p:cNvPr id="252" name="Freeform 253"/>
              <p:cNvSpPr>
                <a:spLocks noChangeAspect="1"/>
              </p:cNvSpPr>
              <p:nvPr/>
            </p:nvSpPr>
            <p:spPr bwMode="auto">
              <a:xfrm>
                <a:off x="2976" y="1897"/>
                <a:ext cx="26" cy="47"/>
              </a:xfrm>
              <a:custGeom>
                <a:avLst/>
                <a:gdLst>
                  <a:gd name="T0" fmla="*/ 194 w 22"/>
                  <a:gd name="T1" fmla="*/ 42 h 39"/>
                  <a:gd name="T2" fmla="*/ 229 w 22"/>
                  <a:gd name="T3" fmla="*/ 155 h 39"/>
                  <a:gd name="T4" fmla="*/ 194 w 22"/>
                  <a:gd name="T5" fmla="*/ 225 h 39"/>
                  <a:gd name="T6" fmla="*/ 207 w 22"/>
                  <a:gd name="T7" fmla="*/ 282 h 39"/>
                  <a:gd name="T8" fmla="*/ 194 w 22"/>
                  <a:gd name="T9" fmla="*/ 475 h 39"/>
                  <a:gd name="T10" fmla="*/ 130 w 22"/>
                  <a:gd name="T11" fmla="*/ 451 h 39"/>
                  <a:gd name="T12" fmla="*/ 110 w 22"/>
                  <a:gd name="T13" fmla="*/ 518 h 39"/>
                  <a:gd name="T14" fmla="*/ 57 w 22"/>
                  <a:gd name="T15" fmla="*/ 504 h 39"/>
                  <a:gd name="T16" fmla="*/ 35 w 22"/>
                  <a:gd name="T17" fmla="*/ 462 h 39"/>
                  <a:gd name="T18" fmla="*/ 41 w 22"/>
                  <a:gd name="T19" fmla="*/ 394 h 39"/>
                  <a:gd name="T20" fmla="*/ 67 w 22"/>
                  <a:gd name="T21" fmla="*/ 318 h 39"/>
                  <a:gd name="T22" fmla="*/ 41 w 22"/>
                  <a:gd name="T23" fmla="*/ 271 h 39"/>
                  <a:gd name="T24" fmla="*/ 48 w 22"/>
                  <a:gd name="T25" fmla="*/ 225 h 39"/>
                  <a:gd name="T26" fmla="*/ 35 w 22"/>
                  <a:gd name="T27" fmla="*/ 155 h 39"/>
                  <a:gd name="T28" fmla="*/ 0 w 22"/>
                  <a:gd name="T29" fmla="*/ 125 h 39"/>
                  <a:gd name="T30" fmla="*/ 2 w 22"/>
                  <a:gd name="T31" fmla="*/ 2 h 39"/>
                  <a:gd name="T32" fmla="*/ 57 w 22"/>
                  <a:gd name="T33" fmla="*/ 89 h 39"/>
                  <a:gd name="T34" fmla="*/ 93 w 22"/>
                  <a:gd name="T35" fmla="*/ 51 h 39"/>
                  <a:gd name="T36" fmla="*/ 148 w 22"/>
                  <a:gd name="T37" fmla="*/ 1 h 39"/>
                  <a:gd name="T38" fmla="*/ 194 w 22"/>
                  <a:gd name="T39" fmla="*/ 42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chemeClr val="bg1"/>
              </a:solidFill>
              <a:ln w="3175" cap="rnd">
                <a:solidFill>
                  <a:srgbClr val="B38768"/>
                </a:solidFill>
                <a:round/>
                <a:headEnd/>
                <a:tailEnd/>
              </a:ln>
            </p:spPr>
            <p:txBody>
              <a:bodyPr/>
              <a:lstStyle/>
              <a:p>
                <a:endParaRPr lang="en-US"/>
              </a:p>
            </p:txBody>
          </p:sp>
          <p:sp>
            <p:nvSpPr>
              <p:cNvPr id="253" name="Freeform 254"/>
              <p:cNvSpPr>
                <a:spLocks noChangeAspect="1"/>
              </p:cNvSpPr>
              <p:nvPr/>
            </p:nvSpPr>
            <p:spPr bwMode="auto">
              <a:xfrm>
                <a:off x="3051" y="1955"/>
                <a:ext cx="46" cy="33"/>
              </a:xfrm>
              <a:custGeom>
                <a:avLst/>
                <a:gdLst>
                  <a:gd name="T0" fmla="*/ 75 w 39"/>
                  <a:gd name="T1" fmla="*/ 0 h 28"/>
                  <a:gd name="T2" fmla="*/ 65 w 39"/>
                  <a:gd name="T3" fmla="*/ 21 h 28"/>
                  <a:gd name="T4" fmla="*/ 65 w 39"/>
                  <a:gd name="T5" fmla="*/ 33 h 28"/>
                  <a:gd name="T6" fmla="*/ 70 w 39"/>
                  <a:gd name="T7" fmla="*/ 40 h 28"/>
                  <a:gd name="T8" fmla="*/ 65 w 39"/>
                  <a:gd name="T9" fmla="*/ 46 h 28"/>
                  <a:gd name="T10" fmla="*/ 65 w 39"/>
                  <a:gd name="T11" fmla="*/ 54 h 28"/>
                  <a:gd name="T12" fmla="*/ 52 w 39"/>
                  <a:gd name="T13" fmla="*/ 46 h 28"/>
                  <a:gd name="T14" fmla="*/ 40 w 39"/>
                  <a:gd name="T15" fmla="*/ 39 h 28"/>
                  <a:gd name="T16" fmla="*/ 24 w 39"/>
                  <a:gd name="T17" fmla="*/ 31 h 28"/>
                  <a:gd name="T18" fmla="*/ 15 w 39"/>
                  <a:gd name="T19" fmla="*/ 24 h 28"/>
                  <a:gd name="T20" fmla="*/ 1 w 39"/>
                  <a:gd name="T21" fmla="*/ 20 h 28"/>
                  <a:gd name="T22" fmla="*/ 2 w 39"/>
                  <a:gd name="T23" fmla="*/ 8 h 28"/>
                  <a:gd name="T24" fmla="*/ 15 w 39"/>
                  <a:gd name="T25" fmla="*/ 8 h 28"/>
                  <a:gd name="T26" fmla="*/ 25 w 39"/>
                  <a:gd name="T27" fmla="*/ 9 h 28"/>
                  <a:gd name="T28" fmla="*/ 40 w 39"/>
                  <a:gd name="T29" fmla="*/ 9 h 28"/>
                  <a:gd name="T30" fmla="*/ 63 w 39"/>
                  <a:gd name="T31" fmla="*/ 2 h 28"/>
                  <a:gd name="T32" fmla="*/ 75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chemeClr val="accent4">
                  <a:lumMod val="40000"/>
                  <a:lumOff val="60000"/>
                </a:schemeClr>
              </a:solidFill>
              <a:ln w="3175" cap="rnd">
                <a:solidFill>
                  <a:srgbClr val="B38768"/>
                </a:solidFill>
                <a:round/>
                <a:headEnd/>
                <a:tailEnd/>
              </a:ln>
            </p:spPr>
            <p:txBody>
              <a:bodyPr/>
              <a:lstStyle/>
              <a:p>
                <a:pPr>
                  <a:defRPr/>
                </a:pPr>
                <a:endParaRPr lang="en-US"/>
              </a:p>
            </p:txBody>
          </p:sp>
          <p:sp>
            <p:nvSpPr>
              <p:cNvPr id="254" name="Freeform 255"/>
              <p:cNvSpPr>
                <a:spLocks noChangeAspect="1"/>
              </p:cNvSpPr>
              <p:nvPr/>
            </p:nvSpPr>
            <p:spPr bwMode="auto">
              <a:xfrm>
                <a:off x="2973" y="1550"/>
                <a:ext cx="33" cy="23"/>
              </a:xfrm>
              <a:custGeom>
                <a:avLst/>
                <a:gdLst>
                  <a:gd name="T0" fmla="*/ 441 w 27"/>
                  <a:gd name="T1" fmla="*/ 1 h 19"/>
                  <a:gd name="T2" fmla="*/ 395 w 27"/>
                  <a:gd name="T3" fmla="*/ 1 h 19"/>
                  <a:gd name="T4" fmla="*/ 310 w 27"/>
                  <a:gd name="T5" fmla="*/ 58 h 19"/>
                  <a:gd name="T6" fmla="*/ 241 w 27"/>
                  <a:gd name="T7" fmla="*/ 151 h 19"/>
                  <a:gd name="T8" fmla="*/ 79 w 27"/>
                  <a:gd name="T9" fmla="*/ 183 h 19"/>
                  <a:gd name="T10" fmla="*/ 0 w 27"/>
                  <a:gd name="T11" fmla="*/ 269 h 19"/>
                  <a:gd name="T12" fmla="*/ 53 w 27"/>
                  <a:gd name="T13" fmla="*/ 243 h 19"/>
                  <a:gd name="T14" fmla="*/ 97 w 27"/>
                  <a:gd name="T15" fmla="*/ 201 h 19"/>
                  <a:gd name="T16" fmla="*/ 145 w 27"/>
                  <a:gd name="T17" fmla="*/ 194 h 19"/>
                  <a:gd name="T18" fmla="*/ 310 w 27"/>
                  <a:gd name="T19" fmla="*/ 183 h 19"/>
                  <a:gd name="T20" fmla="*/ 361 w 27"/>
                  <a:gd name="T21" fmla="*/ 183 h 19"/>
                  <a:gd name="T22" fmla="*/ 395 w 27"/>
                  <a:gd name="T23" fmla="*/ 201 h 19"/>
                  <a:gd name="T24" fmla="*/ 444 w 27"/>
                  <a:gd name="T25" fmla="*/ 125 h 19"/>
                  <a:gd name="T26" fmla="*/ 409 w 27"/>
                  <a:gd name="T27" fmla="*/ 58 h 19"/>
                  <a:gd name="T28" fmla="*/ 441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FFE270"/>
              </a:solidFill>
              <a:ln w="3175" cap="rnd">
                <a:solidFill>
                  <a:srgbClr val="9C926C"/>
                </a:solidFill>
                <a:round/>
                <a:headEnd/>
                <a:tailEnd/>
              </a:ln>
            </p:spPr>
            <p:txBody>
              <a:bodyPr/>
              <a:lstStyle/>
              <a:p>
                <a:endParaRPr lang="en-US"/>
              </a:p>
            </p:txBody>
          </p:sp>
          <p:sp>
            <p:nvSpPr>
              <p:cNvPr id="255" name="Freeform 256"/>
              <p:cNvSpPr>
                <a:spLocks noChangeAspect="1"/>
              </p:cNvSpPr>
              <p:nvPr/>
            </p:nvSpPr>
            <p:spPr bwMode="auto">
              <a:xfrm>
                <a:off x="2971" y="1566"/>
                <a:ext cx="41" cy="49"/>
              </a:xfrm>
              <a:custGeom>
                <a:avLst/>
                <a:gdLst>
                  <a:gd name="T0" fmla="*/ 33 w 34"/>
                  <a:gd name="T1" fmla="*/ 85 h 41"/>
                  <a:gd name="T2" fmla="*/ 42 w 34"/>
                  <a:gd name="T3" fmla="*/ 81 h 41"/>
                  <a:gd name="T4" fmla="*/ 40 w 34"/>
                  <a:gd name="T5" fmla="*/ 75 h 41"/>
                  <a:gd name="T6" fmla="*/ 41 w 34"/>
                  <a:gd name="T7" fmla="*/ 72 h 41"/>
                  <a:gd name="T8" fmla="*/ 40 w 34"/>
                  <a:gd name="T9" fmla="*/ 60 h 41"/>
                  <a:gd name="T10" fmla="*/ 43 w 34"/>
                  <a:gd name="T11" fmla="*/ 60 h 41"/>
                  <a:gd name="T12" fmla="*/ 42 w 34"/>
                  <a:gd name="T13" fmla="*/ 53 h 41"/>
                  <a:gd name="T14" fmla="*/ 49 w 34"/>
                  <a:gd name="T15" fmla="*/ 45 h 41"/>
                  <a:gd name="T16" fmla="*/ 54 w 34"/>
                  <a:gd name="T17" fmla="*/ 35 h 41"/>
                  <a:gd name="T18" fmla="*/ 65 w 34"/>
                  <a:gd name="T19" fmla="*/ 32 h 41"/>
                  <a:gd name="T20" fmla="*/ 71 w 34"/>
                  <a:gd name="T21" fmla="*/ 23 h 41"/>
                  <a:gd name="T22" fmla="*/ 59 w 34"/>
                  <a:gd name="T23" fmla="*/ 20 h 41"/>
                  <a:gd name="T24" fmla="*/ 52 w 34"/>
                  <a:gd name="T25" fmla="*/ 14 h 41"/>
                  <a:gd name="T26" fmla="*/ 52 w 34"/>
                  <a:gd name="T27" fmla="*/ 2 h 41"/>
                  <a:gd name="T28" fmla="*/ 43 w 34"/>
                  <a:gd name="T29" fmla="*/ 0 h 41"/>
                  <a:gd name="T30" fmla="*/ 33 w 34"/>
                  <a:gd name="T31" fmla="*/ 2 h 41"/>
                  <a:gd name="T32" fmla="*/ 30 w 34"/>
                  <a:gd name="T33" fmla="*/ 7 h 41"/>
                  <a:gd name="T34" fmla="*/ 30 w 34"/>
                  <a:gd name="T35" fmla="*/ 19 h 41"/>
                  <a:gd name="T36" fmla="*/ 23 w 34"/>
                  <a:gd name="T37" fmla="*/ 19 h 41"/>
                  <a:gd name="T38" fmla="*/ 23 w 34"/>
                  <a:gd name="T39" fmla="*/ 10 h 41"/>
                  <a:gd name="T40" fmla="*/ 19 w 34"/>
                  <a:gd name="T41" fmla="*/ 12 h 41"/>
                  <a:gd name="T42" fmla="*/ 17 w 34"/>
                  <a:gd name="T43" fmla="*/ 17 h 41"/>
                  <a:gd name="T44" fmla="*/ 17 w 34"/>
                  <a:gd name="T45" fmla="*/ 17 h 41"/>
                  <a:gd name="T46" fmla="*/ 17 w 34"/>
                  <a:gd name="T47" fmla="*/ 23 h 41"/>
                  <a:gd name="T48" fmla="*/ 12 w 34"/>
                  <a:gd name="T49" fmla="*/ 19 h 41"/>
                  <a:gd name="T50" fmla="*/ 1 w 34"/>
                  <a:gd name="T51" fmla="*/ 14 h 41"/>
                  <a:gd name="T52" fmla="*/ 2 w 34"/>
                  <a:gd name="T53" fmla="*/ 24 h 41"/>
                  <a:gd name="T54" fmla="*/ 1 w 34"/>
                  <a:gd name="T55" fmla="*/ 31 h 41"/>
                  <a:gd name="T56" fmla="*/ 2 w 34"/>
                  <a:gd name="T57" fmla="*/ 37 h 41"/>
                  <a:gd name="T58" fmla="*/ 1 w 34"/>
                  <a:gd name="T59" fmla="*/ 45 h 41"/>
                  <a:gd name="T60" fmla="*/ 0 w 34"/>
                  <a:gd name="T61" fmla="*/ 54 h 41"/>
                  <a:gd name="T62" fmla="*/ 7 w 34"/>
                  <a:gd name="T63" fmla="*/ 54 h 41"/>
                  <a:gd name="T64" fmla="*/ 12 w 34"/>
                  <a:gd name="T65" fmla="*/ 61 h 41"/>
                  <a:gd name="T66" fmla="*/ 17 w 34"/>
                  <a:gd name="T67" fmla="*/ 71 h 41"/>
                  <a:gd name="T68" fmla="*/ 17 w 34"/>
                  <a:gd name="T69" fmla="*/ 80 h 41"/>
                  <a:gd name="T70" fmla="*/ 25 w 34"/>
                  <a:gd name="T71" fmla="*/ 81 h 41"/>
                  <a:gd name="T72" fmla="*/ 33 w 34"/>
                  <a:gd name="T73" fmla="*/ 85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chemeClr val="accent4">
                  <a:lumMod val="40000"/>
                  <a:lumOff val="60000"/>
                </a:schemeClr>
              </a:solidFill>
              <a:ln w="3175" cap="rnd">
                <a:solidFill>
                  <a:srgbClr val="9C926C"/>
                </a:solidFill>
                <a:round/>
                <a:headEnd/>
                <a:tailEnd/>
              </a:ln>
            </p:spPr>
            <p:txBody>
              <a:bodyPr/>
              <a:lstStyle/>
              <a:p>
                <a:pPr>
                  <a:defRPr/>
                </a:pPr>
                <a:endParaRPr lang="en-US"/>
              </a:p>
            </p:txBody>
          </p:sp>
          <p:sp>
            <p:nvSpPr>
              <p:cNvPr id="256" name="Freeform 257"/>
              <p:cNvSpPr>
                <a:spLocks noChangeAspect="1"/>
              </p:cNvSpPr>
              <p:nvPr/>
            </p:nvSpPr>
            <p:spPr bwMode="auto">
              <a:xfrm>
                <a:off x="2836" y="1699"/>
                <a:ext cx="6" cy="3"/>
              </a:xfrm>
              <a:custGeom>
                <a:avLst/>
                <a:gdLst>
                  <a:gd name="T0" fmla="*/ 50 w 5"/>
                  <a:gd name="T1" fmla="*/ 2 h 3"/>
                  <a:gd name="T2" fmla="*/ 2 w 5"/>
                  <a:gd name="T3" fmla="*/ 0 h 3"/>
                  <a:gd name="T4" fmla="*/ 0 w 5"/>
                  <a:gd name="T5" fmla="*/ 2 h 3"/>
                  <a:gd name="T6" fmla="*/ 2 w 5"/>
                  <a:gd name="T7" fmla="*/ 3 h 3"/>
                  <a:gd name="T8" fmla="*/ 50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FFC2C2"/>
              </a:solidFill>
              <a:ln w="3175" cap="rnd">
                <a:solidFill>
                  <a:srgbClr val="C29494"/>
                </a:solidFill>
                <a:round/>
                <a:headEnd/>
                <a:tailEnd/>
              </a:ln>
            </p:spPr>
            <p:txBody>
              <a:bodyPr/>
              <a:lstStyle/>
              <a:p>
                <a:endParaRPr lang="en-US"/>
              </a:p>
            </p:txBody>
          </p:sp>
          <p:sp>
            <p:nvSpPr>
              <p:cNvPr id="257" name="Freeform 258"/>
              <p:cNvSpPr>
                <a:spLocks noChangeAspect="1"/>
              </p:cNvSpPr>
              <p:nvPr/>
            </p:nvSpPr>
            <p:spPr bwMode="auto">
              <a:xfrm>
                <a:off x="2790" y="1622"/>
                <a:ext cx="7" cy="6"/>
              </a:xfrm>
              <a:custGeom>
                <a:avLst/>
                <a:gdLst>
                  <a:gd name="T0" fmla="*/ 47 w 6"/>
                  <a:gd name="T1" fmla="*/ 1 h 5"/>
                  <a:gd name="T2" fmla="*/ 34 w 6"/>
                  <a:gd name="T3" fmla="*/ 1 h 5"/>
                  <a:gd name="T4" fmla="*/ 1 w 6"/>
                  <a:gd name="T5" fmla="*/ 50 h 5"/>
                  <a:gd name="T6" fmla="*/ 40 w 6"/>
                  <a:gd name="T7" fmla="*/ 50 h 5"/>
                  <a:gd name="T8" fmla="*/ 47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FFC2C2"/>
              </a:solidFill>
              <a:ln w="3175" cap="rnd">
                <a:solidFill>
                  <a:srgbClr val="C29494"/>
                </a:solidFill>
                <a:round/>
                <a:headEnd/>
                <a:tailEnd/>
              </a:ln>
            </p:spPr>
            <p:txBody>
              <a:bodyPr/>
              <a:lstStyle/>
              <a:p>
                <a:endParaRPr lang="en-US"/>
              </a:p>
            </p:txBody>
          </p:sp>
          <p:sp>
            <p:nvSpPr>
              <p:cNvPr id="258" name="Freeform 259"/>
              <p:cNvSpPr>
                <a:spLocks noChangeAspect="1"/>
              </p:cNvSpPr>
              <p:nvPr/>
            </p:nvSpPr>
            <p:spPr bwMode="auto">
              <a:xfrm>
                <a:off x="2782" y="1593"/>
                <a:ext cx="4" cy="5"/>
              </a:xfrm>
              <a:custGeom>
                <a:avLst/>
                <a:gdLst>
                  <a:gd name="T0" fmla="*/ 116 w 3"/>
                  <a:gd name="T1" fmla="*/ 95 h 4"/>
                  <a:gd name="T2" fmla="*/ 155 w 3"/>
                  <a:gd name="T3" fmla="*/ 61 h 4"/>
                  <a:gd name="T4" fmla="*/ 1 w 3"/>
                  <a:gd name="T5" fmla="*/ 0 h 4"/>
                  <a:gd name="T6" fmla="*/ 0 w 3"/>
                  <a:gd name="T7" fmla="*/ 61 h 4"/>
                  <a:gd name="T8" fmla="*/ 116 w 3"/>
                  <a:gd name="T9" fmla="*/ 9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FFC2C2"/>
              </a:solidFill>
              <a:ln w="3175" cap="rnd">
                <a:solidFill>
                  <a:srgbClr val="C29494"/>
                </a:solidFill>
                <a:round/>
                <a:headEnd/>
                <a:tailEnd/>
              </a:ln>
            </p:spPr>
            <p:txBody>
              <a:bodyPr/>
              <a:lstStyle/>
              <a:p>
                <a:endParaRPr lang="en-US"/>
              </a:p>
            </p:txBody>
          </p:sp>
          <p:sp>
            <p:nvSpPr>
              <p:cNvPr id="259" name="Freeform 260"/>
              <p:cNvSpPr>
                <a:spLocks noChangeAspect="1"/>
              </p:cNvSpPr>
              <p:nvPr/>
            </p:nvSpPr>
            <p:spPr bwMode="auto">
              <a:xfrm>
                <a:off x="2778" y="1616"/>
                <a:ext cx="3" cy="5"/>
              </a:xfrm>
              <a:custGeom>
                <a:avLst/>
                <a:gdLst>
                  <a:gd name="T0" fmla="*/ 2 w 3"/>
                  <a:gd name="T1" fmla="*/ 95 h 4"/>
                  <a:gd name="T2" fmla="*/ 3 w 3"/>
                  <a:gd name="T3" fmla="*/ 61 h 4"/>
                  <a:gd name="T4" fmla="*/ 1 w 3"/>
                  <a:gd name="T5" fmla="*/ 0 h 4"/>
                  <a:gd name="T6" fmla="*/ 0 w 3"/>
                  <a:gd name="T7" fmla="*/ 61 h 4"/>
                  <a:gd name="T8" fmla="*/ 2 w 3"/>
                  <a:gd name="T9" fmla="*/ 9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FFC2C2"/>
              </a:solidFill>
              <a:ln w="3175" cap="rnd">
                <a:solidFill>
                  <a:srgbClr val="C29494"/>
                </a:solidFill>
                <a:round/>
                <a:headEnd/>
                <a:tailEnd/>
              </a:ln>
            </p:spPr>
            <p:txBody>
              <a:bodyPr/>
              <a:lstStyle/>
              <a:p>
                <a:endParaRPr lang="en-US"/>
              </a:p>
            </p:txBody>
          </p:sp>
          <p:sp>
            <p:nvSpPr>
              <p:cNvPr id="260" name="Freeform 261"/>
              <p:cNvSpPr>
                <a:spLocks noChangeAspect="1"/>
              </p:cNvSpPr>
              <p:nvPr/>
            </p:nvSpPr>
            <p:spPr bwMode="auto">
              <a:xfrm>
                <a:off x="2792" y="1644"/>
                <a:ext cx="6" cy="3"/>
              </a:xfrm>
              <a:custGeom>
                <a:avLst/>
                <a:gdLst>
                  <a:gd name="T0" fmla="*/ 60 w 5"/>
                  <a:gd name="T1" fmla="*/ 1 h 3"/>
                  <a:gd name="T2" fmla="*/ 42 w 5"/>
                  <a:gd name="T3" fmla="*/ 0 h 3"/>
                  <a:gd name="T4" fmla="*/ 0 w 5"/>
                  <a:gd name="T5" fmla="*/ 1 h 3"/>
                  <a:gd name="T6" fmla="*/ 2 w 5"/>
                  <a:gd name="T7" fmla="*/ 3 h 3"/>
                  <a:gd name="T8" fmla="*/ 60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FFC2C2"/>
              </a:solidFill>
              <a:ln w="3175" cap="rnd">
                <a:solidFill>
                  <a:srgbClr val="C29494"/>
                </a:solidFill>
                <a:round/>
                <a:headEnd/>
                <a:tailEnd/>
              </a:ln>
            </p:spPr>
            <p:txBody>
              <a:bodyPr/>
              <a:lstStyle/>
              <a:p>
                <a:endParaRPr lang="en-US"/>
              </a:p>
            </p:txBody>
          </p:sp>
          <p:sp>
            <p:nvSpPr>
              <p:cNvPr id="261" name="Freeform 262"/>
              <p:cNvSpPr>
                <a:spLocks noChangeAspect="1"/>
              </p:cNvSpPr>
              <p:nvPr/>
            </p:nvSpPr>
            <p:spPr bwMode="auto">
              <a:xfrm>
                <a:off x="3009" y="1560"/>
                <a:ext cx="4" cy="3"/>
              </a:xfrm>
              <a:custGeom>
                <a:avLst/>
                <a:gdLst>
                  <a:gd name="T0" fmla="*/ 155 w 3"/>
                  <a:gd name="T1" fmla="*/ 0 h 3"/>
                  <a:gd name="T2" fmla="*/ 1 w 3"/>
                  <a:gd name="T3" fmla="*/ 0 h 3"/>
                  <a:gd name="T4" fmla="*/ 0 w 3"/>
                  <a:gd name="T5" fmla="*/ 2 h 3"/>
                  <a:gd name="T6" fmla="*/ 116 w 3"/>
                  <a:gd name="T7" fmla="*/ 2 h 3"/>
                  <a:gd name="T8" fmla="*/ 155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FFE270"/>
              </a:solidFill>
              <a:ln w="3175" cap="rnd">
                <a:solidFill>
                  <a:srgbClr val="9C926C"/>
                </a:solidFill>
                <a:round/>
                <a:headEnd/>
                <a:tailEnd/>
              </a:ln>
            </p:spPr>
            <p:txBody>
              <a:bodyPr/>
              <a:lstStyle/>
              <a:p>
                <a:endParaRPr lang="en-US"/>
              </a:p>
            </p:txBody>
          </p:sp>
          <p:sp>
            <p:nvSpPr>
              <p:cNvPr id="262" name="Freeform 263"/>
              <p:cNvSpPr>
                <a:spLocks noChangeAspect="1"/>
              </p:cNvSpPr>
              <p:nvPr/>
            </p:nvSpPr>
            <p:spPr bwMode="auto">
              <a:xfrm>
                <a:off x="2995" y="1610"/>
                <a:ext cx="4" cy="4"/>
              </a:xfrm>
              <a:custGeom>
                <a:avLst/>
                <a:gdLst>
                  <a:gd name="T0" fmla="*/ 155 w 3"/>
                  <a:gd name="T1" fmla="*/ 155 h 3"/>
                  <a:gd name="T2" fmla="*/ 116 w 3"/>
                  <a:gd name="T3" fmla="*/ 1 h 3"/>
                  <a:gd name="T4" fmla="*/ 0 w 3"/>
                  <a:gd name="T5" fmla="*/ 1 h 3"/>
                  <a:gd name="T6" fmla="*/ 1 w 3"/>
                  <a:gd name="T7" fmla="*/ 116 h 3"/>
                  <a:gd name="T8" fmla="*/ 155 w 3"/>
                  <a:gd name="T9" fmla="*/ 15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FFE270"/>
              </a:solidFill>
              <a:ln w="3175" cap="rnd">
                <a:solidFill>
                  <a:srgbClr val="9C926C"/>
                </a:solidFill>
                <a:round/>
                <a:headEnd/>
                <a:tailEnd/>
              </a:ln>
            </p:spPr>
            <p:txBody>
              <a:bodyPr/>
              <a:lstStyle/>
              <a:p>
                <a:endParaRPr lang="en-US"/>
              </a:p>
            </p:txBody>
          </p:sp>
          <p:sp>
            <p:nvSpPr>
              <p:cNvPr id="263" name="Freeform 264"/>
              <p:cNvSpPr>
                <a:spLocks noChangeAspect="1"/>
              </p:cNvSpPr>
              <p:nvPr/>
            </p:nvSpPr>
            <p:spPr bwMode="auto">
              <a:xfrm>
                <a:off x="3002" y="1612"/>
                <a:ext cx="4" cy="4"/>
              </a:xfrm>
              <a:custGeom>
                <a:avLst/>
                <a:gdLst>
                  <a:gd name="T0" fmla="*/ 155 w 3"/>
                  <a:gd name="T1" fmla="*/ 116 h 3"/>
                  <a:gd name="T2" fmla="*/ 116 w 3"/>
                  <a:gd name="T3" fmla="*/ 1 h 3"/>
                  <a:gd name="T4" fmla="*/ 0 w 3"/>
                  <a:gd name="T5" fmla="*/ 0 h 3"/>
                  <a:gd name="T6" fmla="*/ 1 w 3"/>
                  <a:gd name="T7" fmla="*/ 116 h 3"/>
                  <a:gd name="T8" fmla="*/ 155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FFE270"/>
              </a:solidFill>
              <a:ln w="3175" cap="rnd">
                <a:solidFill>
                  <a:srgbClr val="9C926C"/>
                </a:solidFill>
                <a:round/>
                <a:headEnd/>
                <a:tailEnd/>
              </a:ln>
            </p:spPr>
            <p:txBody>
              <a:bodyPr/>
              <a:lstStyle/>
              <a:p>
                <a:endParaRPr lang="en-US"/>
              </a:p>
            </p:txBody>
          </p:sp>
          <p:sp>
            <p:nvSpPr>
              <p:cNvPr id="264" name="Freeform 265"/>
              <p:cNvSpPr>
                <a:spLocks noChangeAspect="1"/>
              </p:cNvSpPr>
              <p:nvPr/>
            </p:nvSpPr>
            <p:spPr bwMode="auto">
              <a:xfrm>
                <a:off x="2975" y="1610"/>
                <a:ext cx="1" cy="5"/>
              </a:xfrm>
              <a:custGeom>
                <a:avLst/>
                <a:gdLst>
                  <a:gd name="T0" fmla="*/ 1 w 1"/>
                  <a:gd name="T1" fmla="*/ 95 h 4"/>
                  <a:gd name="T2" fmla="*/ 1 w 1"/>
                  <a:gd name="T3" fmla="*/ 61 h 4"/>
                  <a:gd name="T4" fmla="*/ 1 w 1"/>
                  <a:gd name="T5" fmla="*/ 0 h 4"/>
                  <a:gd name="T6" fmla="*/ 0 w 1"/>
                  <a:gd name="T7" fmla="*/ 61 h 4"/>
                  <a:gd name="T8" fmla="*/ 1 w 1"/>
                  <a:gd name="T9" fmla="*/ 9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FFE270"/>
              </a:solidFill>
              <a:ln w="3175" cap="rnd">
                <a:solidFill>
                  <a:srgbClr val="9C926C"/>
                </a:solidFill>
                <a:round/>
                <a:headEnd/>
                <a:tailEnd/>
              </a:ln>
            </p:spPr>
            <p:txBody>
              <a:bodyPr/>
              <a:lstStyle/>
              <a:p>
                <a:endParaRPr lang="en-US"/>
              </a:p>
            </p:txBody>
          </p:sp>
          <p:sp>
            <p:nvSpPr>
              <p:cNvPr id="265" name="Freeform 266"/>
              <p:cNvSpPr>
                <a:spLocks noChangeAspect="1"/>
              </p:cNvSpPr>
              <p:nvPr/>
            </p:nvSpPr>
            <p:spPr bwMode="auto">
              <a:xfrm>
                <a:off x="2975" y="1602"/>
                <a:ext cx="2" cy="2"/>
              </a:xfrm>
              <a:custGeom>
                <a:avLst/>
                <a:gdLst>
                  <a:gd name="T0" fmla="*/ 2 w 2"/>
                  <a:gd name="T1" fmla="*/ 2 h 2"/>
                  <a:gd name="T2" fmla="*/ 2 w 2"/>
                  <a:gd name="T3" fmla="*/ 0 h 2"/>
                  <a:gd name="T4" fmla="*/ 0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FFE270"/>
              </a:solidFill>
              <a:ln w="3175" cap="rnd">
                <a:solidFill>
                  <a:srgbClr val="9C926C"/>
                </a:solidFill>
                <a:round/>
                <a:headEnd/>
                <a:tailEnd/>
              </a:ln>
            </p:spPr>
            <p:txBody>
              <a:bodyPr/>
              <a:lstStyle/>
              <a:p>
                <a:endParaRPr lang="en-US"/>
              </a:p>
            </p:txBody>
          </p:sp>
          <p:sp>
            <p:nvSpPr>
              <p:cNvPr id="266" name="Freeform 267"/>
              <p:cNvSpPr>
                <a:spLocks noChangeAspect="1"/>
              </p:cNvSpPr>
              <p:nvPr/>
            </p:nvSpPr>
            <p:spPr bwMode="auto">
              <a:xfrm>
                <a:off x="2976" y="1616"/>
                <a:ext cx="2" cy="2"/>
              </a:xfrm>
              <a:custGeom>
                <a:avLst/>
                <a:gdLst>
                  <a:gd name="T0" fmla="*/ 2 w 2"/>
                  <a:gd name="T1" fmla="*/ 2 h 2"/>
                  <a:gd name="T2" fmla="*/ 2 w 2"/>
                  <a:gd name="T3" fmla="*/ 1 h 2"/>
                  <a:gd name="T4" fmla="*/ 1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FFE270"/>
              </a:solidFill>
              <a:ln w="3175" cap="rnd">
                <a:solidFill>
                  <a:srgbClr val="9C926C"/>
                </a:solidFill>
                <a:round/>
                <a:headEnd/>
                <a:tailEnd/>
              </a:ln>
            </p:spPr>
            <p:txBody>
              <a:bodyPr/>
              <a:lstStyle/>
              <a:p>
                <a:endParaRPr lang="en-US"/>
              </a:p>
            </p:txBody>
          </p:sp>
          <p:sp>
            <p:nvSpPr>
              <p:cNvPr id="267" name="Freeform 268"/>
              <p:cNvSpPr>
                <a:spLocks noChangeAspect="1"/>
              </p:cNvSpPr>
              <p:nvPr/>
            </p:nvSpPr>
            <p:spPr bwMode="auto">
              <a:xfrm>
                <a:off x="2977" y="1621"/>
                <a:ext cx="4" cy="1"/>
              </a:xfrm>
              <a:custGeom>
                <a:avLst/>
                <a:gdLst>
                  <a:gd name="T0" fmla="*/ 155 w 3"/>
                  <a:gd name="T1" fmla="*/ 1 h 1"/>
                  <a:gd name="T2" fmla="*/ 116 w 3"/>
                  <a:gd name="T3" fmla="*/ 0 h 1"/>
                  <a:gd name="T4" fmla="*/ 0 w 3"/>
                  <a:gd name="T5" fmla="*/ 1 h 1"/>
                  <a:gd name="T6" fmla="*/ 116 w 3"/>
                  <a:gd name="T7" fmla="*/ 1 h 1"/>
                  <a:gd name="T8" fmla="*/ 155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FFE270"/>
              </a:solidFill>
              <a:ln w="3175" cap="rnd">
                <a:solidFill>
                  <a:srgbClr val="9C926C"/>
                </a:solidFill>
                <a:round/>
                <a:headEnd/>
                <a:tailEnd/>
              </a:ln>
            </p:spPr>
            <p:txBody>
              <a:bodyPr/>
              <a:lstStyle/>
              <a:p>
                <a:endParaRPr lang="en-US"/>
              </a:p>
            </p:txBody>
          </p:sp>
          <p:sp>
            <p:nvSpPr>
              <p:cNvPr id="268" name="Freeform 269"/>
              <p:cNvSpPr>
                <a:spLocks noChangeAspect="1"/>
              </p:cNvSpPr>
              <p:nvPr/>
            </p:nvSpPr>
            <p:spPr bwMode="auto">
              <a:xfrm>
                <a:off x="3030" y="1611"/>
                <a:ext cx="3" cy="3"/>
              </a:xfrm>
              <a:custGeom>
                <a:avLst/>
                <a:gdLst>
                  <a:gd name="T0" fmla="*/ 3 w 3"/>
                  <a:gd name="T1" fmla="*/ 473 h 2"/>
                  <a:gd name="T2" fmla="*/ 2 w 3"/>
                  <a:gd name="T3" fmla="*/ 0 h 2"/>
                  <a:gd name="T4" fmla="*/ 0 w 3"/>
                  <a:gd name="T5" fmla="*/ 473 h 2"/>
                  <a:gd name="T6" fmla="*/ 2 w 3"/>
                  <a:gd name="T7" fmla="*/ 710 h 2"/>
                  <a:gd name="T8" fmla="*/ 3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FFE270"/>
              </a:solidFill>
              <a:ln w="3175" cap="rnd">
                <a:solidFill>
                  <a:srgbClr val="9C926C"/>
                </a:solidFill>
                <a:round/>
                <a:headEnd/>
                <a:tailEnd/>
              </a:ln>
            </p:spPr>
            <p:txBody>
              <a:bodyPr/>
              <a:lstStyle/>
              <a:p>
                <a:endParaRPr lang="en-US"/>
              </a:p>
            </p:txBody>
          </p:sp>
          <p:sp>
            <p:nvSpPr>
              <p:cNvPr id="269" name="Oval 270"/>
              <p:cNvSpPr>
                <a:spLocks noChangeAspect="1" noChangeArrowheads="1"/>
              </p:cNvSpPr>
              <p:nvPr/>
            </p:nvSpPr>
            <p:spPr bwMode="auto">
              <a:xfrm>
                <a:off x="3006" y="1590"/>
                <a:ext cx="2" cy="4"/>
              </a:xfrm>
              <a:prstGeom prst="ellipse">
                <a:avLst/>
              </a:prstGeom>
              <a:solidFill>
                <a:srgbClr val="FFE270"/>
              </a:solidFill>
              <a:ln w="3175" cap="rnd">
                <a:solidFill>
                  <a:srgbClr val="9C926C"/>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70" name="Freeform 271"/>
              <p:cNvSpPr>
                <a:spLocks noChangeAspect="1"/>
              </p:cNvSpPr>
              <p:nvPr/>
            </p:nvSpPr>
            <p:spPr bwMode="auto">
              <a:xfrm>
                <a:off x="3067" y="1606"/>
                <a:ext cx="5" cy="5"/>
              </a:xfrm>
              <a:custGeom>
                <a:avLst/>
                <a:gdLst>
                  <a:gd name="T0" fmla="*/ 0 w 4"/>
                  <a:gd name="T1" fmla="*/ 1 h 4"/>
                  <a:gd name="T2" fmla="*/ 1 w 4"/>
                  <a:gd name="T3" fmla="*/ 76 h 4"/>
                  <a:gd name="T4" fmla="*/ 76 w 4"/>
                  <a:gd name="T5" fmla="*/ 95 h 4"/>
                  <a:gd name="T6" fmla="*/ 76 w 4"/>
                  <a:gd name="T7" fmla="*/ 61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FFCCA8"/>
              </a:solidFill>
              <a:ln w="3175" cap="rnd">
                <a:solidFill>
                  <a:srgbClr val="B38768"/>
                </a:solidFill>
                <a:round/>
                <a:headEnd/>
                <a:tailEnd/>
              </a:ln>
            </p:spPr>
            <p:txBody>
              <a:bodyPr/>
              <a:lstStyle/>
              <a:p>
                <a:endParaRPr lang="en-US"/>
              </a:p>
            </p:txBody>
          </p:sp>
          <p:sp>
            <p:nvSpPr>
              <p:cNvPr id="271" name="Freeform 272"/>
              <p:cNvSpPr>
                <a:spLocks noChangeAspect="1"/>
              </p:cNvSpPr>
              <p:nvPr/>
            </p:nvSpPr>
            <p:spPr bwMode="auto">
              <a:xfrm>
                <a:off x="2978" y="1569"/>
                <a:ext cx="4" cy="5"/>
              </a:xfrm>
              <a:custGeom>
                <a:avLst/>
                <a:gdLst>
                  <a:gd name="T0" fmla="*/ 116 w 3"/>
                  <a:gd name="T1" fmla="*/ 0 h 4"/>
                  <a:gd name="T2" fmla="*/ 1 w 3"/>
                  <a:gd name="T3" fmla="*/ 1 h 4"/>
                  <a:gd name="T4" fmla="*/ 0 w 3"/>
                  <a:gd name="T5" fmla="*/ 76 h 4"/>
                  <a:gd name="T6" fmla="*/ 116 w 3"/>
                  <a:gd name="T7" fmla="*/ 61 h 4"/>
                  <a:gd name="T8" fmla="*/ 116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FFE270"/>
              </a:solidFill>
              <a:ln w="3175" cap="rnd">
                <a:solidFill>
                  <a:srgbClr val="9C926C"/>
                </a:solidFill>
                <a:round/>
                <a:headEnd/>
                <a:tailEnd/>
              </a:ln>
            </p:spPr>
            <p:txBody>
              <a:bodyPr/>
              <a:lstStyle/>
              <a:p>
                <a:endParaRPr lang="en-US"/>
              </a:p>
            </p:txBody>
          </p:sp>
          <p:sp>
            <p:nvSpPr>
              <p:cNvPr id="272" name="Freeform 273"/>
              <p:cNvSpPr>
                <a:spLocks noChangeAspect="1"/>
              </p:cNvSpPr>
              <p:nvPr/>
            </p:nvSpPr>
            <p:spPr bwMode="auto">
              <a:xfrm>
                <a:off x="2996" y="1598"/>
                <a:ext cx="13" cy="13"/>
              </a:xfrm>
              <a:custGeom>
                <a:avLst/>
                <a:gdLst>
                  <a:gd name="T0" fmla="*/ 48 w 11"/>
                  <a:gd name="T1" fmla="*/ 0 h 11"/>
                  <a:gd name="T2" fmla="*/ 93 w 11"/>
                  <a:gd name="T3" fmla="*/ 2 h 11"/>
                  <a:gd name="T4" fmla="*/ 110 w 11"/>
                  <a:gd name="T5" fmla="*/ 67 h 11"/>
                  <a:gd name="T6" fmla="*/ 93 w 11"/>
                  <a:gd name="T7" fmla="*/ 110 h 11"/>
                  <a:gd name="T8" fmla="*/ 35 w 11"/>
                  <a:gd name="T9" fmla="*/ 79 h 11"/>
                  <a:gd name="T10" fmla="*/ 0 w 11"/>
                  <a:gd name="T11" fmla="*/ 48 h 11"/>
                  <a:gd name="T12" fmla="*/ 2 w 11"/>
                  <a:gd name="T13" fmla="*/ 1 h 11"/>
                  <a:gd name="T14" fmla="*/ 48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FFE270"/>
              </a:solidFill>
              <a:ln w="3175" cap="rnd">
                <a:solidFill>
                  <a:srgbClr val="9C926C"/>
                </a:solidFill>
                <a:round/>
                <a:headEnd/>
                <a:tailEnd/>
              </a:ln>
            </p:spPr>
            <p:txBody>
              <a:bodyPr/>
              <a:lstStyle/>
              <a:p>
                <a:endParaRPr lang="en-US"/>
              </a:p>
            </p:txBody>
          </p:sp>
          <p:sp>
            <p:nvSpPr>
              <p:cNvPr id="273" name="Freeform 274"/>
              <p:cNvSpPr>
                <a:spLocks noChangeAspect="1"/>
              </p:cNvSpPr>
              <p:nvPr/>
            </p:nvSpPr>
            <p:spPr bwMode="auto">
              <a:xfrm>
                <a:off x="3011" y="1586"/>
                <a:ext cx="24" cy="28"/>
              </a:xfrm>
              <a:custGeom>
                <a:avLst/>
                <a:gdLst>
                  <a:gd name="T0" fmla="*/ 149 w 20"/>
                  <a:gd name="T1" fmla="*/ 50 h 23"/>
                  <a:gd name="T2" fmla="*/ 215 w 20"/>
                  <a:gd name="T3" fmla="*/ 0 h 23"/>
                  <a:gd name="T4" fmla="*/ 258 w 20"/>
                  <a:gd name="T5" fmla="*/ 50 h 23"/>
                  <a:gd name="T6" fmla="*/ 228 w 20"/>
                  <a:gd name="T7" fmla="*/ 163 h 23"/>
                  <a:gd name="T8" fmla="*/ 210 w 20"/>
                  <a:gd name="T9" fmla="*/ 198 h 23"/>
                  <a:gd name="T10" fmla="*/ 228 w 20"/>
                  <a:gd name="T11" fmla="*/ 241 h 23"/>
                  <a:gd name="T12" fmla="*/ 190 w 20"/>
                  <a:gd name="T13" fmla="*/ 273 h 23"/>
                  <a:gd name="T14" fmla="*/ 190 w 20"/>
                  <a:gd name="T15" fmla="*/ 349 h 23"/>
                  <a:gd name="T16" fmla="*/ 124 w 20"/>
                  <a:gd name="T17" fmla="*/ 293 h 23"/>
                  <a:gd name="T18" fmla="*/ 86 w 20"/>
                  <a:gd name="T19" fmla="*/ 287 h 23"/>
                  <a:gd name="T20" fmla="*/ 42 w 20"/>
                  <a:gd name="T21" fmla="*/ 236 h 23"/>
                  <a:gd name="T22" fmla="*/ 42 w 20"/>
                  <a:gd name="T23" fmla="*/ 163 h 23"/>
                  <a:gd name="T24" fmla="*/ 1 w 20"/>
                  <a:gd name="T25" fmla="*/ 131 h 23"/>
                  <a:gd name="T26" fmla="*/ 72 w 20"/>
                  <a:gd name="T27" fmla="*/ 110 h 23"/>
                  <a:gd name="T28" fmla="*/ 86 w 20"/>
                  <a:gd name="T29" fmla="*/ 61 h 23"/>
                  <a:gd name="T30" fmla="*/ 124 w 20"/>
                  <a:gd name="T31" fmla="*/ 90 h 23"/>
                  <a:gd name="T32" fmla="*/ 124 w 20"/>
                  <a:gd name="T33" fmla="*/ 131 h 23"/>
                  <a:gd name="T34" fmla="*/ 179 w 20"/>
                  <a:gd name="T35" fmla="*/ 134 h 23"/>
                  <a:gd name="T36" fmla="*/ 179 w 20"/>
                  <a:gd name="T37" fmla="*/ 74 h 23"/>
                  <a:gd name="T38" fmla="*/ 149 w 20"/>
                  <a:gd name="T39" fmla="*/ 5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FFE270"/>
              </a:solidFill>
              <a:ln w="3175" cap="rnd">
                <a:solidFill>
                  <a:srgbClr val="9C926C"/>
                </a:solidFill>
                <a:round/>
                <a:headEnd/>
                <a:tailEnd/>
              </a:ln>
            </p:spPr>
            <p:txBody>
              <a:bodyPr/>
              <a:lstStyle/>
              <a:p>
                <a:endParaRPr lang="en-US"/>
              </a:p>
            </p:txBody>
          </p:sp>
          <p:sp>
            <p:nvSpPr>
              <p:cNvPr id="274" name="Freeform 275"/>
              <p:cNvSpPr>
                <a:spLocks noChangeAspect="1"/>
              </p:cNvSpPr>
              <p:nvPr/>
            </p:nvSpPr>
            <p:spPr bwMode="auto">
              <a:xfrm>
                <a:off x="3023" y="1614"/>
                <a:ext cx="6" cy="7"/>
              </a:xfrm>
              <a:custGeom>
                <a:avLst/>
                <a:gdLst>
                  <a:gd name="T0" fmla="*/ 60 w 5"/>
                  <a:gd name="T1" fmla="*/ 1 h 6"/>
                  <a:gd name="T2" fmla="*/ 1 w 5"/>
                  <a:gd name="T3" fmla="*/ 0 h 6"/>
                  <a:gd name="T4" fmla="*/ 2 w 5"/>
                  <a:gd name="T5" fmla="*/ 34 h 6"/>
                  <a:gd name="T6" fmla="*/ 42 w 5"/>
                  <a:gd name="T7" fmla="*/ 55 h 6"/>
                  <a:gd name="T8" fmla="*/ 60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FFE270"/>
              </a:solidFill>
              <a:ln w="3175" cap="rnd">
                <a:solidFill>
                  <a:srgbClr val="9C926C"/>
                </a:solidFill>
                <a:round/>
                <a:headEnd/>
                <a:tailEnd/>
              </a:ln>
            </p:spPr>
            <p:txBody>
              <a:bodyPr/>
              <a:lstStyle/>
              <a:p>
                <a:endParaRPr lang="en-US"/>
              </a:p>
            </p:txBody>
          </p:sp>
          <p:sp>
            <p:nvSpPr>
              <p:cNvPr id="275" name="Freeform 276"/>
              <p:cNvSpPr>
                <a:spLocks noChangeAspect="1"/>
              </p:cNvSpPr>
              <p:nvPr/>
            </p:nvSpPr>
            <p:spPr bwMode="auto">
              <a:xfrm>
                <a:off x="3013" y="1612"/>
                <a:ext cx="11" cy="8"/>
              </a:xfrm>
              <a:custGeom>
                <a:avLst/>
                <a:gdLst>
                  <a:gd name="T0" fmla="*/ 2 w 9"/>
                  <a:gd name="T1" fmla="*/ 0 h 6"/>
                  <a:gd name="T2" fmla="*/ 119 w 9"/>
                  <a:gd name="T3" fmla="*/ 155 h 6"/>
                  <a:gd name="T4" fmla="*/ 145 w 9"/>
                  <a:gd name="T5" fmla="*/ 357 h 6"/>
                  <a:gd name="T6" fmla="*/ 53 w 9"/>
                  <a:gd name="T7" fmla="*/ 276 h 6"/>
                  <a:gd name="T8" fmla="*/ 0 w 9"/>
                  <a:gd name="T9" fmla="*/ 155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FFE270"/>
              </a:solidFill>
              <a:ln w="3175" cap="rnd">
                <a:solidFill>
                  <a:srgbClr val="9C926C"/>
                </a:solidFill>
                <a:round/>
                <a:headEnd/>
                <a:tailEnd/>
              </a:ln>
            </p:spPr>
            <p:txBody>
              <a:bodyPr/>
              <a:lstStyle/>
              <a:p>
                <a:endParaRPr lang="en-US"/>
              </a:p>
            </p:txBody>
          </p:sp>
          <p:sp>
            <p:nvSpPr>
              <p:cNvPr id="276" name="Freeform 277"/>
              <p:cNvSpPr>
                <a:spLocks noChangeAspect="1"/>
              </p:cNvSpPr>
              <p:nvPr/>
            </p:nvSpPr>
            <p:spPr bwMode="auto">
              <a:xfrm>
                <a:off x="3008" y="1610"/>
                <a:ext cx="3" cy="8"/>
              </a:xfrm>
              <a:custGeom>
                <a:avLst/>
                <a:gdLst>
                  <a:gd name="T0" fmla="*/ 710 w 2"/>
                  <a:gd name="T1" fmla="*/ 0 h 7"/>
                  <a:gd name="T2" fmla="*/ 0 w 2"/>
                  <a:gd name="T3" fmla="*/ 43 h 7"/>
                  <a:gd name="T4" fmla="*/ 0 w 2"/>
                  <a:gd name="T5" fmla="*/ 3 h 7"/>
                  <a:gd name="T6" fmla="*/ 71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FFE270"/>
              </a:solidFill>
              <a:ln w="3175" cap="rnd">
                <a:solidFill>
                  <a:srgbClr val="9C926C"/>
                </a:solidFill>
                <a:round/>
                <a:headEnd/>
                <a:tailEnd/>
              </a:ln>
            </p:spPr>
            <p:txBody>
              <a:bodyPr/>
              <a:lstStyle/>
              <a:p>
                <a:endParaRPr lang="en-US"/>
              </a:p>
            </p:txBody>
          </p:sp>
          <p:sp>
            <p:nvSpPr>
              <p:cNvPr id="277" name="Freeform 278"/>
              <p:cNvSpPr>
                <a:spLocks noChangeAspect="1"/>
              </p:cNvSpPr>
              <p:nvPr/>
            </p:nvSpPr>
            <p:spPr bwMode="auto">
              <a:xfrm>
                <a:off x="3043" y="1618"/>
                <a:ext cx="8" cy="10"/>
              </a:xfrm>
              <a:custGeom>
                <a:avLst/>
                <a:gdLst>
                  <a:gd name="T0" fmla="*/ 3 w 7"/>
                  <a:gd name="T1" fmla="*/ 1 h 8"/>
                  <a:gd name="T2" fmla="*/ 38 w 7"/>
                  <a:gd name="T3" fmla="*/ 76 h 8"/>
                  <a:gd name="T4" fmla="*/ 33 w 7"/>
                  <a:gd name="T5" fmla="*/ 173 h 8"/>
                  <a:gd name="T6" fmla="*/ 1 w 7"/>
                  <a:gd name="T7" fmla="*/ 119 h 8"/>
                  <a:gd name="T8" fmla="*/ 1 w 7"/>
                  <a:gd name="T9" fmla="*/ 61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4BAC2"/>
              </a:solidFill>
              <a:ln w="3175" cap="rnd">
                <a:solidFill>
                  <a:srgbClr val="997480"/>
                </a:solidFill>
                <a:round/>
                <a:headEnd/>
                <a:tailEnd/>
              </a:ln>
            </p:spPr>
            <p:txBody>
              <a:bodyPr/>
              <a:lstStyle/>
              <a:p>
                <a:endParaRPr lang="en-US"/>
              </a:p>
            </p:txBody>
          </p:sp>
          <p:sp>
            <p:nvSpPr>
              <p:cNvPr id="278" name="Freeform 279"/>
              <p:cNvSpPr>
                <a:spLocks noChangeAspect="1"/>
              </p:cNvSpPr>
              <p:nvPr/>
            </p:nvSpPr>
            <p:spPr bwMode="auto">
              <a:xfrm>
                <a:off x="2784" y="1528"/>
                <a:ext cx="98" cy="190"/>
              </a:xfrm>
              <a:custGeom>
                <a:avLst/>
                <a:gdLst>
                  <a:gd name="T0" fmla="*/ 182 w 90"/>
                  <a:gd name="T1" fmla="*/ 278 h 158"/>
                  <a:gd name="T2" fmla="*/ 137 w 90"/>
                  <a:gd name="T3" fmla="*/ 295 h 158"/>
                  <a:gd name="T4" fmla="*/ 95 w 90"/>
                  <a:gd name="T5" fmla="*/ 299 h 158"/>
                  <a:gd name="T6" fmla="*/ 60 w 90"/>
                  <a:gd name="T7" fmla="*/ 302 h 158"/>
                  <a:gd name="T8" fmla="*/ 23 w 90"/>
                  <a:gd name="T9" fmla="*/ 320 h 158"/>
                  <a:gd name="T10" fmla="*/ 0 w 90"/>
                  <a:gd name="T11" fmla="*/ 327 h 158"/>
                  <a:gd name="T12" fmla="*/ 34 w 90"/>
                  <a:gd name="T13" fmla="*/ 290 h 158"/>
                  <a:gd name="T14" fmla="*/ 70 w 90"/>
                  <a:gd name="T15" fmla="*/ 280 h 158"/>
                  <a:gd name="T16" fmla="*/ 62 w 90"/>
                  <a:gd name="T17" fmla="*/ 277 h 158"/>
                  <a:gd name="T18" fmla="*/ 37 w 90"/>
                  <a:gd name="T19" fmla="*/ 265 h 158"/>
                  <a:gd name="T20" fmla="*/ 34 w 90"/>
                  <a:gd name="T21" fmla="*/ 248 h 158"/>
                  <a:gd name="T22" fmla="*/ 31 w 90"/>
                  <a:gd name="T23" fmla="*/ 221 h 158"/>
                  <a:gd name="T24" fmla="*/ 62 w 90"/>
                  <a:gd name="T25" fmla="*/ 204 h 158"/>
                  <a:gd name="T26" fmla="*/ 74 w 90"/>
                  <a:gd name="T27" fmla="*/ 186 h 158"/>
                  <a:gd name="T28" fmla="*/ 70 w 90"/>
                  <a:gd name="T29" fmla="*/ 173 h 158"/>
                  <a:gd name="T30" fmla="*/ 66 w 90"/>
                  <a:gd name="T31" fmla="*/ 143 h 158"/>
                  <a:gd name="T32" fmla="*/ 34 w 90"/>
                  <a:gd name="T33" fmla="*/ 146 h 158"/>
                  <a:gd name="T34" fmla="*/ 29 w 90"/>
                  <a:gd name="T35" fmla="*/ 126 h 158"/>
                  <a:gd name="T36" fmla="*/ 24 w 90"/>
                  <a:gd name="T37" fmla="*/ 106 h 158"/>
                  <a:gd name="T38" fmla="*/ 12 w 90"/>
                  <a:gd name="T39" fmla="*/ 109 h 158"/>
                  <a:gd name="T40" fmla="*/ 14 w 90"/>
                  <a:gd name="T41" fmla="*/ 85 h 158"/>
                  <a:gd name="T42" fmla="*/ 0 w 90"/>
                  <a:gd name="T43" fmla="*/ 77 h 158"/>
                  <a:gd name="T44" fmla="*/ 10 w 90"/>
                  <a:gd name="T45" fmla="*/ 64 h 158"/>
                  <a:gd name="T46" fmla="*/ 8 w 90"/>
                  <a:gd name="T47" fmla="*/ 53 h 158"/>
                  <a:gd name="T48" fmla="*/ 7 w 90"/>
                  <a:gd name="T49" fmla="*/ 37 h 158"/>
                  <a:gd name="T50" fmla="*/ 14 w 90"/>
                  <a:gd name="T51" fmla="*/ 23 h 158"/>
                  <a:gd name="T52" fmla="*/ 24 w 90"/>
                  <a:gd name="T53" fmla="*/ 14 h 158"/>
                  <a:gd name="T54" fmla="*/ 41 w 90"/>
                  <a:gd name="T55" fmla="*/ 7 h 158"/>
                  <a:gd name="T56" fmla="*/ 71 w 90"/>
                  <a:gd name="T57" fmla="*/ 8 h 158"/>
                  <a:gd name="T58" fmla="*/ 43 w 90"/>
                  <a:gd name="T59" fmla="*/ 34 h 158"/>
                  <a:gd name="T60" fmla="*/ 42 w 90"/>
                  <a:gd name="T61" fmla="*/ 49 h 158"/>
                  <a:gd name="T62" fmla="*/ 84 w 90"/>
                  <a:gd name="T63" fmla="*/ 37 h 158"/>
                  <a:gd name="T64" fmla="*/ 101 w 90"/>
                  <a:gd name="T65" fmla="*/ 53 h 158"/>
                  <a:gd name="T66" fmla="*/ 74 w 90"/>
                  <a:gd name="T67" fmla="*/ 85 h 158"/>
                  <a:gd name="T68" fmla="*/ 64 w 90"/>
                  <a:gd name="T69" fmla="*/ 105 h 158"/>
                  <a:gd name="T70" fmla="*/ 95 w 90"/>
                  <a:gd name="T71" fmla="*/ 109 h 158"/>
                  <a:gd name="T72" fmla="*/ 115 w 90"/>
                  <a:gd name="T73" fmla="*/ 153 h 158"/>
                  <a:gd name="T74" fmla="*/ 146 w 90"/>
                  <a:gd name="T75" fmla="*/ 195 h 158"/>
                  <a:gd name="T76" fmla="*/ 156 w 90"/>
                  <a:gd name="T77" fmla="*/ 208 h 158"/>
                  <a:gd name="T78" fmla="*/ 156 w 90"/>
                  <a:gd name="T79" fmla="*/ 224 h 158"/>
                  <a:gd name="T80" fmla="*/ 187 w 90"/>
                  <a:gd name="T81" fmla="*/ 237 h 158"/>
                  <a:gd name="T82" fmla="*/ 174 w 90"/>
                  <a:gd name="T83" fmla="*/ 260 h 158"/>
                  <a:gd name="T84" fmla="*/ 158 w 90"/>
                  <a:gd name="T85" fmla="*/ 272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chemeClr val="accent4">
                  <a:lumMod val="40000"/>
                  <a:lumOff val="60000"/>
                </a:schemeClr>
              </a:solidFill>
              <a:ln w="3175" cap="rnd">
                <a:solidFill>
                  <a:srgbClr val="C29494"/>
                </a:solidFill>
                <a:round/>
                <a:headEnd/>
                <a:tailEnd/>
              </a:ln>
            </p:spPr>
            <p:txBody>
              <a:bodyPr/>
              <a:lstStyle/>
              <a:p>
                <a:pPr>
                  <a:defRPr/>
                </a:pPr>
                <a:endParaRPr lang="en-US"/>
              </a:p>
            </p:txBody>
          </p:sp>
          <p:sp>
            <p:nvSpPr>
              <p:cNvPr id="279" name="Freeform 280"/>
              <p:cNvSpPr>
                <a:spLocks noChangeAspect="1"/>
              </p:cNvSpPr>
              <p:nvPr/>
            </p:nvSpPr>
            <p:spPr bwMode="auto">
              <a:xfrm>
                <a:off x="2776" y="1594"/>
                <a:ext cx="5" cy="8"/>
              </a:xfrm>
              <a:custGeom>
                <a:avLst/>
                <a:gdLst>
                  <a:gd name="T0" fmla="*/ 1 w 4"/>
                  <a:gd name="T1" fmla="*/ 276 h 6"/>
                  <a:gd name="T2" fmla="*/ 61 w 4"/>
                  <a:gd name="T3" fmla="*/ 0 h 6"/>
                  <a:gd name="T4" fmla="*/ 76 w 4"/>
                  <a:gd name="T5" fmla="*/ 0 h 6"/>
                  <a:gd name="T6" fmla="*/ 76 w 4"/>
                  <a:gd name="T7" fmla="*/ 276 h 6"/>
                  <a:gd name="T8" fmla="*/ 1 w 4"/>
                  <a:gd name="T9" fmla="*/ 27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FFC2C2"/>
              </a:solidFill>
              <a:ln w="3175" cap="rnd">
                <a:solidFill>
                  <a:srgbClr val="C29494"/>
                </a:solidFill>
                <a:round/>
                <a:headEnd/>
                <a:tailEnd/>
              </a:ln>
            </p:spPr>
            <p:txBody>
              <a:bodyPr/>
              <a:lstStyle/>
              <a:p>
                <a:endParaRPr lang="en-US"/>
              </a:p>
            </p:txBody>
          </p:sp>
          <p:sp>
            <p:nvSpPr>
              <p:cNvPr id="280" name="Freeform 281"/>
              <p:cNvSpPr>
                <a:spLocks noChangeAspect="1"/>
              </p:cNvSpPr>
              <p:nvPr/>
            </p:nvSpPr>
            <p:spPr bwMode="auto">
              <a:xfrm>
                <a:off x="2758" y="1531"/>
                <a:ext cx="14" cy="19"/>
              </a:xfrm>
              <a:custGeom>
                <a:avLst/>
                <a:gdLst>
                  <a:gd name="T0" fmla="*/ 325 w 11"/>
                  <a:gd name="T1" fmla="*/ 1 h 16"/>
                  <a:gd name="T2" fmla="*/ 249 w 11"/>
                  <a:gd name="T3" fmla="*/ 120 h 16"/>
                  <a:gd name="T4" fmla="*/ 1 w 11"/>
                  <a:gd name="T5" fmla="*/ 171 h 16"/>
                  <a:gd name="T6" fmla="*/ 75 w 11"/>
                  <a:gd name="T7" fmla="*/ 120 h 16"/>
                  <a:gd name="T8" fmla="*/ 1 w 11"/>
                  <a:gd name="T9" fmla="*/ 67 h 16"/>
                  <a:gd name="T10" fmla="*/ 121 w 11"/>
                  <a:gd name="T11" fmla="*/ 67 h 16"/>
                  <a:gd name="T12" fmla="*/ 200 w 11"/>
                  <a:gd name="T13" fmla="*/ 2 h 16"/>
                  <a:gd name="T14" fmla="*/ 325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FFC2C2"/>
              </a:solidFill>
              <a:ln w="3175" cap="rnd">
                <a:solidFill>
                  <a:srgbClr val="C29494"/>
                </a:solidFill>
                <a:round/>
                <a:headEnd/>
                <a:tailEnd/>
              </a:ln>
            </p:spPr>
            <p:txBody>
              <a:bodyPr/>
              <a:lstStyle/>
              <a:p>
                <a:endParaRPr lang="en-US"/>
              </a:p>
            </p:txBody>
          </p:sp>
          <p:sp>
            <p:nvSpPr>
              <p:cNvPr id="281" name="Freeform 282"/>
              <p:cNvSpPr>
                <a:spLocks noChangeAspect="1"/>
              </p:cNvSpPr>
              <p:nvPr/>
            </p:nvSpPr>
            <p:spPr bwMode="auto">
              <a:xfrm>
                <a:off x="2762" y="1550"/>
                <a:ext cx="16" cy="12"/>
              </a:xfrm>
              <a:custGeom>
                <a:avLst/>
                <a:gdLst>
                  <a:gd name="T0" fmla="*/ 143 w 13"/>
                  <a:gd name="T1" fmla="*/ 0 h 10"/>
                  <a:gd name="T2" fmla="*/ 169 w 13"/>
                  <a:gd name="T3" fmla="*/ 72 h 10"/>
                  <a:gd name="T4" fmla="*/ 217 w 13"/>
                  <a:gd name="T5" fmla="*/ 103 h 10"/>
                  <a:gd name="T6" fmla="*/ 143 w 13"/>
                  <a:gd name="T7" fmla="*/ 122 h 10"/>
                  <a:gd name="T8" fmla="*/ 73 w 13"/>
                  <a:gd name="T9" fmla="*/ 72 h 10"/>
                  <a:gd name="T10" fmla="*/ 1 w 13"/>
                  <a:gd name="T11" fmla="*/ 42 h 10"/>
                  <a:gd name="T12" fmla="*/ 111 w 13"/>
                  <a:gd name="T13" fmla="*/ 42 h 10"/>
                  <a:gd name="T14" fmla="*/ 143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FFC2C2"/>
              </a:solidFill>
              <a:ln w="3175" cap="rnd">
                <a:solidFill>
                  <a:srgbClr val="C29494"/>
                </a:solidFill>
                <a:round/>
                <a:headEnd/>
                <a:tailEnd/>
              </a:ln>
            </p:spPr>
            <p:txBody>
              <a:bodyPr/>
              <a:lstStyle/>
              <a:p>
                <a:endParaRPr lang="en-US"/>
              </a:p>
            </p:txBody>
          </p:sp>
          <p:sp>
            <p:nvSpPr>
              <p:cNvPr id="282" name="Freeform 283"/>
              <p:cNvSpPr>
                <a:spLocks noChangeAspect="1"/>
              </p:cNvSpPr>
              <p:nvPr/>
            </p:nvSpPr>
            <p:spPr bwMode="auto">
              <a:xfrm>
                <a:off x="2766" y="1588"/>
                <a:ext cx="8" cy="8"/>
              </a:xfrm>
              <a:custGeom>
                <a:avLst/>
                <a:gdLst>
                  <a:gd name="T0" fmla="*/ 0 w 7"/>
                  <a:gd name="T1" fmla="*/ 207 h 6"/>
                  <a:gd name="T2" fmla="*/ 29 w 7"/>
                  <a:gd name="T3" fmla="*/ 0 h 6"/>
                  <a:gd name="T4" fmla="*/ 43 w 7"/>
                  <a:gd name="T5" fmla="*/ 276 h 6"/>
                  <a:gd name="T6" fmla="*/ 33 w 7"/>
                  <a:gd name="T7" fmla="*/ 357 h 6"/>
                  <a:gd name="T8" fmla="*/ 3 w 7"/>
                  <a:gd name="T9" fmla="*/ 276 h 6"/>
                  <a:gd name="T10" fmla="*/ 0 w 7"/>
                  <a:gd name="T11" fmla="*/ 20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FFC2C2"/>
              </a:solidFill>
              <a:ln w="3175" cap="rnd">
                <a:solidFill>
                  <a:srgbClr val="C29494"/>
                </a:solidFill>
                <a:round/>
                <a:headEnd/>
                <a:tailEnd/>
              </a:ln>
            </p:spPr>
            <p:txBody>
              <a:bodyPr/>
              <a:lstStyle/>
              <a:p>
                <a:endParaRPr lang="en-US"/>
              </a:p>
            </p:txBody>
          </p:sp>
          <p:sp>
            <p:nvSpPr>
              <p:cNvPr id="283" name="Freeform 284"/>
              <p:cNvSpPr>
                <a:spLocks noChangeAspect="1"/>
              </p:cNvSpPr>
              <p:nvPr/>
            </p:nvSpPr>
            <p:spPr bwMode="auto">
              <a:xfrm>
                <a:off x="2811" y="1514"/>
                <a:ext cx="13" cy="11"/>
              </a:xfrm>
              <a:custGeom>
                <a:avLst/>
                <a:gdLst>
                  <a:gd name="T0" fmla="*/ 1 w 11"/>
                  <a:gd name="T1" fmla="*/ 2 h 9"/>
                  <a:gd name="T2" fmla="*/ 2 w 11"/>
                  <a:gd name="T3" fmla="*/ 119 h 9"/>
                  <a:gd name="T4" fmla="*/ 79 w 11"/>
                  <a:gd name="T5" fmla="*/ 133 h 9"/>
                  <a:gd name="T6" fmla="*/ 48 w 11"/>
                  <a:gd name="T7" fmla="*/ 53 h 9"/>
                  <a:gd name="T8" fmla="*/ 106 w 11"/>
                  <a:gd name="T9" fmla="*/ 53 h 9"/>
                  <a:gd name="T10" fmla="*/ 79 w 11"/>
                  <a:gd name="T11" fmla="*/ 1 h 9"/>
                  <a:gd name="T12" fmla="*/ 41 w 11"/>
                  <a:gd name="T13" fmla="*/ 1 h 9"/>
                  <a:gd name="T14" fmla="*/ 48 w 11"/>
                  <a:gd name="T15" fmla="*/ 53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FFC2C2"/>
              </a:solidFill>
              <a:ln w="3175" cap="rnd">
                <a:solidFill>
                  <a:srgbClr val="C29494"/>
                </a:solidFill>
                <a:round/>
                <a:headEnd/>
                <a:tailEnd/>
              </a:ln>
            </p:spPr>
            <p:txBody>
              <a:bodyPr/>
              <a:lstStyle/>
              <a:p>
                <a:endParaRPr lang="en-US"/>
              </a:p>
            </p:txBody>
          </p:sp>
          <p:sp>
            <p:nvSpPr>
              <p:cNvPr id="284" name="Freeform 285"/>
              <p:cNvSpPr>
                <a:spLocks noChangeAspect="1"/>
              </p:cNvSpPr>
              <p:nvPr/>
            </p:nvSpPr>
            <p:spPr bwMode="auto">
              <a:xfrm>
                <a:off x="2767" y="1564"/>
                <a:ext cx="5" cy="4"/>
              </a:xfrm>
              <a:custGeom>
                <a:avLst/>
                <a:gdLst>
                  <a:gd name="T0" fmla="*/ 61 w 4"/>
                  <a:gd name="T1" fmla="*/ 0 h 3"/>
                  <a:gd name="T2" fmla="*/ 95 w 4"/>
                  <a:gd name="T3" fmla="*/ 116 h 3"/>
                  <a:gd name="T4" fmla="*/ 61 w 4"/>
                  <a:gd name="T5" fmla="*/ 155 h 3"/>
                  <a:gd name="T6" fmla="*/ 0 w 4"/>
                  <a:gd name="T7" fmla="*/ 1 h 3"/>
                  <a:gd name="T8" fmla="*/ 6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FFC2C2"/>
              </a:solidFill>
              <a:ln w="3175" cap="rnd">
                <a:solidFill>
                  <a:srgbClr val="C29494"/>
                </a:solidFill>
                <a:round/>
                <a:headEnd/>
                <a:tailEnd/>
              </a:ln>
            </p:spPr>
            <p:txBody>
              <a:bodyPr/>
              <a:lstStyle/>
              <a:p>
                <a:endParaRPr lang="en-US"/>
              </a:p>
            </p:txBody>
          </p:sp>
          <p:sp>
            <p:nvSpPr>
              <p:cNvPr id="285" name="Freeform 286"/>
              <p:cNvSpPr>
                <a:spLocks noChangeAspect="1"/>
              </p:cNvSpPr>
              <p:nvPr/>
            </p:nvSpPr>
            <p:spPr bwMode="auto">
              <a:xfrm>
                <a:off x="2754" y="1550"/>
                <a:ext cx="3" cy="2"/>
              </a:xfrm>
              <a:custGeom>
                <a:avLst/>
                <a:gdLst>
                  <a:gd name="T0" fmla="*/ 1 w 3"/>
                  <a:gd name="T1" fmla="*/ 0 h 2"/>
                  <a:gd name="T2" fmla="*/ 3 w 3"/>
                  <a:gd name="T3" fmla="*/ 1 h 2"/>
                  <a:gd name="T4" fmla="*/ 1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FFC2C2"/>
              </a:solidFill>
              <a:ln w="3175" cap="rnd">
                <a:solidFill>
                  <a:srgbClr val="C29494"/>
                </a:solidFill>
                <a:round/>
                <a:headEnd/>
                <a:tailEnd/>
              </a:ln>
            </p:spPr>
            <p:txBody>
              <a:bodyPr/>
              <a:lstStyle/>
              <a:p>
                <a:endParaRPr lang="en-US"/>
              </a:p>
            </p:txBody>
          </p:sp>
          <p:sp>
            <p:nvSpPr>
              <p:cNvPr id="286" name="Freeform 287"/>
              <p:cNvSpPr>
                <a:spLocks noChangeAspect="1"/>
              </p:cNvSpPr>
              <p:nvPr/>
            </p:nvSpPr>
            <p:spPr bwMode="auto">
              <a:xfrm>
                <a:off x="2754" y="1554"/>
                <a:ext cx="3" cy="2"/>
              </a:xfrm>
              <a:custGeom>
                <a:avLst/>
                <a:gdLst>
                  <a:gd name="T0" fmla="*/ 1 w 3"/>
                  <a:gd name="T1" fmla="*/ 0 h 2"/>
                  <a:gd name="T2" fmla="*/ 3 w 3"/>
                  <a:gd name="T3" fmla="*/ 1 h 2"/>
                  <a:gd name="T4" fmla="*/ 2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FFC2C2"/>
              </a:solidFill>
              <a:ln w="3175" cap="rnd">
                <a:solidFill>
                  <a:srgbClr val="C29494"/>
                </a:solidFill>
                <a:round/>
                <a:headEnd/>
                <a:tailEnd/>
              </a:ln>
            </p:spPr>
            <p:txBody>
              <a:bodyPr/>
              <a:lstStyle/>
              <a:p>
                <a:endParaRPr lang="en-US"/>
              </a:p>
            </p:txBody>
          </p:sp>
          <p:sp>
            <p:nvSpPr>
              <p:cNvPr id="287" name="Freeform 288"/>
              <p:cNvSpPr>
                <a:spLocks noChangeAspect="1"/>
              </p:cNvSpPr>
              <p:nvPr/>
            </p:nvSpPr>
            <p:spPr bwMode="auto">
              <a:xfrm>
                <a:off x="2754" y="1557"/>
                <a:ext cx="3" cy="3"/>
              </a:xfrm>
              <a:custGeom>
                <a:avLst/>
                <a:gdLst>
                  <a:gd name="T0" fmla="*/ 1 w 3"/>
                  <a:gd name="T1" fmla="*/ 473 h 2"/>
                  <a:gd name="T2" fmla="*/ 3 w 3"/>
                  <a:gd name="T3" fmla="*/ 710 h 2"/>
                  <a:gd name="T4" fmla="*/ 1 w 3"/>
                  <a:gd name="T5" fmla="*/ 710 h 2"/>
                  <a:gd name="T6" fmla="*/ 0 w 3"/>
                  <a:gd name="T7" fmla="*/ 473 h 2"/>
                  <a:gd name="T8" fmla="*/ 1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FFC2C2"/>
              </a:solidFill>
              <a:ln w="3175" cap="rnd">
                <a:solidFill>
                  <a:srgbClr val="C29494"/>
                </a:solidFill>
                <a:round/>
                <a:headEnd/>
                <a:tailEnd/>
              </a:ln>
            </p:spPr>
            <p:txBody>
              <a:bodyPr/>
              <a:lstStyle/>
              <a:p>
                <a:endParaRPr lang="en-US"/>
              </a:p>
            </p:txBody>
          </p:sp>
          <p:sp>
            <p:nvSpPr>
              <p:cNvPr id="288" name="Freeform 289"/>
              <p:cNvSpPr>
                <a:spLocks noChangeAspect="1"/>
              </p:cNvSpPr>
              <p:nvPr/>
            </p:nvSpPr>
            <p:spPr bwMode="auto">
              <a:xfrm>
                <a:off x="2752" y="1561"/>
                <a:ext cx="4" cy="2"/>
              </a:xfrm>
              <a:custGeom>
                <a:avLst/>
                <a:gdLst>
                  <a:gd name="T0" fmla="*/ 116 w 3"/>
                  <a:gd name="T1" fmla="*/ 1 h 2"/>
                  <a:gd name="T2" fmla="*/ 155 w 3"/>
                  <a:gd name="T3" fmla="*/ 2 h 2"/>
                  <a:gd name="T4" fmla="*/ 116 w 3"/>
                  <a:gd name="T5" fmla="*/ 2 h 2"/>
                  <a:gd name="T6" fmla="*/ 0 w 3"/>
                  <a:gd name="T7" fmla="*/ 1 h 2"/>
                  <a:gd name="T8" fmla="*/ 116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FFC2C2"/>
              </a:solidFill>
              <a:ln w="3175" cap="rnd">
                <a:solidFill>
                  <a:srgbClr val="C29494"/>
                </a:solidFill>
                <a:round/>
                <a:headEnd/>
                <a:tailEnd/>
              </a:ln>
            </p:spPr>
            <p:txBody>
              <a:bodyPr/>
              <a:lstStyle/>
              <a:p>
                <a:endParaRPr lang="en-US"/>
              </a:p>
            </p:txBody>
          </p:sp>
          <p:sp>
            <p:nvSpPr>
              <p:cNvPr id="289" name="Oval 290"/>
              <p:cNvSpPr>
                <a:spLocks noChangeAspect="1" noChangeArrowheads="1"/>
              </p:cNvSpPr>
              <p:nvPr/>
            </p:nvSpPr>
            <p:spPr bwMode="auto">
              <a:xfrm>
                <a:off x="2752" y="1566"/>
                <a:ext cx="3" cy="1"/>
              </a:xfrm>
              <a:prstGeom prst="ellipse">
                <a:avLst/>
              </a:prstGeom>
              <a:solidFill>
                <a:srgbClr val="FFC2C2"/>
              </a:solidFill>
              <a:ln w="3175" cap="rnd">
                <a:solidFill>
                  <a:srgbClr val="C29494"/>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90" name="Freeform 291"/>
              <p:cNvSpPr>
                <a:spLocks noChangeAspect="1"/>
              </p:cNvSpPr>
              <p:nvPr/>
            </p:nvSpPr>
            <p:spPr bwMode="auto">
              <a:xfrm>
                <a:off x="2767" y="1574"/>
                <a:ext cx="11" cy="8"/>
              </a:xfrm>
              <a:custGeom>
                <a:avLst/>
                <a:gdLst>
                  <a:gd name="T0" fmla="*/ 65 w 9"/>
                  <a:gd name="T1" fmla="*/ 0 h 7"/>
                  <a:gd name="T2" fmla="*/ 145 w 9"/>
                  <a:gd name="T3" fmla="*/ 3 h 7"/>
                  <a:gd name="T4" fmla="*/ 119 w 9"/>
                  <a:gd name="T5" fmla="*/ 38 h 7"/>
                  <a:gd name="T6" fmla="*/ 1 w 9"/>
                  <a:gd name="T7" fmla="*/ 38 h 7"/>
                  <a:gd name="T8" fmla="*/ 65 w 9"/>
                  <a:gd name="T9" fmla="*/ 3 h 7"/>
                  <a:gd name="T10" fmla="*/ 53 w 9"/>
                  <a:gd name="T11" fmla="*/ 0 h 7"/>
                  <a:gd name="T12" fmla="*/ 6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FFC2C2"/>
              </a:solidFill>
              <a:ln w="3175" cap="rnd">
                <a:solidFill>
                  <a:srgbClr val="C29494"/>
                </a:solidFill>
                <a:round/>
                <a:headEnd/>
                <a:tailEnd/>
              </a:ln>
            </p:spPr>
            <p:txBody>
              <a:bodyPr/>
              <a:lstStyle/>
              <a:p>
                <a:endParaRPr lang="en-US"/>
              </a:p>
            </p:txBody>
          </p:sp>
          <p:sp>
            <p:nvSpPr>
              <p:cNvPr id="291" name="Freeform 292"/>
              <p:cNvSpPr>
                <a:spLocks noChangeAspect="1"/>
              </p:cNvSpPr>
              <p:nvPr/>
            </p:nvSpPr>
            <p:spPr bwMode="auto">
              <a:xfrm>
                <a:off x="2760" y="1572"/>
                <a:ext cx="7" cy="8"/>
              </a:xfrm>
              <a:custGeom>
                <a:avLst/>
                <a:gdLst>
                  <a:gd name="T0" fmla="*/ 55 w 6"/>
                  <a:gd name="T1" fmla="*/ 1 h 7"/>
                  <a:gd name="T2" fmla="*/ 1 w 6"/>
                  <a:gd name="T3" fmla="*/ 43 h 7"/>
                  <a:gd name="T4" fmla="*/ 1 w 6"/>
                  <a:gd name="T5" fmla="*/ 3 h 7"/>
                  <a:gd name="T6" fmla="*/ 55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FFC2C2"/>
              </a:solidFill>
              <a:ln w="3175" cap="rnd">
                <a:solidFill>
                  <a:srgbClr val="C29494"/>
                </a:solidFill>
                <a:round/>
                <a:headEnd/>
                <a:tailEnd/>
              </a:ln>
            </p:spPr>
            <p:txBody>
              <a:bodyPr/>
              <a:lstStyle/>
              <a:p>
                <a:endParaRPr lang="en-US"/>
              </a:p>
            </p:txBody>
          </p:sp>
          <p:sp>
            <p:nvSpPr>
              <p:cNvPr id="292" name="Freeform 293"/>
              <p:cNvSpPr>
                <a:spLocks noChangeAspect="1"/>
              </p:cNvSpPr>
              <p:nvPr/>
            </p:nvSpPr>
            <p:spPr bwMode="auto">
              <a:xfrm>
                <a:off x="2833" y="1489"/>
                <a:ext cx="11" cy="13"/>
              </a:xfrm>
              <a:custGeom>
                <a:avLst/>
                <a:gdLst>
                  <a:gd name="T0" fmla="*/ 1 w 9"/>
                  <a:gd name="T1" fmla="*/ 1 h 11"/>
                  <a:gd name="T2" fmla="*/ 97 w 9"/>
                  <a:gd name="T3" fmla="*/ 0 h 11"/>
                  <a:gd name="T4" fmla="*/ 145 w 9"/>
                  <a:gd name="T5" fmla="*/ 2 h 11"/>
                  <a:gd name="T6" fmla="*/ 97 w 9"/>
                  <a:gd name="T7" fmla="*/ 110 h 11"/>
                  <a:gd name="T8" fmla="*/ 97 w 9"/>
                  <a:gd name="T9" fmla="*/ 57 h 11"/>
                  <a:gd name="T10" fmla="*/ 2 w 9"/>
                  <a:gd name="T11" fmla="*/ 41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FFC2C2"/>
              </a:solidFill>
              <a:ln w="3175" cap="rnd">
                <a:solidFill>
                  <a:srgbClr val="C29494"/>
                </a:solidFill>
                <a:round/>
                <a:headEnd/>
                <a:tailEnd/>
              </a:ln>
            </p:spPr>
            <p:txBody>
              <a:bodyPr/>
              <a:lstStyle/>
              <a:p>
                <a:endParaRPr lang="en-US"/>
              </a:p>
            </p:txBody>
          </p:sp>
          <p:sp>
            <p:nvSpPr>
              <p:cNvPr id="293" name="Freeform 294"/>
              <p:cNvSpPr>
                <a:spLocks noChangeAspect="1"/>
              </p:cNvSpPr>
              <p:nvPr/>
            </p:nvSpPr>
            <p:spPr bwMode="auto">
              <a:xfrm>
                <a:off x="2846" y="1478"/>
                <a:ext cx="4" cy="5"/>
              </a:xfrm>
              <a:custGeom>
                <a:avLst/>
                <a:gdLst>
                  <a:gd name="T0" fmla="*/ 116 w 3"/>
                  <a:gd name="T1" fmla="*/ 0 h 4"/>
                  <a:gd name="T2" fmla="*/ 155 w 3"/>
                  <a:gd name="T3" fmla="*/ 61 h 4"/>
                  <a:gd name="T4" fmla="*/ 1 w 3"/>
                  <a:gd name="T5" fmla="*/ 95 h 4"/>
                  <a:gd name="T6" fmla="*/ 0 w 3"/>
                  <a:gd name="T7" fmla="*/ 1 h 4"/>
                  <a:gd name="T8" fmla="*/ 116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FFC2C2"/>
              </a:solidFill>
              <a:ln w="3175" cap="rnd">
                <a:solidFill>
                  <a:srgbClr val="C29494"/>
                </a:solidFill>
                <a:round/>
                <a:headEnd/>
                <a:tailEnd/>
              </a:ln>
            </p:spPr>
            <p:txBody>
              <a:bodyPr/>
              <a:lstStyle/>
              <a:p>
                <a:endParaRPr lang="en-US"/>
              </a:p>
            </p:txBody>
          </p:sp>
          <p:sp>
            <p:nvSpPr>
              <p:cNvPr id="294" name="Freeform 295"/>
              <p:cNvSpPr>
                <a:spLocks noChangeAspect="1"/>
              </p:cNvSpPr>
              <p:nvPr/>
            </p:nvSpPr>
            <p:spPr bwMode="auto">
              <a:xfrm>
                <a:off x="2841" y="1480"/>
                <a:ext cx="4" cy="6"/>
              </a:xfrm>
              <a:custGeom>
                <a:avLst/>
                <a:gdLst>
                  <a:gd name="T0" fmla="*/ 116 w 3"/>
                  <a:gd name="T1" fmla="*/ 0 h 5"/>
                  <a:gd name="T2" fmla="*/ 155 w 3"/>
                  <a:gd name="T3" fmla="*/ 42 h 5"/>
                  <a:gd name="T4" fmla="*/ 116 w 3"/>
                  <a:gd name="T5" fmla="*/ 60 h 5"/>
                  <a:gd name="T6" fmla="*/ 0 w 3"/>
                  <a:gd name="T7" fmla="*/ 2 h 5"/>
                  <a:gd name="T8" fmla="*/ 116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FFC2C2"/>
              </a:solidFill>
              <a:ln w="3175" cap="rnd">
                <a:solidFill>
                  <a:srgbClr val="C29494"/>
                </a:solidFill>
                <a:round/>
                <a:headEnd/>
                <a:tailEnd/>
              </a:ln>
            </p:spPr>
            <p:txBody>
              <a:bodyPr/>
              <a:lstStyle/>
              <a:p>
                <a:endParaRPr lang="en-US"/>
              </a:p>
            </p:txBody>
          </p:sp>
          <p:sp>
            <p:nvSpPr>
              <p:cNvPr id="295" name="Freeform 296"/>
              <p:cNvSpPr>
                <a:spLocks noChangeAspect="1"/>
              </p:cNvSpPr>
              <p:nvPr/>
            </p:nvSpPr>
            <p:spPr bwMode="auto">
              <a:xfrm>
                <a:off x="2930" y="1497"/>
                <a:ext cx="4" cy="6"/>
              </a:xfrm>
              <a:custGeom>
                <a:avLst/>
                <a:gdLst>
                  <a:gd name="T0" fmla="*/ 116 w 3"/>
                  <a:gd name="T1" fmla="*/ 1 h 5"/>
                  <a:gd name="T2" fmla="*/ 155 w 3"/>
                  <a:gd name="T3" fmla="*/ 42 h 5"/>
                  <a:gd name="T4" fmla="*/ 116 w 3"/>
                  <a:gd name="T5" fmla="*/ 60 h 5"/>
                  <a:gd name="T6" fmla="*/ 0 w 3"/>
                  <a:gd name="T7" fmla="*/ 2 h 5"/>
                  <a:gd name="T8" fmla="*/ 116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4BAC2"/>
              </a:solidFill>
              <a:ln w="3175" cap="rnd">
                <a:solidFill>
                  <a:srgbClr val="997480"/>
                </a:solidFill>
                <a:round/>
                <a:headEnd/>
                <a:tailEnd/>
              </a:ln>
            </p:spPr>
            <p:txBody>
              <a:bodyPr/>
              <a:lstStyle/>
              <a:p>
                <a:endParaRPr lang="en-US"/>
              </a:p>
            </p:txBody>
          </p:sp>
          <p:sp>
            <p:nvSpPr>
              <p:cNvPr id="296" name="Freeform 297"/>
              <p:cNvSpPr>
                <a:spLocks noChangeAspect="1"/>
              </p:cNvSpPr>
              <p:nvPr/>
            </p:nvSpPr>
            <p:spPr bwMode="auto">
              <a:xfrm>
                <a:off x="2937" y="1515"/>
                <a:ext cx="6" cy="4"/>
              </a:xfrm>
              <a:custGeom>
                <a:avLst/>
                <a:gdLst>
                  <a:gd name="T0" fmla="*/ 50 w 5"/>
                  <a:gd name="T1" fmla="*/ 116 h 3"/>
                  <a:gd name="T2" fmla="*/ 2 w 5"/>
                  <a:gd name="T3" fmla="*/ 155 h 3"/>
                  <a:gd name="T4" fmla="*/ 0 w 5"/>
                  <a:gd name="T5" fmla="*/ 116 h 3"/>
                  <a:gd name="T6" fmla="*/ 42 w 5"/>
                  <a:gd name="T7" fmla="*/ 0 h 3"/>
                  <a:gd name="T8" fmla="*/ 50 w 5"/>
                  <a:gd name="T9" fmla="*/ 1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4BAC2"/>
              </a:solidFill>
              <a:ln w="3175" cap="rnd">
                <a:solidFill>
                  <a:srgbClr val="997480"/>
                </a:solidFill>
                <a:round/>
                <a:headEnd/>
                <a:tailEnd/>
              </a:ln>
            </p:spPr>
            <p:txBody>
              <a:bodyPr/>
              <a:lstStyle/>
              <a:p>
                <a:endParaRPr lang="en-US"/>
              </a:p>
            </p:txBody>
          </p:sp>
          <p:sp>
            <p:nvSpPr>
              <p:cNvPr id="297" name="Freeform 298"/>
              <p:cNvSpPr>
                <a:spLocks noChangeAspect="1"/>
              </p:cNvSpPr>
              <p:nvPr/>
            </p:nvSpPr>
            <p:spPr bwMode="auto">
              <a:xfrm>
                <a:off x="2933" y="1443"/>
                <a:ext cx="6" cy="4"/>
              </a:xfrm>
              <a:custGeom>
                <a:avLst/>
                <a:gdLst>
                  <a:gd name="T0" fmla="*/ 60 w 5"/>
                  <a:gd name="T1" fmla="*/ 116 h 3"/>
                  <a:gd name="T2" fmla="*/ 42 w 5"/>
                  <a:gd name="T3" fmla="*/ 155 h 3"/>
                  <a:gd name="T4" fmla="*/ 1 w 5"/>
                  <a:gd name="T5" fmla="*/ 1 h 3"/>
                  <a:gd name="T6" fmla="*/ 42 w 5"/>
                  <a:gd name="T7" fmla="*/ 0 h 3"/>
                  <a:gd name="T8" fmla="*/ 60 w 5"/>
                  <a:gd name="T9" fmla="*/ 1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4BAC2"/>
              </a:solidFill>
              <a:ln w="3175" cap="rnd">
                <a:solidFill>
                  <a:srgbClr val="997480"/>
                </a:solidFill>
                <a:round/>
                <a:headEnd/>
                <a:tailEnd/>
              </a:ln>
            </p:spPr>
            <p:txBody>
              <a:bodyPr/>
              <a:lstStyle/>
              <a:p>
                <a:endParaRPr lang="en-US"/>
              </a:p>
            </p:txBody>
          </p:sp>
          <p:sp>
            <p:nvSpPr>
              <p:cNvPr id="298" name="Freeform 299"/>
              <p:cNvSpPr>
                <a:spLocks noChangeAspect="1"/>
              </p:cNvSpPr>
              <p:nvPr/>
            </p:nvSpPr>
            <p:spPr bwMode="auto">
              <a:xfrm>
                <a:off x="2959" y="1425"/>
                <a:ext cx="5" cy="3"/>
              </a:xfrm>
              <a:custGeom>
                <a:avLst/>
                <a:gdLst>
                  <a:gd name="T0" fmla="*/ 95 w 4"/>
                  <a:gd name="T1" fmla="*/ 473 h 2"/>
                  <a:gd name="T2" fmla="*/ 61 w 4"/>
                  <a:gd name="T3" fmla="*/ 710 h 2"/>
                  <a:gd name="T4" fmla="*/ 0 w 4"/>
                  <a:gd name="T5" fmla="*/ 473 h 2"/>
                  <a:gd name="T6" fmla="*/ 61 w 4"/>
                  <a:gd name="T7" fmla="*/ 0 h 2"/>
                  <a:gd name="T8" fmla="*/ 95 w 4"/>
                  <a:gd name="T9" fmla="*/ 47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4BAC2"/>
              </a:solidFill>
              <a:ln w="3175" cap="rnd">
                <a:solidFill>
                  <a:srgbClr val="997480"/>
                </a:solidFill>
                <a:round/>
                <a:headEnd/>
                <a:tailEnd/>
              </a:ln>
            </p:spPr>
            <p:txBody>
              <a:bodyPr/>
              <a:lstStyle/>
              <a:p>
                <a:endParaRPr lang="en-US"/>
              </a:p>
            </p:txBody>
          </p:sp>
          <p:sp>
            <p:nvSpPr>
              <p:cNvPr id="299" name="Freeform 300"/>
              <p:cNvSpPr>
                <a:spLocks noChangeAspect="1"/>
              </p:cNvSpPr>
              <p:nvPr/>
            </p:nvSpPr>
            <p:spPr bwMode="auto">
              <a:xfrm>
                <a:off x="2964" y="1418"/>
                <a:ext cx="6" cy="4"/>
              </a:xfrm>
              <a:custGeom>
                <a:avLst/>
                <a:gdLst>
                  <a:gd name="T0" fmla="*/ 60 w 5"/>
                  <a:gd name="T1" fmla="*/ 116 h 3"/>
                  <a:gd name="T2" fmla="*/ 2 w 5"/>
                  <a:gd name="T3" fmla="*/ 155 h 3"/>
                  <a:gd name="T4" fmla="*/ 0 w 5"/>
                  <a:gd name="T5" fmla="*/ 1 h 3"/>
                  <a:gd name="T6" fmla="*/ 42 w 5"/>
                  <a:gd name="T7" fmla="*/ 0 h 3"/>
                  <a:gd name="T8" fmla="*/ 60 w 5"/>
                  <a:gd name="T9" fmla="*/ 1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4BAC2"/>
              </a:solidFill>
              <a:ln w="3175" cap="rnd">
                <a:solidFill>
                  <a:srgbClr val="997480"/>
                </a:solidFill>
                <a:round/>
                <a:headEnd/>
                <a:tailEnd/>
              </a:ln>
            </p:spPr>
            <p:txBody>
              <a:bodyPr/>
              <a:lstStyle/>
              <a:p>
                <a:endParaRPr lang="en-US"/>
              </a:p>
            </p:txBody>
          </p:sp>
          <p:sp>
            <p:nvSpPr>
              <p:cNvPr id="300" name="Freeform 301"/>
              <p:cNvSpPr>
                <a:spLocks noChangeAspect="1"/>
              </p:cNvSpPr>
              <p:nvPr/>
            </p:nvSpPr>
            <p:spPr bwMode="auto">
              <a:xfrm>
                <a:off x="3014" y="1363"/>
                <a:ext cx="6" cy="3"/>
              </a:xfrm>
              <a:custGeom>
                <a:avLst/>
                <a:gdLst>
                  <a:gd name="T0" fmla="*/ 60 w 5"/>
                  <a:gd name="T1" fmla="*/ 2 h 3"/>
                  <a:gd name="T2" fmla="*/ 42 w 5"/>
                  <a:gd name="T3" fmla="*/ 3 h 3"/>
                  <a:gd name="T4" fmla="*/ 1 w 5"/>
                  <a:gd name="T5" fmla="*/ 2 h 3"/>
                  <a:gd name="T6" fmla="*/ 42 w 5"/>
                  <a:gd name="T7" fmla="*/ 0 h 3"/>
                  <a:gd name="T8" fmla="*/ 60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4BAC2"/>
              </a:solidFill>
              <a:ln w="3175" cap="rnd">
                <a:solidFill>
                  <a:srgbClr val="997480"/>
                </a:solidFill>
                <a:round/>
                <a:headEnd/>
                <a:tailEnd/>
              </a:ln>
            </p:spPr>
            <p:txBody>
              <a:bodyPr/>
              <a:lstStyle/>
              <a:p>
                <a:endParaRPr lang="en-US"/>
              </a:p>
            </p:txBody>
          </p:sp>
          <p:sp>
            <p:nvSpPr>
              <p:cNvPr id="301" name="Freeform 302"/>
              <p:cNvSpPr>
                <a:spLocks noChangeAspect="1"/>
              </p:cNvSpPr>
              <p:nvPr/>
            </p:nvSpPr>
            <p:spPr bwMode="auto">
              <a:xfrm>
                <a:off x="3062" y="1300"/>
                <a:ext cx="6" cy="4"/>
              </a:xfrm>
              <a:custGeom>
                <a:avLst/>
                <a:gdLst>
                  <a:gd name="T0" fmla="*/ 60 w 5"/>
                  <a:gd name="T1" fmla="*/ 116 h 3"/>
                  <a:gd name="T2" fmla="*/ 2 w 5"/>
                  <a:gd name="T3" fmla="*/ 155 h 3"/>
                  <a:gd name="T4" fmla="*/ 0 w 5"/>
                  <a:gd name="T5" fmla="*/ 116 h 3"/>
                  <a:gd name="T6" fmla="*/ 42 w 5"/>
                  <a:gd name="T7" fmla="*/ 0 h 3"/>
                  <a:gd name="T8" fmla="*/ 60 w 5"/>
                  <a:gd name="T9" fmla="*/ 1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D4BAC2"/>
              </a:solidFill>
              <a:ln w="3175" cap="rnd">
                <a:solidFill>
                  <a:srgbClr val="997480"/>
                </a:solidFill>
                <a:round/>
                <a:headEnd/>
                <a:tailEnd/>
              </a:ln>
            </p:spPr>
            <p:txBody>
              <a:bodyPr/>
              <a:lstStyle/>
              <a:p>
                <a:endParaRPr lang="en-US"/>
              </a:p>
            </p:txBody>
          </p:sp>
          <p:sp>
            <p:nvSpPr>
              <p:cNvPr id="302" name="Freeform 303"/>
              <p:cNvSpPr>
                <a:spLocks noChangeAspect="1"/>
              </p:cNvSpPr>
              <p:nvPr/>
            </p:nvSpPr>
            <p:spPr bwMode="auto">
              <a:xfrm>
                <a:off x="3104" y="1250"/>
                <a:ext cx="5" cy="4"/>
              </a:xfrm>
              <a:custGeom>
                <a:avLst/>
                <a:gdLst>
                  <a:gd name="T0" fmla="*/ 95 w 4"/>
                  <a:gd name="T1" fmla="*/ 116 h 3"/>
                  <a:gd name="T2" fmla="*/ 61 w 4"/>
                  <a:gd name="T3" fmla="*/ 155 h 3"/>
                  <a:gd name="T4" fmla="*/ 0 w 4"/>
                  <a:gd name="T5" fmla="*/ 116 h 3"/>
                  <a:gd name="T6" fmla="*/ 76 w 4"/>
                  <a:gd name="T7" fmla="*/ 0 h 3"/>
                  <a:gd name="T8" fmla="*/ 95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D4BAC2"/>
              </a:solidFill>
              <a:ln w="3175" cap="rnd">
                <a:solidFill>
                  <a:srgbClr val="997480"/>
                </a:solidFill>
                <a:round/>
                <a:headEnd/>
                <a:tailEnd/>
              </a:ln>
            </p:spPr>
            <p:txBody>
              <a:bodyPr/>
              <a:lstStyle/>
              <a:p>
                <a:endParaRPr lang="en-US"/>
              </a:p>
            </p:txBody>
          </p:sp>
          <p:sp>
            <p:nvSpPr>
              <p:cNvPr id="303" name="Freeform 304"/>
              <p:cNvSpPr>
                <a:spLocks noChangeAspect="1"/>
              </p:cNvSpPr>
              <p:nvPr/>
            </p:nvSpPr>
            <p:spPr bwMode="auto">
              <a:xfrm>
                <a:off x="3109" y="1246"/>
                <a:ext cx="4" cy="4"/>
              </a:xfrm>
              <a:custGeom>
                <a:avLst/>
                <a:gdLst>
                  <a:gd name="T0" fmla="*/ 155 w 3"/>
                  <a:gd name="T1" fmla="*/ 116 h 3"/>
                  <a:gd name="T2" fmla="*/ 1 w 3"/>
                  <a:gd name="T3" fmla="*/ 155 h 3"/>
                  <a:gd name="T4" fmla="*/ 0 w 3"/>
                  <a:gd name="T5" fmla="*/ 116 h 3"/>
                  <a:gd name="T6" fmla="*/ 116 w 3"/>
                  <a:gd name="T7" fmla="*/ 0 h 3"/>
                  <a:gd name="T8" fmla="*/ 155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D4BAC2"/>
              </a:solidFill>
              <a:ln w="3175" cap="rnd">
                <a:solidFill>
                  <a:srgbClr val="997480"/>
                </a:solidFill>
                <a:round/>
                <a:headEnd/>
                <a:tailEnd/>
              </a:ln>
            </p:spPr>
            <p:txBody>
              <a:bodyPr/>
              <a:lstStyle/>
              <a:p>
                <a:endParaRPr lang="en-US"/>
              </a:p>
            </p:txBody>
          </p:sp>
          <p:sp>
            <p:nvSpPr>
              <p:cNvPr id="304" name="Freeform 305"/>
              <p:cNvSpPr>
                <a:spLocks noChangeAspect="1"/>
              </p:cNvSpPr>
              <p:nvPr/>
            </p:nvSpPr>
            <p:spPr bwMode="auto">
              <a:xfrm>
                <a:off x="3119" y="1255"/>
                <a:ext cx="3" cy="3"/>
              </a:xfrm>
              <a:custGeom>
                <a:avLst/>
                <a:gdLst>
                  <a:gd name="T0" fmla="*/ 3 w 3"/>
                  <a:gd name="T1" fmla="*/ 0 h 3"/>
                  <a:gd name="T2" fmla="*/ 2 w 3"/>
                  <a:gd name="T3" fmla="*/ 2 h 3"/>
                  <a:gd name="T4" fmla="*/ 0 w 3"/>
                  <a:gd name="T5" fmla="*/ 3 h 3"/>
                  <a:gd name="T6" fmla="*/ 1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D4BAC2"/>
              </a:solidFill>
              <a:ln w="3175" cap="rnd">
                <a:solidFill>
                  <a:srgbClr val="997480"/>
                </a:solidFill>
                <a:round/>
                <a:headEnd/>
                <a:tailEnd/>
              </a:ln>
            </p:spPr>
            <p:txBody>
              <a:bodyPr/>
              <a:lstStyle/>
              <a:p>
                <a:endParaRPr lang="en-US"/>
              </a:p>
            </p:txBody>
          </p:sp>
          <p:sp>
            <p:nvSpPr>
              <p:cNvPr id="305" name="Freeform 306"/>
              <p:cNvSpPr>
                <a:spLocks noChangeAspect="1"/>
              </p:cNvSpPr>
              <p:nvPr/>
            </p:nvSpPr>
            <p:spPr bwMode="auto">
              <a:xfrm>
                <a:off x="3129" y="1246"/>
                <a:ext cx="4" cy="4"/>
              </a:xfrm>
              <a:custGeom>
                <a:avLst/>
                <a:gdLst>
                  <a:gd name="T0" fmla="*/ 155 w 3"/>
                  <a:gd name="T1" fmla="*/ 0 h 3"/>
                  <a:gd name="T2" fmla="*/ 116 w 3"/>
                  <a:gd name="T3" fmla="*/ 116 h 3"/>
                  <a:gd name="T4" fmla="*/ 0 w 3"/>
                  <a:gd name="T5" fmla="*/ 155 h 3"/>
                  <a:gd name="T6" fmla="*/ 1 w 3"/>
                  <a:gd name="T7" fmla="*/ 0 h 3"/>
                  <a:gd name="T8" fmla="*/ 155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D4BAC2"/>
              </a:solidFill>
              <a:ln w="3175" cap="rnd">
                <a:solidFill>
                  <a:srgbClr val="997480"/>
                </a:solidFill>
                <a:round/>
                <a:headEnd/>
                <a:tailEnd/>
              </a:ln>
            </p:spPr>
            <p:txBody>
              <a:bodyPr/>
              <a:lstStyle/>
              <a:p>
                <a:endParaRPr lang="en-US"/>
              </a:p>
            </p:txBody>
          </p:sp>
          <p:sp>
            <p:nvSpPr>
              <p:cNvPr id="306" name="Freeform 307"/>
              <p:cNvSpPr>
                <a:spLocks noChangeAspect="1"/>
              </p:cNvSpPr>
              <p:nvPr/>
            </p:nvSpPr>
            <p:spPr bwMode="auto">
              <a:xfrm>
                <a:off x="3155" y="1244"/>
                <a:ext cx="4" cy="2"/>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D4BAC2"/>
              </a:solidFill>
              <a:ln w="3175" cap="rnd">
                <a:solidFill>
                  <a:srgbClr val="997480"/>
                </a:solidFill>
                <a:round/>
                <a:headEnd/>
                <a:tailEnd/>
              </a:ln>
            </p:spPr>
            <p:txBody>
              <a:bodyPr/>
              <a:lstStyle/>
              <a:p>
                <a:endParaRPr lang="en-US"/>
              </a:p>
            </p:txBody>
          </p:sp>
          <p:sp>
            <p:nvSpPr>
              <p:cNvPr id="307" name="Freeform 308"/>
              <p:cNvSpPr>
                <a:spLocks noChangeAspect="1"/>
              </p:cNvSpPr>
              <p:nvPr/>
            </p:nvSpPr>
            <p:spPr bwMode="auto">
              <a:xfrm>
                <a:off x="3173" y="1227"/>
                <a:ext cx="4" cy="3"/>
              </a:xfrm>
              <a:custGeom>
                <a:avLst/>
                <a:gdLst>
                  <a:gd name="T0" fmla="*/ 4 w 4"/>
                  <a:gd name="T1" fmla="*/ 710 h 2"/>
                  <a:gd name="T2" fmla="*/ 2 w 4"/>
                  <a:gd name="T3" fmla="*/ 710 h 2"/>
                  <a:gd name="T4" fmla="*/ 0 w 4"/>
                  <a:gd name="T5" fmla="*/ 473 h 2"/>
                  <a:gd name="T6" fmla="*/ 3 w 4"/>
                  <a:gd name="T7" fmla="*/ 0 h 2"/>
                  <a:gd name="T8" fmla="*/ 4 w 4"/>
                  <a:gd name="T9" fmla="*/ 7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D4BAC2"/>
              </a:solidFill>
              <a:ln w="3175" cap="rnd">
                <a:solidFill>
                  <a:srgbClr val="997480"/>
                </a:solidFill>
                <a:round/>
                <a:headEnd/>
                <a:tailEnd/>
              </a:ln>
            </p:spPr>
            <p:txBody>
              <a:bodyPr/>
              <a:lstStyle/>
              <a:p>
                <a:endParaRPr lang="en-US"/>
              </a:p>
            </p:txBody>
          </p:sp>
          <p:sp>
            <p:nvSpPr>
              <p:cNvPr id="308" name="Freeform 309"/>
              <p:cNvSpPr>
                <a:spLocks noChangeAspect="1"/>
              </p:cNvSpPr>
              <p:nvPr/>
            </p:nvSpPr>
            <p:spPr bwMode="auto">
              <a:xfrm>
                <a:off x="3176" y="1232"/>
                <a:ext cx="5" cy="2"/>
              </a:xfrm>
              <a:custGeom>
                <a:avLst/>
                <a:gdLst>
                  <a:gd name="T0" fmla="*/ 95 w 4"/>
                  <a:gd name="T1" fmla="*/ 1 h 2"/>
                  <a:gd name="T2" fmla="*/ 61 w 4"/>
                  <a:gd name="T3" fmla="*/ 2 h 2"/>
                  <a:gd name="T4" fmla="*/ 0 w 4"/>
                  <a:gd name="T5" fmla="*/ 1 h 2"/>
                  <a:gd name="T6" fmla="*/ 76 w 4"/>
                  <a:gd name="T7" fmla="*/ 0 h 2"/>
                  <a:gd name="T8" fmla="*/ 95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D4BAC2"/>
              </a:solidFill>
              <a:ln w="3175" cap="rnd">
                <a:solidFill>
                  <a:srgbClr val="997480"/>
                </a:solidFill>
                <a:round/>
                <a:headEnd/>
                <a:tailEnd/>
              </a:ln>
            </p:spPr>
            <p:txBody>
              <a:bodyPr/>
              <a:lstStyle/>
              <a:p>
                <a:endParaRPr lang="en-US"/>
              </a:p>
            </p:txBody>
          </p:sp>
          <p:sp>
            <p:nvSpPr>
              <p:cNvPr id="309" name="Freeform 310"/>
              <p:cNvSpPr>
                <a:spLocks noChangeAspect="1"/>
              </p:cNvSpPr>
              <p:nvPr/>
            </p:nvSpPr>
            <p:spPr bwMode="auto">
              <a:xfrm>
                <a:off x="3192" y="1224"/>
                <a:ext cx="7" cy="4"/>
              </a:xfrm>
              <a:custGeom>
                <a:avLst/>
                <a:gdLst>
                  <a:gd name="T0" fmla="*/ 55 w 6"/>
                  <a:gd name="T1" fmla="*/ 3 h 4"/>
                  <a:gd name="T2" fmla="*/ 34 w 6"/>
                  <a:gd name="T3" fmla="*/ 4 h 4"/>
                  <a:gd name="T4" fmla="*/ 1 w 6"/>
                  <a:gd name="T5" fmla="*/ 2 h 4"/>
                  <a:gd name="T6" fmla="*/ 40 w 6"/>
                  <a:gd name="T7" fmla="*/ 0 h 4"/>
                  <a:gd name="T8" fmla="*/ 55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D4BAC2"/>
              </a:solidFill>
              <a:ln w="3175" cap="rnd">
                <a:solidFill>
                  <a:srgbClr val="997480"/>
                </a:solidFill>
                <a:round/>
                <a:headEnd/>
                <a:tailEnd/>
              </a:ln>
            </p:spPr>
            <p:txBody>
              <a:bodyPr/>
              <a:lstStyle/>
              <a:p>
                <a:endParaRPr lang="en-US"/>
              </a:p>
            </p:txBody>
          </p:sp>
          <p:sp>
            <p:nvSpPr>
              <p:cNvPr id="310" name="Freeform 311"/>
              <p:cNvSpPr>
                <a:spLocks noChangeAspect="1"/>
              </p:cNvSpPr>
              <p:nvPr/>
            </p:nvSpPr>
            <p:spPr bwMode="auto">
              <a:xfrm>
                <a:off x="3021" y="1366"/>
                <a:ext cx="6" cy="10"/>
              </a:xfrm>
              <a:custGeom>
                <a:avLst/>
                <a:gdLst>
                  <a:gd name="T0" fmla="*/ 60 w 5"/>
                  <a:gd name="T1" fmla="*/ 1 h 8"/>
                  <a:gd name="T2" fmla="*/ 50 w 5"/>
                  <a:gd name="T3" fmla="*/ 136 h 8"/>
                  <a:gd name="T4" fmla="*/ 1 w 5"/>
                  <a:gd name="T5" fmla="*/ 173 h 8"/>
                  <a:gd name="T6" fmla="*/ 1 w 5"/>
                  <a:gd name="T7" fmla="*/ 61 h 8"/>
                  <a:gd name="T8" fmla="*/ 6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4BAC2"/>
              </a:solidFill>
              <a:ln w="3175" cap="rnd">
                <a:solidFill>
                  <a:srgbClr val="997480"/>
                </a:solidFill>
                <a:round/>
                <a:headEnd/>
                <a:tailEnd/>
              </a:ln>
            </p:spPr>
            <p:txBody>
              <a:bodyPr/>
              <a:lstStyle/>
              <a:p>
                <a:endParaRPr lang="en-US"/>
              </a:p>
            </p:txBody>
          </p:sp>
          <p:sp>
            <p:nvSpPr>
              <p:cNvPr id="311" name="Freeform 312"/>
              <p:cNvSpPr>
                <a:spLocks noChangeAspect="1"/>
              </p:cNvSpPr>
              <p:nvPr/>
            </p:nvSpPr>
            <p:spPr bwMode="auto">
              <a:xfrm>
                <a:off x="2763" y="1455"/>
                <a:ext cx="5" cy="4"/>
              </a:xfrm>
              <a:custGeom>
                <a:avLst/>
                <a:gdLst>
                  <a:gd name="T0" fmla="*/ 0 w 4"/>
                  <a:gd name="T1" fmla="*/ 0 h 3"/>
                  <a:gd name="T2" fmla="*/ 76 w 4"/>
                  <a:gd name="T3" fmla="*/ 1 h 3"/>
                  <a:gd name="T4" fmla="*/ 76 w 4"/>
                  <a:gd name="T5" fmla="*/ 116 h 3"/>
                  <a:gd name="T6" fmla="*/ 0 w 4"/>
                  <a:gd name="T7" fmla="*/ 116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solidFill>
                <a:srgbClr val="FFE270"/>
              </a:solidFill>
              <a:ln w="3175" cap="rnd">
                <a:solidFill>
                  <a:srgbClr val="9C926C"/>
                </a:solidFill>
                <a:round/>
                <a:headEnd/>
                <a:tailEnd/>
              </a:ln>
            </p:spPr>
            <p:txBody>
              <a:bodyPr/>
              <a:lstStyle/>
              <a:p>
                <a:endParaRPr lang="en-US"/>
              </a:p>
            </p:txBody>
          </p:sp>
          <p:sp>
            <p:nvSpPr>
              <p:cNvPr id="312" name="Freeform 313"/>
              <p:cNvSpPr>
                <a:spLocks noChangeAspect="1"/>
              </p:cNvSpPr>
              <p:nvPr/>
            </p:nvSpPr>
            <p:spPr bwMode="auto">
              <a:xfrm>
                <a:off x="2762" y="1460"/>
                <a:ext cx="5" cy="5"/>
              </a:xfrm>
              <a:custGeom>
                <a:avLst/>
                <a:gdLst>
                  <a:gd name="T0" fmla="*/ 1 w 4"/>
                  <a:gd name="T1" fmla="*/ 1 h 4"/>
                  <a:gd name="T2" fmla="*/ 76 w 4"/>
                  <a:gd name="T3" fmla="*/ 61 h 4"/>
                  <a:gd name="T4" fmla="*/ 76 w 4"/>
                  <a:gd name="T5" fmla="*/ 95 h 4"/>
                  <a:gd name="T6" fmla="*/ 1 w 4"/>
                  <a:gd name="T7" fmla="*/ 61 h 4"/>
                  <a:gd name="T8" fmla="*/ 1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solidFill>
                <a:srgbClr val="FFE270"/>
              </a:solidFill>
              <a:ln w="3175" cap="rnd">
                <a:solidFill>
                  <a:srgbClr val="9C926C"/>
                </a:solidFill>
                <a:round/>
                <a:headEnd/>
                <a:tailEnd/>
              </a:ln>
            </p:spPr>
            <p:txBody>
              <a:bodyPr/>
              <a:lstStyle/>
              <a:p>
                <a:endParaRPr lang="en-US"/>
              </a:p>
            </p:txBody>
          </p:sp>
          <p:sp>
            <p:nvSpPr>
              <p:cNvPr id="313" name="Freeform 314"/>
              <p:cNvSpPr>
                <a:spLocks noChangeAspect="1"/>
              </p:cNvSpPr>
              <p:nvPr/>
            </p:nvSpPr>
            <p:spPr bwMode="auto">
              <a:xfrm>
                <a:off x="2767" y="1443"/>
                <a:ext cx="5" cy="4"/>
              </a:xfrm>
              <a:custGeom>
                <a:avLst/>
                <a:gdLst>
                  <a:gd name="T0" fmla="*/ 1 w 4"/>
                  <a:gd name="T1" fmla="*/ 0 h 3"/>
                  <a:gd name="T2" fmla="*/ 76 w 4"/>
                  <a:gd name="T3" fmla="*/ 1 h 3"/>
                  <a:gd name="T4" fmla="*/ 76 w 4"/>
                  <a:gd name="T5" fmla="*/ 155 h 3"/>
                  <a:gd name="T6" fmla="*/ 1 w 4"/>
                  <a:gd name="T7" fmla="*/ 1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solidFill>
                <a:srgbClr val="FFE270"/>
              </a:solidFill>
              <a:ln w="3175" cap="rnd">
                <a:solidFill>
                  <a:srgbClr val="9C926C"/>
                </a:solidFill>
                <a:round/>
                <a:headEnd/>
                <a:tailEnd/>
              </a:ln>
            </p:spPr>
            <p:txBody>
              <a:bodyPr/>
              <a:lstStyle/>
              <a:p>
                <a:endParaRPr lang="en-US"/>
              </a:p>
            </p:txBody>
          </p:sp>
          <p:sp>
            <p:nvSpPr>
              <p:cNvPr id="314" name="Freeform 315"/>
              <p:cNvSpPr>
                <a:spLocks noChangeAspect="1"/>
              </p:cNvSpPr>
              <p:nvPr/>
            </p:nvSpPr>
            <p:spPr bwMode="auto">
              <a:xfrm>
                <a:off x="2756" y="1447"/>
                <a:ext cx="5" cy="3"/>
              </a:xfrm>
              <a:custGeom>
                <a:avLst/>
                <a:gdLst>
                  <a:gd name="T0" fmla="*/ 1 w 4"/>
                  <a:gd name="T1" fmla="*/ 0 h 3"/>
                  <a:gd name="T2" fmla="*/ 76 w 4"/>
                  <a:gd name="T3" fmla="*/ 1 h 3"/>
                  <a:gd name="T4" fmla="*/ 76 w 4"/>
                  <a:gd name="T5" fmla="*/ 3 h 3"/>
                  <a:gd name="T6" fmla="*/ 0 w 4"/>
                  <a:gd name="T7" fmla="*/ 2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solidFill>
                <a:srgbClr val="FFE270"/>
              </a:solidFill>
              <a:ln w="3175" cap="rnd">
                <a:solidFill>
                  <a:srgbClr val="9C926C"/>
                </a:solidFill>
                <a:round/>
                <a:headEnd/>
                <a:tailEnd/>
              </a:ln>
            </p:spPr>
            <p:txBody>
              <a:bodyPr/>
              <a:lstStyle/>
              <a:p>
                <a:endParaRPr lang="en-US"/>
              </a:p>
            </p:txBody>
          </p:sp>
          <p:sp>
            <p:nvSpPr>
              <p:cNvPr id="315" name="Freeform 316"/>
              <p:cNvSpPr>
                <a:spLocks noChangeAspect="1"/>
              </p:cNvSpPr>
              <p:nvPr/>
            </p:nvSpPr>
            <p:spPr bwMode="auto">
              <a:xfrm>
                <a:off x="2836" y="1483"/>
                <a:ext cx="4" cy="6"/>
              </a:xfrm>
              <a:custGeom>
                <a:avLst/>
                <a:gdLst>
                  <a:gd name="T0" fmla="*/ 116 w 3"/>
                  <a:gd name="T1" fmla="*/ 1 h 5"/>
                  <a:gd name="T2" fmla="*/ 155 w 3"/>
                  <a:gd name="T3" fmla="*/ 42 h 5"/>
                  <a:gd name="T4" fmla="*/ 1 w 3"/>
                  <a:gd name="T5" fmla="*/ 60 h 5"/>
                  <a:gd name="T6" fmla="*/ 0 w 3"/>
                  <a:gd name="T7" fmla="*/ 2 h 5"/>
                  <a:gd name="T8" fmla="*/ 116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FFC2C2"/>
              </a:solidFill>
              <a:ln w="3175" cap="rnd">
                <a:solidFill>
                  <a:srgbClr val="C29494"/>
                </a:solidFill>
                <a:round/>
                <a:headEnd/>
                <a:tailEnd/>
              </a:ln>
            </p:spPr>
            <p:txBody>
              <a:bodyPr/>
              <a:lstStyle/>
              <a:p>
                <a:endParaRPr lang="en-US"/>
              </a:p>
            </p:txBody>
          </p:sp>
          <p:sp>
            <p:nvSpPr>
              <p:cNvPr id="316" name="Freeform 317"/>
              <p:cNvSpPr>
                <a:spLocks noChangeAspect="1"/>
              </p:cNvSpPr>
              <p:nvPr/>
            </p:nvSpPr>
            <p:spPr bwMode="auto">
              <a:xfrm>
                <a:off x="2758" y="1444"/>
                <a:ext cx="9" cy="9"/>
              </a:xfrm>
              <a:custGeom>
                <a:avLst/>
                <a:gdLst>
                  <a:gd name="T0" fmla="*/ 0 w 7"/>
                  <a:gd name="T1" fmla="*/ 1 h 7"/>
                  <a:gd name="T2" fmla="*/ 162 w 7"/>
                  <a:gd name="T3" fmla="*/ 126 h 7"/>
                  <a:gd name="T4" fmla="*/ 208 w 7"/>
                  <a:gd name="T5" fmla="*/ 231 h 7"/>
                  <a:gd name="T6" fmla="*/ 98 w 7"/>
                  <a:gd name="T7" fmla="*/ 162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rgbClr val="FFE270"/>
              </a:solidFill>
              <a:ln w="3175" cap="rnd">
                <a:solidFill>
                  <a:srgbClr val="9C926C"/>
                </a:solidFill>
                <a:round/>
                <a:headEnd/>
                <a:tailEnd/>
              </a:ln>
            </p:spPr>
            <p:txBody>
              <a:bodyPr/>
              <a:lstStyle/>
              <a:p>
                <a:endParaRPr lang="en-US"/>
              </a:p>
            </p:txBody>
          </p:sp>
          <p:sp>
            <p:nvSpPr>
              <p:cNvPr id="317" name="Freeform 318"/>
              <p:cNvSpPr>
                <a:spLocks noChangeAspect="1"/>
              </p:cNvSpPr>
              <p:nvPr/>
            </p:nvSpPr>
            <p:spPr bwMode="auto">
              <a:xfrm>
                <a:off x="2964" y="1424"/>
                <a:ext cx="8" cy="8"/>
              </a:xfrm>
              <a:custGeom>
                <a:avLst/>
                <a:gdLst>
                  <a:gd name="T0" fmla="*/ 1 w 7"/>
                  <a:gd name="T1" fmla="*/ 1 h 7"/>
                  <a:gd name="T2" fmla="*/ 33 w 7"/>
                  <a:gd name="T3" fmla="*/ 29 h 7"/>
                  <a:gd name="T4" fmla="*/ 43 w 7"/>
                  <a:gd name="T5" fmla="*/ 43 h 7"/>
                  <a:gd name="T6" fmla="*/ 3 w 7"/>
                  <a:gd name="T7" fmla="*/ 29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4BAC2"/>
              </a:solidFill>
              <a:ln w="3175" cap="rnd">
                <a:solidFill>
                  <a:srgbClr val="997480"/>
                </a:solidFill>
                <a:round/>
                <a:headEnd/>
                <a:tailEnd/>
              </a:ln>
            </p:spPr>
            <p:txBody>
              <a:bodyPr/>
              <a:lstStyle/>
              <a:p>
                <a:endParaRPr lang="en-US"/>
              </a:p>
            </p:txBody>
          </p:sp>
          <p:sp>
            <p:nvSpPr>
              <p:cNvPr id="318" name="Freeform 319"/>
              <p:cNvSpPr>
                <a:spLocks noChangeAspect="1"/>
              </p:cNvSpPr>
              <p:nvPr/>
            </p:nvSpPr>
            <p:spPr bwMode="auto">
              <a:xfrm>
                <a:off x="2972" y="1407"/>
                <a:ext cx="7" cy="4"/>
              </a:xfrm>
              <a:custGeom>
                <a:avLst/>
                <a:gdLst>
                  <a:gd name="T0" fmla="*/ 0 w 6"/>
                  <a:gd name="T1" fmla="*/ 116 h 3"/>
                  <a:gd name="T2" fmla="*/ 34 w 6"/>
                  <a:gd name="T3" fmla="*/ 0 h 3"/>
                  <a:gd name="T4" fmla="*/ 55 w 6"/>
                  <a:gd name="T5" fmla="*/ 1 h 3"/>
                  <a:gd name="T6" fmla="*/ 34 w 6"/>
                  <a:gd name="T7" fmla="*/ 116 h 3"/>
                  <a:gd name="T8" fmla="*/ 0 w 6"/>
                  <a:gd name="T9" fmla="*/ 116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4BAC2"/>
              </a:solidFill>
              <a:ln w="3175" cap="rnd">
                <a:solidFill>
                  <a:srgbClr val="997480"/>
                </a:solidFill>
                <a:round/>
                <a:headEnd/>
                <a:tailEnd/>
              </a:ln>
            </p:spPr>
            <p:txBody>
              <a:bodyPr/>
              <a:lstStyle/>
              <a:p>
                <a:endParaRPr lang="en-US"/>
              </a:p>
            </p:txBody>
          </p:sp>
          <p:sp>
            <p:nvSpPr>
              <p:cNvPr id="319" name="Freeform 320"/>
              <p:cNvSpPr>
                <a:spLocks noChangeAspect="1"/>
              </p:cNvSpPr>
              <p:nvPr/>
            </p:nvSpPr>
            <p:spPr bwMode="auto">
              <a:xfrm>
                <a:off x="3025" y="1351"/>
                <a:ext cx="5" cy="7"/>
              </a:xfrm>
              <a:custGeom>
                <a:avLst/>
                <a:gdLst>
                  <a:gd name="T0" fmla="*/ 1 w 4"/>
                  <a:gd name="T1" fmla="*/ 47 h 6"/>
                  <a:gd name="T2" fmla="*/ 61 w 4"/>
                  <a:gd name="T3" fmla="*/ 2 h 6"/>
                  <a:gd name="T4" fmla="*/ 95 w 4"/>
                  <a:gd name="T5" fmla="*/ 1 h 6"/>
                  <a:gd name="T6" fmla="*/ 76 w 4"/>
                  <a:gd name="T7" fmla="*/ 40 h 6"/>
                  <a:gd name="T8" fmla="*/ 1 w 4"/>
                  <a:gd name="T9" fmla="*/ 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4BAC2"/>
              </a:solidFill>
              <a:ln w="3175" cap="rnd">
                <a:solidFill>
                  <a:srgbClr val="997480"/>
                </a:solidFill>
                <a:round/>
                <a:headEnd/>
                <a:tailEnd/>
              </a:ln>
            </p:spPr>
            <p:txBody>
              <a:bodyPr/>
              <a:lstStyle/>
              <a:p>
                <a:endParaRPr lang="en-US"/>
              </a:p>
            </p:txBody>
          </p:sp>
          <p:sp>
            <p:nvSpPr>
              <p:cNvPr id="320" name="Freeform 321"/>
              <p:cNvSpPr>
                <a:spLocks noChangeAspect="1"/>
              </p:cNvSpPr>
              <p:nvPr/>
            </p:nvSpPr>
            <p:spPr bwMode="auto">
              <a:xfrm>
                <a:off x="3116" y="1248"/>
                <a:ext cx="7" cy="6"/>
              </a:xfrm>
              <a:custGeom>
                <a:avLst/>
                <a:gdLst>
                  <a:gd name="T0" fmla="*/ 1 w 6"/>
                  <a:gd name="T1" fmla="*/ 1 h 5"/>
                  <a:gd name="T2" fmla="*/ 40 w 6"/>
                  <a:gd name="T3" fmla="*/ 2 h 5"/>
                  <a:gd name="T4" fmla="*/ 47 w 6"/>
                  <a:gd name="T5" fmla="*/ 60 h 5"/>
                  <a:gd name="T6" fmla="*/ 2 w 6"/>
                  <a:gd name="T7" fmla="*/ 42 h 5"/>
                  <a:gd name="T8" fmla="*/ 1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D4BAC2"/>
              </a:solidFill>
              <a:ln w="3175" cap="rnd">
                <a:solidFill>
                  <a:srgbClr val="997480"/>
                </a:solidFill>
                <a:round/>
                <a:headEnd/>
                <a:tailEnd/>
              </a:ln>
            </p:spPr>
            <p:txBody>
              <a:bodyPr/>
              <a:lstStyle/>
              <a:p>
                <a:endParaRPr lang="en-US"/>
              </a:p>
            </p:txBody>
          </p:sp>
          <p:sp>
            <p:nvSpPr>
              <p:cNvPr id="321" name="Freeform 322"/>
              <p:cNvSpPr>
                <a:spLocks noChangeAspect="1"/>
              </p:cNvSpPr>
              <p:nvPr/>
            </p:nvSpPr>
            <p:spPr bwMode="auto">
              <a:xfrm>
                <a:off x="2971" y="1411"/>
                <a:ext cx="7" cy="6"/>
              </a:xfrm>
              <a:custGeom>
                <a:avLst/>
                <a:gdLst>
                  <a:gd name="T0" fmla="*/ 1 w 6"/>
                  <a:gd name="T1" fmla="*/ 50 h 5"/>
                  <a:gd name="T2" fmla="*/ 34 w 6"/>
                  <a:gd name="T3" fmla="*/ 1 h 5"/>
                  <a:gd name="T4" fmla="*/ 55 w 6"/>
                  <a:gd name="T5" fmla="*/ 1 h 5"/>
                  <a:gd name="T6" fmla="*/ 40 w 6"/>
                  <a:gd name="T7" fmla="*/ 50 h 5"/>
                  <a:gd name="T8" fmla="*/ 1 w 6"/>
                  <a:gd name="T9" fmla="*/ 5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4BAC2"/>
              </a:solidFill>
              <a:ln w="3175" cap="rnd">
                <a:solidFill>
                  <a:srgbClr val="997480"/>
                </a:solidFill>
                <a:round/>
                <a:headEnd/>
                <a:tailEnd/>
              </a:ln>
            </p:spPr>
            <p:txBody>
              <a:bodyPr/>
              <a:lstStyle/>
              <a:p>
                <a:endParaRPr lang="en-US"/>
              </a:p>
            </p:txBody>
          </p:sp>
          <p:sp>
            <p:nvSpPr>
              <p:cNvPr id="322" name="Freeform 323"/>
              <p:cNvSpPr>
                <a:spLocks noChangeAspect="1"/>
              </p:cNvSpPr>
              <p:nvPr/>
            </p:nvSpPr>
            <p:spPr bwMode="auto">
              <a:xfrm>
                <a:off x="2762" y="1444"/>
                <a:ext cx="6" cy="6"/>
              </a:xfrm>
              <a:custGeom>
                <a:avLst/>
                <a:gdLst>
                  <a:gd name="T0" fmla="*/ 0 w 5"/>
                  <a:gd name="T1" fmla="*/ 0 h 5"/>
                  <a:gd name="T2" fmla="*/ 50 w 5"/>
                  <a:gd name="T3" fmla="*/ 2 h 5"/>
                  <a:gd name="T4" fmla="*/ 60 w 5"/>
                  <a:gd name="T5" fmla="*/ 60 h 5"/>
                  <a:gd name="T6" fmla="*/ 42 w 5"/>
                  <a:gd name="T7" fmla="*/ 42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rgbClr val="FFE270"/>
              </a:solidFill>
              <a:ln w="3175" cap="rnd">
                <a:solidFill>
                  <a:srgbClr val="9C926C"/>
                </a:solidFill>
                <a:round/>
                <a:headEnd/>
                <a:tailEnd/>
              </a:ln>
            </p:spPr>
            <p:txBody>
              <a:bodyPr/>
              <a:lstStyle/>
              <a:p>
                <a:endParaRPr lang="en-US"/>
              </a:p>
            </p:txBody>
          </p:sp>
          <p:sp>
            <p:nvSpPr>
              <p:cNvPr id="323" name="Freeform 324"/>
              <p:cNvSpPr>
                <a:spLocks noChangeAspect="1"/>
              </p:cNvSpPr>
              <p:nvPr/>
            </p:nvSpPr>
            <p:spPr bwMode="auto">
              <a:xfrm>
                <a:off x="3087" y="1557"/>
                <a:ext cx="11" cy="29"/>
              </a:xfrm>
              <a:custGeom>
                <a:avLst/>
                <a:gdLst>
                  <a:gd name="T0" fmla="*/ 145 w 9"/>
                  <a:gd name="T1" fmla="*/ 1 h 24"/>
                  <a:gd name="T2" fmla="*/ 79 w 9"/>
                  <a:gd name="T3" fmla="*/ 226 h 24"/>
                  <a:gd name="T4" fmla="*/ 1 w 9"/>
                  <a:gd name="T5" fmla="*/ 330 h 24"/>
                  <a:gd name="T6" fmla="*/ 1 w 9"/>
                  <a:gd name="T7" fmla="*/ 273 h 24"/>
                  <a:gd name="T8" fmla="*/ 79 w 9"/>
                  <a:gd name="T9" fmla="*/ 70 h 24"/>
                  <a:gd name="T10" fmla="*/ 119 w 9"/>
                  <a:gd name="T11" fmla="*/ 1 h 24"/>
                  <a:gd name="T12" fmla="*/ 145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FFCCA8"/>
              </a:solidFill>
              <a:ln w="3175" cap="rnd">
                <a:solidFill>
                  <a:srgbClr val="B38768"/>
                </a:solidFill>
                <a:round/>
                <a:headEnd/>
                <a:tailEnd/>
              </a:ln>
            </p:spPr>
            <p:txBody>
              <a:bodyPr/>
              <a:lstStyle/>
              <a:p>
                <a:endParaRPr lang="en-US"/>
              </a:p>
            </p:txBody>
          </p:sp>
          <p:sp>
            <p:nvSpPr>
              <p:cNvPr id="324" name="Freeform 325"/>
              <p:cNvSpPr>
                <a:spLocks noChangeAspect="1"/>
              </p:cNvSpPr>
              <p:nvPr/>
            </p:nvSpPr>
            <p:spPr bwMode="auto">
              <a:xfrm>
                <a:off x="3110" y="1545"/>
                <a:ext cx="18" cy="25"/>
              </a:xfrm>
              <a:custGeom>
                <a:avLst/>
                <a:gdLst>
                  <a:gd name="T0" fmla="*/ 190 w 15"/>
                  <a:gd name="T1" fmla="*/ 1 h 21"/>
                  <a:gd name="T2" fmla="*/ 103 w 15"/>
                  <a:gd name="T3" fmla="*/ 71 h 21"/>
                  <a:gd name="T4" fmla="*/ 103 w 15"/>
                  <a:gd name="T5" fmla="*/ 176 h 21"/>
                  <a:gd name="T6" fmla="*/ 50 w 15"/>
                  <a:gd name="T7" fmla="*/ 250 h 21"/>
                  <a:gd name="T8" fmla="*/ 50 w 15"/>
                  <a:gd name="T9" fmla="*/ 176 h 21"/>
                  <a:gd name="T10" fmla="*/ 2 w 15"/>
                  <a:gd name="T11" fmla="*/ 101 h 21"/>
                  <a:gd name="T12" fmla="*/ 146 w 15"/>
                  <a:gd name="T13" fmla="*/ 0 h 21"/>
                  <a:gd name="T14" fmla="*/ 190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FFCCA8"/>
              </a:solidFill>
              <a:ln w="3175" cap="rnd">
                <a:solidFill>
                  <a:srgbClr val="B38768"/>
                </a:solidFill>
                <a:round/>
                <a:headEnd/>
                <a:tailEnd/>
              </a:ln>
            </p:spPr>
            <p:txBody>
              <a:bodyPr/>
              <a:lstStyle/>
              <a:p>
                <a:endParaRPr lang="en-US"/>
              </a:p>
            </p:txBody>
          </p:sp>
          <p:sp>
            <p:nvSpPr>
              <p:cNvPr id="325" name="Freeform 326"/>
              <p:cNvSpPr>
                <a:spLocks noChangeAspect="1"/>
              </p:cNvSpPr>
              <p:nvPr/>
            </p:nvSpPr>
            <p:spPr bwMode="auto">
              <a:xfrm>
                <a:off x="3128" y="1489"/>
                <a:ext cx="13" cy="9"/>
              </a:xfrm>
              <a:custGeom>
                <a:avLst/>
                <a:gdLst>
                  <a:gd name="T0" fmla="*/ 1 w 11"/>
                  <a:gd name="T1" fmla="*/ 3 h 8"/>
                  <a:gd name="T2" fmla="*/ 48 w 11"/>
                  <a:gd name="T3" fmla="*/ 28 h 8"/>
                  <a:gd name="T4" fmla="*/ 79 w 11"/>
                  <a:gd name="T5" fmla="*/ 1 h 8"/>
                  <a:gd name="T6" fmla="*/ 110 w 11"/>
                  <a:gd name="T7" fmla="*/ 33 h 8"/>
                  <a:gd name="T8" fmla="*/ 67 w 11"/>
                  <a:gd name="T9" fmla="*/ 37 h 8"/>
                  <a:gd name="T10" fmla="*/ 41 w 11"/>
                  <a:gd name="T11" fmla="*/ 33 h 8"/>
                  <a:gd name="T12" fmla="*/ 2 w 11"/>
                  <a:gd name="T13" fmla="*/ 37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C9FFC9"/>
              </a:solidFill>
              <a:ln w="3175" cap="rnd">
                <a:solidFill>
                  <a:srgbClr val="56A856"/>
                </a:solidFill>
                <a:round/>
                <a:headEnd/>
                <a:tailEnd/>
              </a:ln>
            </p:spPr>
            <p:txBody>
              <a:bodyPr/>
              <a:lstStyle/>
              <a:p>
                <a:endParaRPr lang="en-US"/>
              </a:p>
            </p:txBody>
          </p:sp>
          <p:sp>
            <p:nvSpPr>
              <p:cNvPr id="326" name="Freeform 327"/>
              <p:cNvSpPr>
                <a:spLocks noChangeAspect="1"/>
              </p:cNvSpPr>
              <p:nvPr/>
            </p:nvSpPr>
            <p:spPr bwMode="auto">
              <a:xfrm>
                <a:off x="3164" y="1492"/>
                <a:ext cx="10" cy="9"/>
              </a:xfrm>
              <a:custGeom>
                <a:avLst/>
                <a:gdLst>
                  <a:gd name="T0" fmla="*/ 1 w 8"/>
                  <a:gd name="T1" fmla="*/ 1 h 7"/>
                  <a:gd name="T2" fmla="*/ 173 w 8"/>
                  <a:gd name="T3" fmla="*/ 1 h 7"/>
                  <a:gd name="T4" fmla="*/ 173 w 8"/>
                  <a:gd name="T5" fmla="*/ 208 h 7"/>
                  <a:gd name="T6" fmla="*/ 1 w 8"/>
                  <a:gd name="T7" fmla="*/ 162 h 7"/>
                  <a:gd name="T8" fmla="*/ 61 w 8"/>
                  <a:gd name="T9" fmla="*/ 98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C9FFC9"/>
              </a:solidFill>
              <a:ln w="3175" cap="rnd">
                <a:solidFill>
                  <a:srgbClr val="56A856"/>
                </a:solidFill>
                <a:round/>
                <a:headEnd/>
                <a:tailEnd/>
              </a:ln>
            </p:spPr>
            <p:txBody>
              <a:bodyPr/>
              <a:lstStyle/>
              <a:p>
                <a:endParaRPr lang="en-US"/>
              </a:p>
            </p:txBody>
          </p:sp>
          <p:sp>
            <p:nvSpPr>
              <p:cNvPr id="327" name="Freeform 328"/>
              <p:cNvSpPr>
                <a:spLocks noChangeAspect="1"/>
              </p:cNvSpPr>
              <p:nvPr/>
            </p:nvSpPr>
            <p:spPr bwMode="auto">
              <a:xfrm>
                <a:off x="3026" y="1300"/>
                <a:ext cx="7" cy="12"/>
              </a:xfrm>
              <a:custGeom>
                <a:avLst/>
                <a:gdLst>
                  <a:gd name="T0" fmla="*/ 47 w 6"/>
                  <a:gd name="T1" fmla="*/ 1 h 10"/>
                  <a:gd name="T2" fmla="*/ 47 w 6"/>
                  <a:gd name="T3" fmla="*/ 72 h 10"/>
                  <a:gd name="T4" fmla="*/ 2 w 6"/>
                  <a:gd name="T5" fmla="*/ 122 h 10"/>
                  <a:gd name="T6" fmla="*/ 2 w 6"/>
                  <a:gd name="T7" fmla="*/ 50 h 10"/>
                  <a:gd name="T8" fmla="*/ 47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D4BAC2"/>
              </a:solidFill>
              <a:ln w="3175" cap="rnd">
                <a:solidFill>
                  <a:srgbClr val="997480"/>
                </a:solidFill>
                <a:round/>
                <a:headEnd/>
                <a:tailEnd/>
              </a:ln>
            </p:spPr>
            <p:txBody>
              <a:bodyPr/>
              <a:lstStyle/>
              <a:p>
                <a:endParaRPr lang="en-US"/>
              </a:p>
            </p:txBody>
          </p:sp>
          <p:sp>
            <p:nvSpPr>
              <p:cNvPr id="328" name="Freeform 329"/>
              <p:cNvSpPr>
                <a:spLocks noChangeAspect="1"/>
              </p:cNvSpPr>
              <p:nvPr/>
            </p:nvSpPr>
            <p:spPr bwMode="auto">
              <a:xfrm>
                <a:off x="3037" y="1294"/>
                <a:ext cx="7" cy="10"/>
              </a:xfrm>
              <a:custGeom>
                <a:avLst/>
                <a:gdLst>
                  <a:gd name="T0" fmla="*/ 47 w 6"/>
                  <a:gd name="T1" fmla="*/ 1 h 8"/>
                  <a:gd name="T2" fmla="*/ 55 w 6"/>
                  <a:gd name="T3" fmla="*/ 95 h 8"/>
                  <a:gd name="T4" fmla="*/ 2 w 6"/>
                  <a:gd name="T5" fmla="*/ 173 h 8"/>
                  <a:gd name="T6" fmla="*/ 1 w 6"/>
                  <a:gd name="T7" fmla="*/ 61 h 8"/>
                  <a:gd name="T8" fmla="*/ 47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D4BAC2"/>
              </a:solidFill>
              <a:ln w="3175" cap="rnd">
                <a:solidFill>
                  <a:srgbClr val="997480"/>
                </a:solidFill>
                <a:round/>
                <a:headEnd/>
                <a:tailEnd/>
              </a:ln>
            </p:spPr>
            <p:txBody>
              <a:bodyPr/>
              <a:lstStyle/>
              <a:p>
                <a:endParaRPr lang="en-US"/>
              </a:p>
            </p:txBody>
          </p:sp>
          <p:sp>
            <p:nvSpPr>
              <p:cNvPr id="329" name="Freeform 330"/>
              <p:cNvSpPr>
                <a:spLocks noChangeAspect="1"/>
              </p:cNvSpPr>
              <p:nvPr/>
            </p:nvSpPr>
            <p:spPr bwMode="auto">
              <a:xfrm>
                <a:off x="3048" y="1291"/>
                <a:ext cx="9" cy="11"/>
              </a:xfrm>
              <a:custGeom>
                <a:avLst/>
                <a:gdLst>
                  <a:gd name="T0" fmla="*/ 37 w 8"/>
                  <a:gd name="T1" fmla="*/ 1 h 9"/>
                  <a:gd name="T2" fmla="*/ 3 w 8"/>
                  <a:gd name="T3" fmla="*/ 2 h 9"/>
                  <a:gd name="T4" fmla="*/ 1 w 8"/>
                  <a:gd name="T5" fmla="*/ 119 h 9"/>
                  <a:gd name="T6" fmla="*/ 37 w 8"/>
                  <a:gd name="T7" fmla="*/ 79 h 9"/>
                  <a:gd name="T8" fmla="*/ 37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D4BAC2"/>
              </a:solidFill>
              <a:ln w="3175" cap="rnd">
                <a:solidFill>
                  <a:srgbClr val="997480"/>
                </a:solidFill>
                <a:round/>
                <a:headEnd/>
                <a:tailEnd/>
              </a:ln>
            </p:spPr>
            <p:txBody>
              <a:bodyPr/>
              <a:lstStyle/>
              <a:p>
                <a:endParaRPr lang="en-US"/>
              </a:p>
            </p:txBody>
          </p:sp>
          <p:sp>
            <p:nvSpPr>
              <p:cNvPr id="330" name="Freeform 331"/>
              <p:cNvSpPr>
                <a:spLocks noChangeAspect="1"/>
              </p:cNvSpPr>
              <p:nvPr/>
            </p:nvSpPr>
            <p:spPr bwMode="auto">
              <a:xfrm>
                <a:off x="3099" y="1258"/>
                <a:ext cx="9" cy="8"/>
              </a:xfrm>
              <a:custGeom>
                <a:avLst/>
                <a:gdLst>
                  <a:gd name="T0" fmla="*/ 208 w 7"/>
                  <a:gd name="T1" fmla="*/ 0 h 6"/>
                  <a:gd name="T2" fmla="*/ 98 w 7"/>
                  <a:gd name="T3" fmla="*/ 1 h 6"/>
                  <a:gd name="T4" fmla="*/ 1 w 7"/>
                  <a:gd name="T5" fmla="*/ 276 h 6"/>
                  <a:gd name="T6" fmla="*/ 208 w 7"/>
                  <a:gd name="T7" fmla="*/ 155 h 6"/>
                  <a:gd name="T8" fmla="*/ 20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D4BAC2"/>
              </a:solidFill>
              <a:ln w="3175" cap="rnd">
                <a:solidFill>
                  <a:srgbClr val="997480"/>
                </a:solidFill>
                <a:round/>
                <a:headEnd/>
                <a:tailEnd/>
              </a:ln>
            </p:spPr>
            <p:txBody>
              <a:bodyPr/>
              <a:lstStyle/>
              <a:p>
                <a:endParaRPr lang="en-US"/>
              </a:p>
            </p:txBody>
          </p:sp>
          <p:sp>
            <p:nvSpPr>
              <p:cNvPr id="331" name="Freeform 332"/>
              <p:cNvSpPr>
                <a:spLocks noChangeAspect="1"/>
              </p:cNvSpPr>
              <p:nvPr/>
            </p:nvSpPr>
            <p:spPr bwMode="auto">
              <a:xfrm>
                <a:off x="3108" y="1254"/>
                <a:ext cx="8" cy="7"/>
              </a:xfrm>
              <a:custGeom>
                <a:avLst/>
                <a:gdLst>
                  <a:gd name="T0" fmla="*/ 38 w 7"/>
                  <a:gd name="T1" fmla="*/ 0 h 6"/>
                  <a:gd name="T2" fmla="*/ 3 w 7"/>
                  <a:gd name="T3" fmla="*/ 1 h 6"/>
                  <a:gd name="T4" fmla="*/ 1 w 7"/>
                  <a:gd name="T5" fmla="*/ 47 h 6"/>
                  <a:gd name="T6" fmla="*/ 38 w 7"/>
                  <a:gd name="T7" fmla="*/ 34 h 6"/>
                  <a:gd name="T8" fmla="*/ 3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D4BAC2"/>
              </a:solidFill>
              <a:ln w="3175" cap="rnd">
                <a:solidFill>
                  <a:srgbClr val="997480"/>
                </a:solidFill>
                <a:round/>
                <a:headEnd/>
                <a:tailEnd/>
              </a:ln>
            </p:spPr>
            <p:txBody>
              <a:bodyPr/>
              <a:lstStyle/>
              <a:p>
                <a:endParaRPr lang="en-US"/>
              </a:p>
            </p:txBody>
          </p:sp>
          <p:sp>
            <p:nvSpPr>
              <p:cNvPr id="332" name="Freeform 333"/>
              <p:cNvSpPr>
                <a:spLocks noChangeAspect="1"/>
              </p:cNvSpPr>
              <p:nvPr/>
            </p:nvSpPr>
            <p:spPr bwMode="auto">
              <a:xfrm>
                <a:off x="3062" y="1269"/>
                <a:ext cx="12" cy="16"/>
              </a:xfrm>
              <a:custGeom>
                <a:avLst/>
                <a:gdLst>
                  <a:gd name="T0" fmla="*/ 86 w 10"/>
                  <a:gd name="T1" fmla="*/ 0 h 13"/>
                  <a:gd name="T2" fmla="*/ 122 w 10"/>
                  <a:gd name="T3" fmla="*/ 111 h 13"/>
                  <a:gd name="T4" fmla="*/ 1 w 10"/>
                  <a:gd name="T5" fmla="*/ 143 h 13"/>
                  <a:gd name="T6" fmla="*/ 0 w 10"/>
                  <a:gd name="T7" fmla="*/ 217 h 13"/>
                  <a:gd name="T8" fmla="*/ 1 w 10"/>
                  <a:gd name="T9" fmla="*/ 90 h 13"/>
                  <a:gd name="T10" fmla="*/ 86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D4BAC2"/>
              </a:solidFill>
              <a:ln w="3175" cap="rnd">
                <a:solidFill>
                  <a:srgbClr val="997480"/>
                </a:solidFill>
                <a:round/>
                <a:headEnd/>
                <a:tailEnd/>
              </a:ln>
            </p:spPr>
            <p:txBody>
              <a:bodyPr/>
              <a:lstStyle/>
              <a:p>
                <a:endParaRPr lang="en-US"/>
              </a:p>
            </p:txBody>
          </p:sp>
          <p:sp>
            <p:nvSpPr>
              <p:cNvPr id="333" name="Freeform 334"/>
              <p:cNvSpPr>
                <a:spLocks noChangeAspect="1"/>
              </p:cNvSpPr>
              <p:nvPr/>
            </p:nvSpPr>
            <p:spPr bwMode="auto">
              <a:xfrm>
                <a:off x="3050" y="1275"/>
                <a:ext cx="10" cy="15"/>
              </a:xfrm>
              <a:custGeom>
                <a:avLst/>
                <a:gdLst>
                  <a:gd name="T0" fmla="*/ 173 w 8"/>
                  <a:gd name="T1" fmla="*/ 61 h 12"/>
                  <a:gd name="T2" fmla="*/ 186 w 8"/>
                  <a:gd name="T3" fmla="*/ 233 h 12"/>
                  <a:gd name="T4" fmla="*/ 95 w 8"/>
                  <a:gd name="T5" fmla="*/ 289 h 12"/>
                  <a:gd name="T6" fmla="*/ 95 w 8"/>
                  <a:gd name="T7" fmla="*/ 214 h 12"/>
                  <a:gd name="T8" fmla="*/ 1 w 8"/>
                  <a:gd name="T9" fmla="*/ 214 h 12"/>
                  <a:gd name="T10" fmla="*/ 61 w 8"/>
                  <a:gd name="T11" fmla="*/ 149 h 12"/>
                  <a:gd name="T12" fmla="*/ 119 w 8"/>
                  <a:gd name="T13" fmla="*/ 149 h 12"/>
                  <a:gd name="T14" fmla="*/ 173 w 8"/>
                  <a:gd name="T15" fmla="*/ 61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D4BAC2"/>
              </a:solidFill>
              <a:ln w="3175" cap="rnd">
                <a:solidFill>
                  <a:srgbClr val="997480"/>
                </a:solidFill>
                <a:round/>
                <a:headEnd/>
                <a:tailEnd/>
              </a:ln>
            </p:spPr>
            <p:txBody>
              <a:bodyPr/>
              <a:lstStyle/>
              <a:p>
                <a:endParaRPr lang="en-US"/>
              </a:p>
            </p:txBody>
          </p:sp>
          <p:sp>
            <p:nvSpPr>
              <p:cNvPr id="334" name="Freeform 335"/>
              <p:cNvSpPr>
                <a:spLocks noChangeAspect="1"/>
              </p:cNvSpPr>
              <p:nvPr/>
            </p:nvSpPr>
            <p:spPr bwMode="auto">
              <a:xfrm>
                <a:off x="3083" y="1264"/>
                <a:ext cx="13" cy="16"/>
              </a:xfrm>
              <a:custGeom>
                <a:avLst/>
                <a:gdLst>
                  <a:gd name="T0" fmla="*/ 110 w 11"/>
                  <a:gd name="T1" fmla="*/ 1 h 13"/>
                  <a:gd name="T2" fmla="*/ 93 w 11"/>
                  <a:gd name="T3" fmla="*/ 169 h 13"/>
                  <a:gd name="T4" fmla="*/ 57 w 11"/>
                  <a:gd name="T5" fmla="*/ 176 h 13"/>
                  <a:gd name="T6" fmla="*/ 35 w 11"/>
                  <a:gd name="T7" fmla="*/ 169 h 13"/>
                  <a:gd name="T8" fmla="*/ 2 w 11"/>
                  <a:gd name="T9" fmla="*/ 245 h 13"/>
                  <a:gd name="T10" fmla="*/ 1 w 11"/>
                  <a:gd name="T11" fmla="*/ 143 h 13"/>
                  <a:gd name="T12" fmla="*/ 1 w 11"/>
                  <a:gd name="T13" fmla="*/ 59 h 13"/>
                  <a:gd name="T14" fmla="*/ 79 w 11"/>
                  <a:gd name="T15" fmla="*/ 1 h 13"/>
                  <a:gd name="T16" fmla="*/ 110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D4BAC2"/>
              </a:solidFill>
              <a:ln w="3175" cap="rnd">
                <a:solidFill>
                  <a:srgbClr val="997480"/>
                </a:solidFill>
                <a:round/>
                <a:headEnd/>
                <a:tailEnd/>
              </a:ln>
            </p:spPr>
            <p:txBody>
              <a:bodyPr/>
              <a:lstStyle/>
              <a:p>
                <a:endParaRPr lang="en-US"/>
              </a:p>
            </p:txBody>
          </p:sp>
          <p:sp>
            <p:nvSpPr>
              <p:cNvPr id="335" name="Freeform 336"/>
              <p:cNvSpPr>
                <a:spLocks noChangeAspect="1"/>
              </p:cNvSpPr>
              <p:nvPr/>
            </p:nvSpPr>
            <p:spPr bwMode="auto">
              <a:xfrm>
                <a:off x="3149" y="1232"/>
                <a:ext cx="20" cy="11"/>
              </a:xfrm>
              <a:custGeom>
                <a:avLst/>
                <a:gdLst>
                  <a:gd name="T0" fmla="*/ 154 w 17"/>
                  <a:gd name="T1" fmla="*/ 1 h 9"/>
                  <a:gd name="T2" fmla="*/ 94 w 17"/>
                  <a:gd name="T3" fmla="*/ 119 h 9"/>
                  <a:gd name="T4" fmla="*/ 1 w 17"/>
                  <a:gd name="T5" fmla="*/ 119 h 9"/>
                  <a:gd name="T6" fmla="*/ 55 w 17"/>
                  <a:gd name="T7" fmla="*/ 53 h 9"/>
                  <a:gd name="T8" fmla="*/ 111 w 17"/>
                  <a:gd name="T9" fmla="*/ 2 h 9"/>
                  <a:gd name="T10" fmla="*/ 154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D4BAC2"/>
              </a:solidFill>
              <a:ln w="3175" cap="rnd">
                <a:solidFill>
                  <a:srgbClr val="997480"/>
                </a:solidFill>
                <a:round/>
                <a:headEnd/>
                <a:tailEnd/>
              </a:ln>
            </p:spPr>
            <p:txBody>
              <a:bodyPr/>
              <a:lstStyle/>
              <a:p>
                <a:endParaRPr lang="en-US"/>
              </a:p>
            </p:txBody>
          </p:sp>
          <p:sp>
            <p:nvSpPr>
              <p:cNvPr id="336" name="Freeform 337"/>
              <p:cNvSpPr>
                <a:spLocks noChangeAspect="1"/>
              </p:cNvSpPr>
              <p:nvPr/>
            </p:nvSpPr>
            <p:spPr bwMode="auto">
              <a:xfrm>
                <a:off x="3161" y="1238"/>
                <a:ext cx="9" cy="10"/>
              </a:xfrm>
              <a:custGeom>
                <a:avLst/>
                <a:gdLst>
                  <a:gd name="T0" fmla="*/ 3 w 8"/>
                  <a:gd name="T1" fmla="*/ 61 h 8"/>
                  <a:gd name="T2" fmla="*/ 0 w 8"/>
                  <a:gd name="T3" fmla="*/ 95 h 8"/>
                  <a:gd name="T4" fmla="*/ 2 w 8"/>
                  <a:gd name="T5" fmla="*/ 186 h 8"/>
                  <a:gd name="T6" fmla="*/ 37 w 8"/>
                  <a:gd name="T7" fmla="*/ 76 h 8"/>
                  <a:gd name="T8" fmla="*/ 37 w 8"/>
                  <a:gd name="T9" fmla="*/ 0 h 8"/>
                  <a:gd name="T10" fmla="*/ 3 w 8"/>
                  <a:gd name="T11" fmla="*/ 6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D4BAC2"/>
              </a:solidFill>
              <a:ln w="3175" cap="rnd">
                <a:solidFill>
                  <a:srgbClr val="997480"/>
                </a:solidFill>
                <a:round/>
                <a:headEnd/>
                <a:tailEnd/>
              </a:ln>
            </p:spPr>
            <p:txBody>
              <a:bodyPr/>
              <a:lstStyle/>
              <a:p>
                <a:endParaRPr lang="en-US"/>
              </a:p>
            </p:txBody>
          </p:sp>
          <p:sp>
            <p:nvSpPr>
              <p:cNvPr id="337" name="Freeform 338"/>
              <p:cNvSpPr>
                <a:spLocks noChangeAspect="1"/>
              </p:cNvSpPr>
              <p:nvPr/>
            </p:nvSpPr>
            <p:spPr bwMode="auto">
              <a:xfrm>
                <a:off x="3065" y="1816"/>
                <a:ext cx="3" cy="16"/>
              </a:xfrm>
              <a:custGeom>
                <a:avLst/>
                <a:gdLst>
                  <a:gd name="T0" fmla="*/ 2 w 3"/>
                  <a:gd name="T1" fmla="*/ 1 h 13"/>
                  <a:gd name="T2" fmla="*/ 2 w 3"/>
                  <a:gd name="T3" fmla="*/ 245 h 13"/>
                  <a:gd name="T4" fmla="*/ 1 w 3"/>
                  <a:gd name="T5" fmla="*/ 137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C9FFC9"/>
              </a:solidFill>
              <a:ln w="3175" cap="rnd">
                <a:solidFill>
                  <a:srgbClr val="56A856"/>
                </a:solidFill>
                <a:round/>
                <a:headEnd/>
                <a:tailEnd/>
              </a:ln>
            </p:spPr>
            <p:txBody>
              <a:bodyPr/>
              <a:lstStyle/>
              <a:p>
                <a:endParaRPr lang="en-US"/>
              </a:p>
            </p:txBody>
          </p:sp>
          <p:sp>
            <p:nvSpPr>
              <p:cNvPr id="338" name="Freeform 339"/>
              <p:cNvSpPr>
                <a:spLocks noChangeAspect="1"/>
              </p:cNvSpPr>
              <p:nvPr/>
            </p:nvSpPr>
            <p:spPr bwMode="auto">
              <a:xfrm>
                <a:off x="3072" y="1837"/>
                <a:ext cx="9" cy="9"/>
              </a:xfrm>
              <a:custGeom>
                <a:avLst/>
                <a:gdLst>
                  <a:gd name="T0" fmla="*/ 1 w 8"/>
                  <a:gd name="T1" fmla="*/ 1 h 8"/>
                  <a:gd name="T2" fmla="*/ 42 w 8"/>
                  <a:gd name="T3" fmla="*/ 42 h 8"/>
                  <a:gd name="T4" fmla="*/ 26 w 8"/>
                  <a:gd name="T5" fmla="*/ 28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C9FFC9"/>
              </a:solidFill>
              <a:ln w="3175" cap="rnd">
                <a:solidFill>
                  <a:srgbClr val="56A856"/>
                </a:solidFill>
                <a:round/>
                <a:headEnd/>
                <a:tailEnd/>
              </a:ln>
            </p:spPr>
            <p:txBody>
              <a:bodyPr/>
              <a:lstStyle/>
              <a:p>
                <a:endParaRPr lang="en-US"/>
              </a:p>
            </p:txBody>
          </p:sp>
          <p:sp>
            <p:nvSpPr>
              <p:cNvPr id="339" name="Freeform 340"/>
              <p:cNvSpPr>
                <a:spLocks noChangeAspect="1"/>
              </p:cNvSpPr>
              <p:nvPr/>
            </p:nvSpPr>
            <p:spPr bwMode="auto">
              <a:xfrm>
                <a:off x="3069" y="1826"/>
                <a:ext cx="8" cy="7"/>
              </a:xfrm>
              <a:custGeom>
                <a:avLst/>
                <a:gdLst>
                  <a:gd name="T0" fmla="*/ 1 w 6"/>
                  <a:gd name="T1" fmla="*/ 1 h 6"/>
                  <a:gd name="T2" fmla="*/ 357 w 6"/>
                  <a:gd name="T3" fmla="*/ 55 h 6"/>
                  <a:gd name="T4" fmla="*/ 155 w 6"/>
                  <a:gd name="T5" fmla="*/ 40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C9FFC9"/>
              </a:solidFill>
              <a:ln w="3175" cap="rnd">
                <a:solidFill>
                  <a:srgbClr val="56A856"/>
                </a:solidFill>
                <a:round/>
                <a:headEnd/>
                <a:tailEnd/>
              </a:ln>
            </p:spPr>
            <p:txBody>
              <a:bodyPr/>
              <a:lstStyle/>
              <a:p>
                <a:endParaRPr lang="en-US"/>
              </a:p>
            </p:txBody>
          </p:sp>
          <p:sp>
            <p:nvSpPr>
              <p:cNvPr id="340" name="Freeform 341"/>
              <p:cNvSpPr>
                <a:spLocks noChangeAspect="1"/>
              </p:cNvSpPr>
              <p:nvPr/>
            </p:nvSpPr>
            <p:spPr bwMode="auto">
              <a:xfrm>
                <a:off x="3097" y="1857"/>
                <a:ext cx="10" cy="3"/>
              </a:xfrm>
              <a:custGeom>
                <a:avLst/>
                <a:gdLst>
                  <a:gd name="T0" fmla="*/ 0 w 8"/>
                  <a:gd name="T1" fmla="*/ 0 h 2"/>
                  <a:gd name="T2" fmla="*/ 186 w 8"/>
                  <a:gd name="T3" fmla="*/ 710 h 2"/>
                  <a:gd name="T4" fmla="*/ 95 w 8"/>
                  <a:gd name="T5" fmla="*/ 71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C9FFC9"/>
              </a:solidFill>
              <a:ln w="3175" cap="rnd">
                <a:solidFill>
                  <a:srgbClr val="56A856"/>
                </a:solidFill>
                <a:round/>
                <a:headEnd/>
                <a:tailEnd/>
              </a:ln>
            </p:spPr>
            <p:txBody>
              <a:bodyPr/>
              <a:lstStyle/>
              <a:p>
                <a:endParaRPr lang="en-US"/>
              </a:p>
            </p:txBody>
          </p:sp>
          <p:sp>
            <p:nvSpPr>
              <p:cNvPr id="341" name="Freeform 342"/>
              <p:cNvSpPr>
                <a:spLocks noChangeAspect="1"/>
              </p:cNvSpPr>
              <p:nvPr/>
            </p:nvSpPr>
            <p:spPr bwMode="auto">
              <a:xfrm>
                <a:off x="3101" y="1862"/>
                <a:ext cx="10" cy="2"/>
              </a:xfrm>
              <a:custGeom>
                <a:avLst/>
                <a:gdLst>
                  <a:gd name="T0" fmla="*/ 1 w 9"/>
                  <a:gd name="T1" fmla="*/ 1 h 2"/>
                  <a:gd name="T2" fmla="*/ 37 w 9"/>
                  <a:gd name="T3" fmla="*/ 1 h 2"/>
                  <a:gd name="T4" fmla="*/ 24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C9FFC9"/>
              </a:solidFill>
              <a:ln w="3175" cap="rnd">
                <a:solidFill>
                  <a:srgbClr val="56A856"/>
                </a:solidFill>
                <a:round/>
                <a:headEnd/>
                <a:tailEnd/>
              </a:ln>
            </p:spPr>
            <p:txBody>
              <a:bodyPr/>
              <a:lstStyle/>
              <a:p>
                <a:endParaRPr lang="en-US"/>
              </a:p>
            </p:txBody>
          </p:sp>
          <p:sp>
            <p:nvSpPr>
              <p:cNvPr id="342" name="Freeform 343"/>
              <p:cNvSpPr>
                <a:spLocks noChangeAspect="1"/>
              </p:cNvSpPr>
              <p:nvPr/>
            </p:nvSpPr>
            <p:spPr bwMode="auto">
              <a:xfrm>
                <a:off x="3151" y="1602"/>
                <a:ext cx="5" cy="8"/>
              </a:xfrm>
              <a:custGeom>
                <a:avLst/>
                <a:gdLst>
                  <a:gd name="T0" fmla="*/ 76 w 4"/>
                  <a:gd name="T1" fmla="*/ 1 h 7"/>
                  <a:gd name="T2" fmla="*/ 1 w 4"/>
                  <a:gd name="T3" fmla="*/ 3 h 7"/>
                  <a:gd name="T4" fmla="*/ 1 w 4"/>
                  <a:gd name="T5" fmla="*/ 38 h 7"/>
                  <a:gd name="T6" fmla="*/ 76 w 4"/>
                  <a:gd name="T7" fmla="*/ 29 h 7"/>
                  <a:gd name="T8" fmla="*/ 76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FFE270"/>
              </a:solidFill>
              <a:ln w="3175" cap="rnd">
                <a:solidFill>
                  <a:srgbClr val="9C926C"/>
                </a:solidFill>
                <a:round/>
                <a:headEnd/>
                <a:tailEnd/>
              </a:ln>
            </p:spPr>
            <p:txBody>
              <a:bodyPr/>
              <a:lstStyle/>
              <a:p>
                <a:endParaRPr lang="en-US"/>
              </a:p>
            </p:txBody>
          </p:sp>
          <p:sp>
            <p:nvSpPr>
              <p:cNvPr id="343" name="Freeform 344"/>
              <p:cNvSpPr>
                <a:spLocks noChangeAspect="1"/>
              </p:cNvSpPr>
              <p:nvPr/>
            </p:nvSpPr>
            <p:spPr bwMode="auto">
              <a:xfrm>
                <a:off x="3195" y="1940"/>
                <a:ext cx="26" cy="23"/>
              </a:xfrm>
              <a:custGeom>
                <a:avLst/>
                <a:gdLst>
                  <a:gd name="T0" fmla="*/ 0 w 21"/>
                  <a:gd name="T1" fmla="*/ 2 h 19"/>
                  <a:gd name="T2" fmla="*/ 77 w 21"/>
                  <a:gd name="T3" fmla="*/ 1 h 19"/>
                  <a:gd name="T4" fmla="*/ 181 w 21"/>
                  <a:gd name="T5" fmla="*/ 58 h 19"/>
                  <a:gd name="T6" fmla="*/ 277 w 21"/>
                  <a:gd name="T7" fmla="*/ 103 h 19"/>
                  <a:gd name="T8" fmla="*/ 343 w 21"/>
                  <a:gd name="T9" fmla="*/ 201 h 19"/>
                  <a:gd name="T10" fmla="*/ 395 w 21"/>
                  <a:gd name="T11" fmla="*/ 222 h 19"/>
                  <a:gd name="T12" fmla="*/ 392 w 21"/>
                  <a:gd name="T13" fmla="*/ 269 h 19"/>
                  <a:gd name="T14" fmla="*/ 319 w 21"/>
                  <a:gd name="T15" fmla="*/ 235 h 19"/>
                  <a:gd name="T16" fmla="*/ 317 w 21"/>
                  <a:gd name="T17" fmla="*/ 201 h 19"/>
                  <a:gd name="T18" fmla="*/ 258 w 21"/>
                  <a:gd name="T19" fmla="*/ 160 h 19"/>
                  <a:gd name="T20" fmla="*/ 181 w 21"/>
                  <a:gd name="T21" fmla="*/ 160 h 19"/>
                  <a:gd name="T22" fmla="*/ 146 w 21"/>
                  <a:gd name="T23" fmla="*/ 103 h 19"/>
                  <a:gd name="T24" fmla="*/ 77 w 21"/>
                  <a:gd name="T25" fmla="*/ 58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E7FF91"/>
              </a:solidFill>
              <a:ln w="3175" cap="rnd">
                <a:solidFill>
                  <a:srgbClr val="869943"/>
                </a:solidFill>
                <a:round/>
                <a:headEnd/>
                <a:tailEnd/>
              </a:ln>
            </p:spPr>
            <p:txBody>
              <a:bodyPr/>
              <a:lstStyle/>
              <a:p>
                <a:endParaRPr lang="en-US"/>
              </a:p>
            </p:txBody>
          </p:sp>
          <p:sp>
            <p:nvSpPr>
              <p:cNvPr id="344" name="Freeform 345"/>
              <p:cNvSpPr>
                <a:spLocks noChangeAspect="1"/>
              </p:cNvSpPr>
              <p:nvPr/>
            </p:nvSpPr>
            <p:spPr bwMode="auto">
              <a:xfrm>
                <a:off x="3157" y="1951"/>
                <a:ext cx="7" cy="10"/>
              </a:xfrm>
              <a:custGeom>
                <a:avLst/>
                <a:gdLst>
                  <a:gd name="T0" fmla="*/ 40 w 6"/>
                  <a:gd name="T1" fmla="*/ 0 h 8"/>
                  <a:gd name="T2" fmla="*/ 55 w 6"/>
                  <a:gd name="T3" fmla="*/ 173 h 8"/>
                  <a:gd name="T4" fmla="*/ 0 w 6"/>
                  <a:gd name="T5" fmla="*/ 119 h 8"/>
                  <a:gd name="T6" fmla="*/ 40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E7FF91"/>
              </a:solidFill>
              <a:ln w="3175" cap="rnd">
                <a:solidFill>
                  <a:srgbClr val="869943"/>
                </a:solidFill>
                <a:round/>
                <a:headEnd/>
                <a:tailEnd/>
              </a:ln>
            </p:spPr>
            <p:txBody>
              <a:bodyPr/>
              <a:lstStyle/>
              <a:p>
                <a:endParaRPr lang="en-US"/>
              </a:p>
            </p:txBody>
          </p:sp>
          <p:sp>
            <p:nvSpPr>
              <p:cNvPr id="345" name="Freeform 346"/>
              <p:cNvSpPr>
                <a:spLocks noChangeAspect="1"/>
              </p:cNvSpPr>
              <p:nvPr/>
            </p:nvSpPr>
            <p:spPr bwMode="auto">
              <a:xfrm>
                <a:off x="3147" y="1926"/>
                <a:ext cx="8" cy="9"/>
              </a:xfrm>
              <a:custGeom>
                <a:avLst/>
                <a:gdLst>
                  <a:gd name="T0" fmla="*/ 116 w 6"/>
                  <a:gd name="T1" fmla="*/ 0 h 8"/>
                  <a:gd name="T2" fmla="*/ 155 w 6"/>
                  <a:gd name="T3" fmla="*/ 28 h 8"/>
                  <a:gd name="T4" fmla="*/ 276 w 6"/>
                  <a:gd name="T5" fmla="*/ 37 h 8"/>
                  <a:gd name="T6" fmla="*/ 116 w 6"/>
                  <a:gd name="T7" fmla="*/ 33 h 8"/>
                  <a:gd name="T8" fmla="*/ 0 w 6"/>
                  <a:gd name="T9" fmla="*/ 0 h 8"/>
                  <a:gd name="T10" fmla="*/ 116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346" name="Freeform 347"/>
              <p:cNvSpPr>
                <a:spLocks noChangeAspect="1"/>
              </p:cNvSpPr>
              <p:nvPr/>
            </p:nvSpPr>
            <p:spPr bwMode="auto">
              <a:xfrm>
                <a:off x="3231" y="1976"/>
                <a:ext cx="5" cy="6"/>
              </a:xfrm>
              <a:custGeom>
                <a:avLst/>
                <a:gdLst>
                  <a:gd name="T0" fmla="*/ 61 w 4"/>
                  <a:gd name="T1" fmla="*/ 0 h 5"/>
                  <a:gd name="T2" fmla="*/ 95 w 4"/>
                  <a:gd name="T3" fmla="*/ 42 h 5"/>
                  <a:gd name="T4" fmla="*/ 61 w 4"/>
                  <a:gd name="T5" fmla="*/ 60 h 5"/>
                  <a:gd name="T6" fmla="*/ 0 w 4"/>
                  <a:gd name="T7" fmla="*/ 42 h 5"/>
                  <a:gd name="T8" fmla="*/ 61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347" name="Freeform 348"/>
              <p:cNvSpPr>
                <a:spLocks noChangeAspect="1"/>
              </p:cNvSpPr>
              <p:nvPr/>
            </p:nvSpPr>
            <p:spPr bwMode="auto">
              <a:xfrm>
                <a:off x="3231" y="1991"/>
                <a:ext cx="4" cy="3"/>
              </a:xfrm>
              <a:custGeom>
                <a:avLst/>
                <a:gdLst>
                  <a:gd name="T0" fmla="*/ 116 w 3"/>
                  <a:gd name="T1" fmla="*/ 0 h 3"/>
                  <a:gd name="T2" fmla="*/ 155 w 3"/>
                  <a:gd name="T3" fmla="*/ 2 h 3"/>
                  <a:gd name="T4" fmla="*/ 116 w 3"/>
                  <a:gd name="T5" fmla="*/ 3 h 3"/>
                  <a:gd name="T6" fmla="*/ 0 w 3"/>
                  <a:gd name="T7" fmla="*/ 1 h 3"/>
                  <a:gd name="T8" fmla="*/ 116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348" name="Oval 349"/>
              <p:cNvSpPr>
                <a:spLocks noChangeAspect="1" noChangeArrowheads="1"/>
              </p:cNvSpPr>
              <p:nvPr/>
            </p:nvSpPr>
            <p:spPr bwMode="auto">
              <a:xfrm>
                <a:off x="3221" y="1980"/>
                <a:ext cx="2" cy="2"/>
              </a:xfrm>
              <a:prstGeom prst="ellipse">
                <a:avLst/>
              </a:prstGeom>
              <a:solidFill>
                <a:srgbClr val="E7FF91"/>
              </a:solidFill>
              <a:ln w="3175" cap="rnd">
                <a:solidFill>
                  <a:srgbClr val="869943"/>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49" name="Freeform 350"/>
              <p:cNvSpPr>
                <a:spLocks noChangeAspect="1"/>
              </p:cNvSpPr>
              <p:nvPr/>
            </p:nvSpPr>
            <p:spPr bwMode="auto">
              <a:xfrm>
                <a:off x="3239" y="1992"/>
                <a:ext cx="2" cy="2"/>
              </a:xfrm>
              <a:custGeom>
                <a:avLst/>
                <a:gdLst>
                  <a:gd name="T0" fmla="*/ 1 w 2"/>
                  <a:gd name="T1" fmla="*/ 0 h 2"/>
                  <a:gd name="T2" fmla="*/ 2 w 2"/>
                  <a:gd name="T3" fmla="*/ 1 h 2"/>
                  <a:gd name="T4" fmla="*/ 1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E7FF91"/>
              </a:solidFill>
              <a:ln w="3175" cap="rnd">
                <a:solidFill>
                  <a:srgbClr val="869943"/>
                </a:solidFill>
                <a:round/>
                <a:headEnd/>
                <a:tailEnd/>
              </a:ln>
            </p:spPr>
            <p:txBody>
              <a:bodyPr/>
              <a:lstStyle/>
              <a:p>
                <a:endParaRPr lang="en-US"/>
              </a:p>
            </p:txBody>
          </p:sp>
          <p:sp>
            <p:nvSpPr>
              <p:cNvPr id="350" name="Oval 351"/>
              <p:cNvSpPr>
                <a:spLocks noChangeAspect="1" noChangeArrowheads="1"/>
              </p:cNvSpPr>
              <p:nvPr/>
            </p:nvSpPr>
            <p:spPr bwMode="auto">
              <a:xfrm>
                <a:off x="3217" y="1976"/>
                <a:ext cx="2" cy="3"/>
              </a:xfrm>
              <a:prstGeom prst="ellipse">
                <a:avLst/>
              </a:prstGeom>
              <a:solidFill>
                <a:srgbClr val="E7FF91"/>
              </a:solidFill>
              <a:ln w="3175" cap="rnd">
                <a:solidFill>
                  <a:srgbClr val="869943"/>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51" name="Freeform 352"/>
              <p:cNvSpPr>
                <a:spLocks noChangeAspect="1"/>
              </p:cNvSpPr>
              <p:nvPr/>
            </p:nvSpPr>
            <p:spPr bwMode="auto">
              <a:xfrm>
                <a:off x="3228" y="1968"/>
                <a:ext cx="2" cy="2"/>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E7FF91"/>
              </a:solidFill>
              <a:ln w="3175" cap="rnd">
                <a:solidFill>
                  <a:srgbClr val="869943"/>
                </a:solidFill>
                <a:round/>
                <a:headEnd/>
                <a:tailEnd/>
              </a:ln>
            </p:spPr>
            <p:txBody>
              <a:bodyPr/>
              <a:lstStyle/>
              <a:p>
                <a:endParaRPr lang="en-US"/>
              </a:p>
            </p:txBody>
          </p:sp>
          <p:sp>
            <p:nvSpPr>
              <p:cNvPr id="352" name="Freeform 353"/>
              <p:cNvSpPr>
                <a:spLocks noChangeAspect="1"/>
              </p:cNvSpPr>
              <p:nvPr/>
            </p:nvSpPr>
            <p:spPr bwMode="auto">
              <a:xfrm>
                <a:off x="3218" y="1969"/>
                <a:ext cx="4" cy="2"/>
              </a:xfrm>
              <a:custGeom>
                <a:avLst/>
                <a:gdLst>
                  <a:gd name="T0" fmla="*/ 116 w 3"/>
                  <a:gd name="T1" fmla="*/ 0 h 2"/>
                  <a:gd name="T2" fmla="*/ 155 w 3"/>
                  <a:gd name="T3" fmla="*/ 1 h 2"/>
                  <a:gd name="T4" fmla="*/ 1 w 3"/>
                  <a:gd name="T5" fmla="*/ 2 h 2"/>
                  <a:gd name="T6" fmla="*/ 1 w 3"/>
                  <a:gd name="T7" fmla="*/ 0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353" name="Freeform 354"/>
              <p:cNvSpPr>
                <a:spLocks noChangeAspect="1"/>
              </p:cNvSpPr>
              <p:nvPr/>
            </p:nvSpPr>
            <p:spPr bwMode="auto">
              <a:xfrm>
                <a:off x="3215" y="1967"/>
                <a:ext cx="2" cy="2"/>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E7FF91"/>
              </a:solidFill>
              <a:ln w="3175" cap="rnd">
                <a:solidFill>
                  <a:srgbClr val="869943"/>
                </a:solidFill>
                <a:round/>
                <a:headEnd/>
                <a:tailEnd/>
              </a:ln>
            </p:spPr>
            <p:txBody>
              <a:bodyPr/>
              <a:lstStyle/>
              <a:p>
                <a:endParaRPr lang="en-US"/>
              </a:p>
            </p:txBody>
          </p:sp>
          <p:sp>
            <p:nvSpPr>
              <p:cNvPr id="354" name="Freeform 355"/>
              <p:cNvSpPr>
                <a:spLocks noChangeAspect="1"/>
              </p:cNvSpPr>
              <p:nvPr/>
            </p:nvSpPr>
            <p:spPr bwMode="auto">
              <a:xfrm>
                <a:off x="3230" y="1985"/>
                <a:ext cx="4" cy="2"/>
              </a:xfrm>
              <a:custGeom>
                <a:avLst/>
                <a:gdLst>
                  <a:gd name="T0" fmla="*/ 116 w 3"/>
                  <a:gd name="T1" fmla="*/ 0 h 2"/>
                  <a:gd name="T2" fmla="*/ 155 w 3"/>
                  <a:gd name="T3" fmla="*/ 2 h 2"/>
                  <a:gd name="T4" fmla="*/ 1 w 3"/>
                  <a:gd name="T5" fmla="*/ 2 h 2"/>
                  <a:gd name="T6" fmla="*/ 0 w 3"/>
                  <a:gd name="T7" fmla="*/ 1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E7FF91"/>
              </a:solidFill>
              <a:ln w="3175" cap="rnd">
                <a:solidFill>
                  <a:srgbClr val="869943"/>
                </a:solidFill>
                <a:round/>
                <a:headEnd/>
                <a:tailEnd/>
              </a:ln>
            </p:spPr>
            <p:txBody>
              <a:bodyPr/>
              <a:lstStyle/>
              <a:p>
                <a:endParaRPr lang="en-US"/>
              </a:p>
            </p:txBody>
          </p:sp>
          <p:sp>
            <p:nvSpPr>
              <p:cNvPr id="355" name="Freeform 356"/>
              <p:cNvSpPr>
                <a:spLocks noChangeAspect="1"/>
              </p:cNvSpPr>
              <p:nvPr/>
            </p:nvSpPr>
            <p:spPr bwMode="auto">
              <a:xfrm>
                <a:off x="3224" y="1986"/>
                <a:ext cx="3" cy="2"/>
              </a:xfrm>
              <a:custGeom>
                <a:avLst/>
                <a:gdLst>
                  <a:gd name="T0" fmla="*/ 473 w 2"/>
                  <a:gd name="T1" fmla="*/ 1 h 2"/>
                  <a:gd name="T2" fmla="*/ 710 w 2"/>
                  <a:gd name="T3" fmla="*/ 2 h 2"/>
                  <a:gd name="T4" fmla="*/ 473 w 2"/>
                  <a:gd name="T5" fmla="*/ 2 h 2"/>
                  <a:gd name="T6" fmla="*/ 0 w 2"/>
                  <a:gd name="T7" fmla="*/ 1 h 2"/>
                  <a:gd name="T8" fmla="*/ 47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E7FF91"/>
              </a:solidFill>
              <a:ln w="3175" cap="rnd">
                <a:solidFill>
                  <a:srgbClr val="869943"/>
                </a:solidFill>
                <a:round/>
                <a:headEnd/>
                <a:tailEnd/>
              </a:ln>
            </p:spPr>
            <p:txBody>
              <a:bodyPr/>
              <a:lstStyle/>
              <a:p>
                <a:endParaRPr lang="en-US"/>
              </a:p>
            </p:txBody>
          </p:sp>
          <p:sp>
            <p:nvSpPr>
              <p:cNvPr id="356" name="Freeform 357"/>
              <p:cNvSpPr>
                <a:spLocks noChangeAspect="1"/>
              </p:cNvSpPr>
              <p:nvPr/>
            </p:nvSpPr>
            <p:spPr bwMode="auto">
              <a:xfrm>
                <a:off x="3233" y="1970"/>
                <a:ext cx="2" cy="1"/>
              </a:xfrm>
              <a:custGeom>
                <a:avLst/>
                <a:gdLst>
                  <a:gd name="T0" fmla="*/ 1 w 2"/>
                  <a:gd name="T1" fmla="*/ 0 h 1"/>
                  <a:gd name="T2" fmla="*/ 2 w 2"/>
                  <a:gd name="T3" fmla="*/ 1 h 1"/>
                  <a:gd name="T4" fmla="*/ 1 w 2"/>
                  <a:gd name="T5" fmla="*/ 1 h 1"/>
                  <a:gd name="T6" fmla="*/ 0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E7FF91"/>
              </a:solidFill>
              <a:ln w="3175" cap="rnd">
                <a:solidFill>
                  <a:srgbClr val="869943"/>
                </a:solidFill>
                <a:round/>
                <a:headEnd/>
                <a:tailEnd/>
              </a:ln>
            </p:spPr>
            <p:txBody>
              <a:bodyPr/>
              <a:lstStyle/>
              <a:p>
                <a:endParaRPr lang="en-US"/>
              </a:p>
            </p:txBody>
          </p:sp>
          <p:sp>
            <p:nvSpPr>
              <p:cNvPr id="357" name="Freeform 358"/>
              <p:cNvSpPr>
                <a:spLocks noChangeAspect="1"/>
              </p:cNvSpPr>
              <p:nvPr/>
            </p:nvSpPr>
            <p:spPr bwMode="auto">
              <a:xfrm>
                <a:off x="3227" y="1977"/>
                <a:ext cx="4" cy="4"/>
              </a:xfrm>
              <a:custGeom>
                <a:avLst/>
                <a:gdLst>
                  <a:gd name="T0" fmla="*/ 1 w 4"/>
                  <a:gd name="T1" fmla="*/ 1 h 3"/>
                  <a:gd name="T2" fmla="*/ 3 w 4"/>
                  <a:gd name="T3" fmla="*/ 1 h 3"/>
                  <a:gd name="T4" fmla="*/ 2 w 4"/>
                  <a:gd name="T5" fmla="*/ 116 h 3"/>
                  <a:gd name="T6" fmla="*/ 0 w 4"/>
                  <a:gd name="T7" fmla="*/ 155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E7FF91"/>
              </a:solidFill>
              <a:ln w="3175" cap="rnd">
                <a:solidFill>
                  <a:srgbClr val="869943"/>
                </a:solidFill>
                <a:round/>
                <a:headEnd/>
                <a:tailEnd/>
              </a:ln>
            </p:spPr>
            <p:txBody>
              <a:bodyPr/>
              <a:lstStyle/>
              <a:p>
                <a:endParaRPr lang="en-US"/>
              </a:p>
            </p:txBody>
          </p:sp>
          <p:sp>
            <p:nvSpPr>
              <p:cNvPr id="358" name="Freeform 359"/>
              <p:cNvSpPr>
                <a:spLocks noChangeAspect="1"/>
              </p:cNvSpPr>
              <p:nvPr/>
            </p:nvSpPr>
            <p:spPr bwMode="auto">
              <a:xfrm>
                <a:off x="3245" y="1987"/>
                <a:ext cx="3" cy="4"/>
              </a:xfrm>
              <a:custGeom>
                <a:avLst/>
                <a:gdLst>
                  <a:gd name="T0" fmla="*/ 1 w 3"/>
                  <a:gd name="T1" fmla="*/ 1 h 3"/>
                  <a:gd name="T2" fmla="*/ 3 w 3"/>
                  <a:gd name="T3" fmla="*/ 1 h 3"/>
                  <a:gd name="T4" fmla="*/ 2 w 3"/>
                  <a:gd name="T5" fmla="*/ 116 h 3"/>
                  <a:gd name="T6" fmla="*/ 0 w 3"/>
                  <a:gd name="T7" fmla="*/ 116 h 3"/>
                  <a:gd name="T8" fmla="*/ 1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E7FF91"/>
              </a:solidFill>
              <a:ln w="3175" cap="rnd">
                <a:solidFill>
                  <a:srgbClr val="869943"/>
                </a:solidFill>
                <a:round/>
                <a:headEnd/>
                <a:tailEnd/>
              </a:ln>
            </p:spPr>
            <p:txBody>
              <a:bodyPr/>
              <a:lstStyle/>
              <a:p>
                <a:endParaRPr lang="en-US"/>
              </a:p>
            </p:txBody>
          </p:sp>
          <p:sp>
            <p:nvSpPr>
              <p:cNvPr id="359" name="Freeform 360"/>
              <p:cNvSpPr>
                <a:spLocks noChangeAspect="1"/>
              </p:cNvSpPr>
              <p:nvPr/>
            </p:nvSpPr>
            <p:spPr bwMode="auto">
              <a:xfrm>
                <a:off x="3255" y="1983"/>
                <a:ext cx="4" cy="3"/>
              </a:xfrm>
              <a:custGeom>
                <a:avLst/>
                <a:gdLst>
                  <a:gd name="T0" fmla="*/ 1 w 3"/>
                  <a:gd name="T1" fmla="*/ 0 h 2"/>
                  <a:gd name="T2" fmla="*/ 155 w 3"/>
                  <a:gd name="T3" fmla="*/ 0 h 2"/>
                  <a:gd name="T4" fmla="*/ 116 w 3"/>
                  <a:gd name="T5" fmla="*/ 473 h 2"/>
                  <a:gd name="T6" fmla="*/ 0 w 3"/>
                  <a:gd name="T7" fmla="*/ 710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E7FF91"/>
              </a:solidFill>
              <a:ln w="3175" cap="rnd">
                <a:solidFill>
                  <a:srgbClr val="869943"/>
                </a:solidFill>
                <a:round/>
                <a:headEnd/>
                <a:tailEnd/>
              </a:ln>
            </p:spPr>
            <p:txBody>
              <a:bodyPr/>
              <a:lstStyle/>
              <a:p>
                <a:endParaRPr lang="en-US"/>
              </a:p>
            </p:txBody>
          </p:sp>
          <p:sp>
            <p:nvSpPr>
              <p:cNvPr id="360" name="Freeform 361"/>
              <p:cNvSpPr>
                <a:spLocks noChangeAspect="1"/>
              </p:cNvSpPr>
              <p:nvPr/>
            </p:nvSpPr>
            <p:spPr bwMode="auto">
              <a:xfrm>
                <a:off x="3237" y="1933"/>
                <a:ext cx="11" cy="8"/>
              </a:xfrm>
              <a:custGeom>
                <a:avLst/>
                <a:gdLst>
                  <a:gd name="T0" fmla="*/ 97 w 9"/>
                  <a:gd name="T1" fmla="*/ 1 h 7"/>
                  <a:gd name="T2" fmla="*/ 145 w 9"/>
                  <a:gd name="T3" fmla="*/ 38 h 7"/>
                  <a:gd name="T4" fmla="*/ 133 w 9"/>
                  <a:gd name="T5" fmla="*/ 43 h 7"/>
                  <a:gd name="T6" fmla="*/ 65 w 9"/>
                  <a:gd name="T7" fmla="*/ 38 h 7"/>
                  <a:gd name="T8" fmla="*/ 79 w 9"/>
                  <a:gd name="T9" fmla="*/ 29 h 7"/>
                  <a:gd name="T10" fmla="*/ 2 w 9"/>
                  <a:gd name="T11" fmla="*/ 33 h 7"/>
                  <a:gd name="T12" fmla="*/ 1 w 9"/>
                  <a:gd name="T13" fmla="*/ 2 h 7"/>
                  <a:gd name="T14" fmla="*/ 9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E7FF91"/>
              </a:solidFill>
              <a:ln w="3175" cap="rnd">
                <a:solidFill>
                  <a:srgbClr val="869943"/>
                </a:solidFill>
                <a:round/>
                <a:headEnd/>
                <a:tailEnd/>
              </a:ln>
            </p:spPr>
            <p:txBody>
              <a:bodyPr/>
              <a:lstStyle/>
              <a:p>
                <a:endParaRPr lang="en-US"/>
              </a:p>
            </p:txBody>
          </p:sp>
          <p:sp>
            <p:nvSpPr>
              <p:cNvPr id="361" name="Freeform 362"/>
              <p:cNvSpPr>
                <a:spLocks noChangeAspect="1"/>
              </p:cNvSpPr>
              <p:nvPr/>
            </p:nvSpPr>
            <p:spPr bwMode="auto">
              <a:xfrm>
                <a:off x="3237" y="1947"/>
                <a:ext cx="6" cy="12"/>
              </a:xfrm>
              <a:custGeom>
                <a:avLst/>
                <a:gdLst>
                  <a:gd name="T0" fmla="*/ 0 w 5"/>
                  <a:gd name="T1" fmla="*/ 1 h 10"/>
                  <a:gd name="T2" fmla="*/ 50 w 5"/>
                  <a:gd name="T3" fmla="*/ 2 h 10"/>
                  <a:gd name="T4" fmla="*/ 50 w 5"/>
                  <a:gd name="T5" fmla="*/ 122 h 10"/>
                  <a:gd name="T6" fmla="*/ 1 w 5"/>
                  <a:gd name="T7" fmla="*/ 86 h 10"/>
                  <a:gd name="T8" fmla="*/ 42 w 5"/>
                  <a:gd name="T9" fmla="*/ 60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E7FF91"/>
              </a:solidFill>
              <a:ln w="3175" cap="rnd">
                <a:solidFill>
                  <a:srgbClr val="869943"/>
                </a:solidFill>
                <a:round/>
                <a:headEnd/>
                <a:tailEnd/>
              </a:ln>
            </p:spPr>
            <p:txBody>
              <a:bodyPr/>
              <a:lstStyle/>
              <a:p>
                <a:endParaRPr lang="en-US"/>
              </a:p>
            </p:txBody>
          </p:sp>
          <p:sp>
            <p:nvSpPr>
              <p:cNvPr id="362" name="Freeform 363"/>
              <p:cNvSpPr>
                <a:spLocks noChangeAspect="1"/>
              </p:cNvSpPr>
              <p:nvPr/>
            </p:nvSpPr>
            <p:spPr bwMode="auto">
              <a:xfrm>
                <a:off x="3233" y="1947"/>
                <a:ext cx="3" cy="4"/>
              </a:xfrm>
              <a:custGeom>
                <a:avLst/>
                <a:gdLst>
                  <a:gd name="T0" fmla="*/ 0 w 3"/>
                  <a:gd name="T1" fmla="*/ 0 h 3"/>
                  <a:gd name="T2" fmla="*/ 2 w 3"/>
                  <a:gd name="T3" fmla="*/ 116 h 3"/>
                  <a:gd name="T4" fmla="*/ 1 w 3"/>
                  <a:gd name="T5" fmla="*/ 155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E7FF91"/>
              </a:solidFill>
              <a:ln w="3175" cap="rnd">
                <a:solidFill>
                  <a:srgbClr val="869943"/>
                </a:solidFill>
                <a:round/>
                <a:headEnd/>
                <a:tailEnd/>
              </a:ln>
            </p:spPr>
            <p:txBody>
              <a:bodyPr/>
              <a:lstStyle/>
              <a:p>
                <a:endParaRPr lang="en-US"/>
              </a:p>
            </p:txBody>
          </p:sp>
          <p:sp>
            <p:nvSpPr>
              <p:cNvPr id="363" name="Freeform 364"/>
              <p:cNvSpPr>
                <a:spLocks noChangeAspect="1"/>
              </p:cNvSpPr>
              <p:nvPr/>
            </p:nvSpPr>
            <p:spPr bwMode="auto">
              <a:xfrm>
                <a:off x="3205" y="2006"/>
                <a:ext cx="43" cy="16"/>
              </a:xfrm>
              <a:custGeom>
                <a:avLst/>
                <a:gdLst>
                  <a:gd name="T0" fmla="*/ 42 w 36"/>
                  <a:gd name="T1" fmla="*/ 0 h 13"/>
                  <a:gd name="T2" fmla="*/ 1 w 36"/>
                  <a:gd name="T3" fmla="*/ 73 h 13"/>
                  <a:gd name="T4" fmla="*/ 1 w 36"/>
                  <a:gd name="T5" fmla="*/ 137 h 13"/>
                  <a:gd name="T6" fmla="*/ 147 w 36"/>
                  <a:gd name="T7" fmla="*/ 143 h 13"/>
                  <a:gd name="T8" fmla="*/ 190 w 36"/>
                  <a:gd name="T9" fmla="*/ 176 h 13"/>
                  <a:gd name="T10" fmla="*/ 210 w 36"/>
                  <a:gd name="T11" fmla="*/ 245 h 13"/>
                  <a:gd name="T12" fmla="*/ 412 w 36"/>
                  <a:gd name="T13" fmla="*/ 208 h 13"/>
                  <a:gd name="T14" fmla="*/ 428 w 36"/>
                  <a:gd name="T15" fmla="*/ 143 h 13"/>
                  <a:gd name="T16" fmla="*/ 358 w 36"/>
                  <a:gd name="T17" fmla="*/ 169 h 13"/>
                  <a:gd name="T18" fmla="*/ 358 w 36"/>
                  <a:gd name="T19" fmla="*/ 111 h 13"/>
                  <a:gd name="T20" fmla="*/ 263 w 36"/>
                  <a:gd name="T21" fmla="*/ 111 h 13"/>
                  <a:gd name="T22" fmla="*/ 210 w 36"/>
                  <a:gd name="T23" fmla="*/ 73 h 13"/>
                  <a:gd name="T24" fmla="*/ 133 w 36"/>
                  <a:gd name="T25" fmla="*/ 90 h 13"/>
                  <a:gd name="T26" fmla="*/ 86 w 36"/>
                  <a:gd name="T27" fmla="*/ 2 h 13"/>
                  <a:gd name="T28" fmla="*/ 42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E7FF91"/>
              </a:solidFill>
              <a:ln w="3175" cap="rnd">
                <a:solidFill>
                  <a:srgbClr val="869943"/>
                </a:solidFill>
                <a:round/>
                <a:headEnd/>
                <a:tailEnd/>
              </a:ln>
            </p:spPr>
            <p:txBody>
              <a:bodyPr/>
              <a:lstStyle/>
              <a:p>
                <a:endParaRPr lang="en-US"/>
              </a:p>
            </p:txBody>
          </p:sp>
          <p:sp>
            <p:nvSpPr>
              <p:cNvPr id="364" name="Freeform 365"/>
              <p:cNvSpPr>
                <a:spLocks noChangeAspect="1"/>
              </p:cNvSpPr>
              <p:nvPr/>
            </p:nvSpPr>
            <p:spPr bwMode="auto">
              <a:xfrm>
                <a:off x="3267" y="1988"/>
                <a:ext cx="9" cy="16"/>
              </a:xfrm>
              <a:custGeom>
                <a:avLst/>
                <a:gdLst>
                  <a:gd name="T0" fmla="*/ 231 w 7"/>
                  <a:gd name="T1" fmla="*/ 2 h 13"/>
                  <a:gd name="T2" fmla="*/ 0 w 7"/>
                  <a:gd name="T3" fmla="*/ 217 h 13"/>
                  <a:gd name="T4" fmla="*/ 0 w 7"/>
                  <a:gd name="T5" fmla="*/ 169 h 13"/>
                  <a:gd name="T6" fmla="*/ 1 w 7"/>
                  <a:gd name="T7" fmla="*/ 90 h 13"/>
                  <a:gd name="T8" fmla="*/ 231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E7FF91"/>
              </a:solidFill>
              <a:ln w="3175" cap="rnd">
                <a:solidFill>
                  <a:srgbClr val="869943"/>
                </a:solidFill>
                <a:round/>
                <a:headEnd/>
                <a:tailEnd/>
              </a:ln>
            </p:spPr>
            <p:txBody>
              <a:bodyPr/>
              <a:lstStyle/>
              <a:p>
                <a:endParaRPr lang="en-US"/>
              </a:p>
            </p:txBody>
          </p:sp>
          <p:sp>
            <p:nvSpPr>
              <p:cNvPr id="365" name="Freeform 366"/>
              <p:cNvSpPr>
                <a:spLocks noChangeAspect="1"/>
              </p:cNvSpPr>
              <p:nvPr/>
            </p:nvSpPr>
            <p:spPr bwMode="auto">
              <a:xfrm>
                <a:off x="3258" y="2005"/>
                <a:ext cx="6" cy="8"/>
              </a:xfrm>
              <a:custGeom>
                <a:avLst/>
                <a:gdLst>
                  <a:gd name="T0" fmla="*/ 2 w 5"/>
                  <a:gd name="T1" fmla="*/ 1 h 7"/>
                  <a:gd name="T2" fmla="*/ 60 w 5"/>
                  <a:gd name="T3" fmla="*/ 38 h 7"/>
                  <a:gd name="T4" fmla="*/ 1 w 5"/>
                  <a:gd name="T5" fmla="*/ 33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E7FF91"/>
              </a:solidFill>
              <a:ln w="3175" cap="rnd">
                <a:solidFill>
                  <a:srgbClr val="869943"/>
                </a:solidFill>
                <a:round/>
                <a:headEnd/>
                <a:tailEnd/>
              </a:ln>
            </p:spPr>
            <p:txBody>
              <a:bodyPr/>
              <a:lstStyle/>
              <a:p>
                <a:endParaRPr lang="en-US"/>
              </a:p>
            </p:txBody>
          </p:sp>
          <p:sp>
            <p:nvSpPr>
              <p:cNvPr id="366" name="Freeform 367"/>
              <p:cNvSpPr>
                <a:spLocks noChangeAspect="1"/>
              </p:cNvSpPr>
              <p:nvPr/>
            </p:nvSpPr>
            <p:spPr bwMode="auto">
              <a:xfrm>
                <a:off x="3259" y="1991"/>
                <a:ext cx="4" cy="2"/>
              </a:xfrm>
              <a:custGeom>
                <a:avLst/>
                <a:gdLst>
                  <a:gd name="T0" fmla="*/ 116 w 3"/>
                  <a:gd name="T1" fmla="*/ 0 h 2"/>
                  <a:gd name="T2" fmla="*/ 155 w 3"/>
                  <a:gd name="T3" fmla="*/ 1 h 2"/>
                  <a:gd name="T4" fmla="*/ 1 w 3"/>
                  <a:gd name="T5" fmla="*/ 1 h 2"/>
                  <a:gd name="T6" fmla="*/ 0 w 3"/>
                  <a:gd name="T7" fmla="*/ 0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367" name="Freeform 368"/>
              <p:cNvSpPr>
                <a:spLocks noChangeAspect="1"/>
              </p:cNvSpPr>
              <p:nvPr/>
            </p:nvSpPr>
            <p:spPr bwMode="auto">
              <a:xfrm>
                <a:off x="3252" y="1976"/>
                <a:ext cx="3" cy="3"/>
              </a:xfrm>
              <a:custGeom>
                <a:avLst/>
                <a:gdLst>
                  <a:gd name="T0" fmla="*/ 2 w 3"/>
                  <a:gd name="T1" fmla="*/ 473 h 2"/>
                  <a:gd name="T2" fmla="*/ 3 w 3"/>
                  <a:gd name="T3" fmla="*/ 710 h 2"/>
                  <a:gd name="T4" fmla="*/ 1 w 3"/>
                  <a:gd name="T5" fmla="*/ 710 h 2"/>
                  <a:gd name="T6" fmla="*/ 0 w 3"/>
                  <a:gd name="T7" fmla="*/ 473 h 2"/>
                  <a:gd name="T8" fmla="*/ 2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FFCCA8"/>
              </a:solidFill>
              <a:ln w="3175" cap="rnd">
                <a:solidFill>
                  <a:srgbClr val="B38768"/>
                </a:solidFill>
                <a:round/>
                <a:headEnd/>
                <a:tailEnd/>
              </a:ln>
            </p:spPr>
            <p:txBody>
              <a:bodyPr/>
              <a:lstStyle/>
              <a:p>
                <a:endParaRPr lang="en-US"/>
              </a:p>
            </p:txBody>
          </p:sp>
          <p:sp>
            <p:nvSpPr>
              <p:cNvPr id="368" name="Freeform 369"/>
              <p:cNvSpPr>
                <a:spLocks noChangeAspect="1"/>
              </p:cNvSpPr>
              <p:nvPr/>
            </p:nvSpPr>
            <p:spPr bwMode="auto">
              <a:xfrm>
                <a:off x="3235" y="1916"/>
                <a:ext cx="5" cy="4"/>
              </a:xfrm>
              <a:custGeom>
                <a:avLst/>
                <a:gdLst>
                  <a:gd name="T0" fmla="*/ 61 w 4"/>
                  <a:gd name="T1" fmla="*/ 1 h 3"/>
                  <a:gd name="T2" fmla="*/ 95 w 4"/>
                  <a:gd name="T3" fmla="*/ 116 h 3"/>
                  <a:gd name="T4" fmla="*/ 61 w 4"/>
                  <a:gd name="T5" fmla="*/ 116 h 3"/>
                  <a:gd name="T6" fmla="*/ 0 w 4"/>
                  <a:gd name="T7" fmla="*/ 1 h 3"/>
                  <a:gd name="T8" fmla="*/ 6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FFCCA8"/>
              </a:solidFill>
              <a:ln w="3175" cap="rnd">
                <a:solidFill>
                  <a:srgbClr val="B38768"/>
                </a:solidFill>
                <a:round/>
                <a:headEnd/>
                <a:tailEnd/>
              </a:ln>
            </p:spPr>
            <p:txBody>
              <a:bodyPr/>
              <a:lstStyle/>
              <a:p>
                <a:endParaRPr lang="en-US"/>
              </a:p>
            </p:txBody>
          </p:sp>
          <p:sp>
            <p:nvSpPr>
              <p:cNvPr id="369" name="Freeform 370"/>
              <p:cNvSpPr>
                <a:spLocks noChangeAspect="1"/>
              </p:cNvSpPr>
              <p:nvPr/>
            </p:nvSpPr>
            <p:spPr bwMode="auto">
              <a:xfrm>
                <a:off x="3241" y="1912"/>
                <a:ext cx="6" cy="6"/>
              </a:xfrm>
              <a:custGeom>
                <a:avLst/>
                <a:gdLst>
                  <a:gd name="T0" fmla="*/ 50 w 5"/>
                  <a:gd name="T1" fmla="*/ 0 h 5"/>
                  <a:gd name="T2" fmla="*/ 2 w 5"/>
                  <a:gd name="T3" fmla="*/ 1 h 5"/>
                  <a:gd name="T4" fmla="*/ 1 w 5"/>
                  <a:gd name="T5" fmla="*/ 50 h 5"/>
                  <a:gd name="T6" fmla="*/ 42 w 5"/>
                  <a:gd name="T7" fmla="*/ 2 h 5"/>
                  <a:gd name="T8" fmla="*/ 5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FFCCA8"/>
              </a:solidFill>
              <a:ln w="3175" cap="rnd">
                <a:solidFill>
                  <a:srgbClr val="B38768"/>
                </a:solidFill>
                <a:round/>
                <a:headEnd/>
                <a:tailEnd/>
              </a:ln>
            </p:spPr>
            <p:txBody>
              <a:bodyPr/>
              <a:lstStyle/>
              <a:p>
                <a:endParaRPr lang="en-US"/>
              </a:p>
            </p:txBody>
          </p:sp>
          <p:sp>
            <p:nvSpPr>
              <p:cNvPr id="370" name="Freeform 371"/>
              <p:cNvSpPr>
                <a:spLocks noChangeAspect="1"/>
              </p:cNvSpPr>
              <p:nvPr/>
            </p:nvSpPr>
            <p:spPr bwMode="auto">
              <a:xfrm>
                <a:off x="3162" y="1531"/>
                <a:ext cx="20" cy="15"/>
              </a:xfrm>
              <a:custGeom>
                <a:avLst/>
                <a:gdLst>
                  <a:gd name="T0" fmla="*/ 154 w 17"/>
                  <a:gd name="T1" fmla="*/ 2 h 13"/>
                  <a:gd name="T2" fmla="*/ 55 w 17"/>
                  <a:gd name="T3" fmla="*/ 58 h 13"/>
                  <a:gd name="T4" fmla="*/ 40 w 17"/>
                  <a:gd name="T5" fmla="*/ 97 h 13"/>
                  <a:gd name="T6" fmla="*/ 2 w 17"/>
                  <a:gd name="T7" fmla="*/ 89 h 13"/>
                  <a:gd name="T8" fmla="*/ 40 w 17"/>
                  <a:gd name="T9" fmla="*/ 58 h 13"/>
                  <a:gd name="T10" fmla="*/ 0 w 17"/>
                  <a:gd name="T11" fmla="*/ 37 h 13"/>
                  <a:gd name="T12" fmla="*/ 34 w 17"/>
                  <a:gd name="T13" fmla="*/ 2 h 13"/>
                  <a:gd name="T14" fmla="*/ 111 w 17"/>
                  <a:gd name="T15" fmla="*/ 0 h 13"/>
                  <a:gd name="T16" fmla="*/ 154 w 17"/>
                  <a:gd name="T17" fmla="*/ 1 h 13"/>
                  <a:gd name="T18" fmla="*/ 154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4BAC2"/>
              </a:solidFill>
              <a:ln w="3175" cap="rnd">
                <a:solidFill>
                  <a:srgbClr val="997480"/>
                </a:solidFill>
                <a:round/>
                <a:headEnd/>
                <a:tailEnd/>
              </a:ln>
            </p:spPr>
            <p:txBody>
              <a:bodyPr/>
              <a:lstStyle/>
              <a:p>
                <a:endParaRPr lang="en-US"/>
              </a:p>
            </p:txBody>
          </p:sp>
          <p:sp>
            <p:nvSpPr>
              <p:cNvPr id="371" name="Freeform 372"/>
              <p:cNvSpPr>
                <a:spLocks noChangeAspect="1"/>
              </p:cNvSpPr>
              <p:nvPr/>
            </p:nvSpPr>
            <p:spPr bwMode="auto">
              <a:xfrm>
                <a:off x="3163" y="1519"/>
                <a:ext cx="14" cy="9"/>
              </a:xfrm>
              <a:custGeom>
                <a:avLst/>
                <a:gdLst>
                  <a:gd name="T0" fmla="*/ 64 w 12"/>
                  <a:gd name="T1" fmla="*/ 0 h 8"/>
                  <a:gd name="T2" fmla="*/ 104 w 12"/>
                  <a:gd name="T3" fmla="*/ 28 h 8"/>
                  <a:gd name="T4" fmla="*/ 75 w 12"/>
                  <a:gd name="T5" fmla="*/ 28 h 8"/>
                  <a:gd name="T6" fmla="*/ 64 w 12"/>
                  <a:gd name="T7" fmla="*/ 42 h 8"/>
                  <a:gd name="T8" fmla="*/ 34 w 12"/>
                  <a:gd name="T9" fmla="*/ 28 h 8"/>
                  <a:gd name="T10" fmla="*/ 1 w 12"/>
                  <a:gd name="T11" fmla="*/ 3 h 8"/>
                  <a:gd name="T12" fmla="*/ 55 w 12"/>
                  <a:gd name="T13" fmla="*/ 2 h 8"/>
                  <a:gd name="T14" fmla="*/ 64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4BAC2"/>
              </a:solidFill>
              <a:ln w="3175" cap="rnd">
                <a:solidFill>
                  <a:srgbClr val="997480"/>
                </a:solidFill>
                <a:round/>
                <a:headEnd/>
                <a:tailEnd/>
              </a:ln>
            </p:spPr>
            <p:txBody>
              <a:bodyPr/>
              <a:lstStyle/>
              <a:p>
                <a:endParaRPr lang="en-US"/>
              </a:p>
            </p:txBody>
          </p:sp>
          <p:sp>
            <p:nvSpPr>
              <p:cNvPr id="372" name="Freeform 373"/>
              <p:cNvSpPr>
                <a:spLocks noChangeAspect="1"/>
              </p:cNvSpPr>
              <p:nvPr/>
            </p:nvSpPr>
            <p:spPr bwMode="auto">
              <a:xfrm>
                <a:off x="3333" y="2006"/>
                <a:ext cx="38" cy="23"/>
              </a:xfrm>
              <a:custGeom>
                <a:avLst/>
                <a:gdLst>
                  <a:gd name="T0" fmla="*/ 367 w 31"/>
                  <a:gd name="T1" fmla="*/ 103 h 19"/>
                  <a:gd name="T2" fmla="*/ 514 w 31"/>
                  <a:gd name="T3" fmla="*/ 1 h 19"/>
                  <a:gd name="T4" fmla="*/ 500 w 31"/>
                  <a:gd name="T5" fmla="*/ 0 h 19"/>
                  <a:gd name="T6" fmla="*/ 319 w 31"/>
                  <a:gd name="T7" fmla="*/ 70 h 19"/>
                  <a:gd name="T8" fmla="*/ 295 w 31"/>
                  <a:gd name="T9" fmla="*/ 85 h 19"/>
                  <a:gd name="T10" fmla="*/ 168 w 31"/>
                  <a:gd name="T11" fmla="*/ 70 h 19"/>
                  <a:gd name="T12" fmla="*/ 131 w 31"/>
                  <a:gd name="T13" fmla="*/ 58 h 19"/>
                  <a:gd name="T14" fmla="*/ 131 w 31"/>
                  <a:gd name="T15" fmla="*/ 103 h 19"/>
                  <a:gd name="T16" fmla="*/ 1 w 31"/>
                  <a:gd name="T17" fmla="*/ 125 h 19"/>
                  <a:gd name="T18" fmla="*/ 0 w 31"/>
                  <a:gd name="T19" fmla="*/ 201 h 19"/>
                  <a:gd name="T20" fmla="*/ 87 w 31"/>
                  <a:gd name="T21" fmla="*/ 235 h 19"/>
                  <a:gd name="T22" fmla="*/ 161 w 31"/>
                  <a:gd name="T23" fmla="*/ 235 h 19"/>
                  <a:gd name="T24" fmla="*/ 206 w 31"/>
                  <a:gd name="T25" fmla="*/ 269 h 19"/>
                  <a:gd name="T26" fmla="*/ 295 w 31"/>
                  <a:gd name="T27" fmla="*/ 201 h 19"/>
                  <a:gd name="T28" fmla="*/ 319 w 31"/>
                  <a:gd name="T29" fmla="*/ 160 h 19"/>
                  <a:gd name="T30" fmla="*/ 391 w 31"/>
                  <a:gd name="T31" fmla="*/ 160 h 19"/>
                  <a:gd name="T32" fmla="*/ 391 w 31"/>
                  <a:gd name="T33" fmla="*/ 151 h 19"/>
                  <a:gd name="T34" fmla="*/ 367 w 31"/>
                  <a:gd name="T35" fmla="*/ 103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noFill/>
              <a:ln w="3175" cap="rnd">
                <a:solidFill>
                  <a:srgbClr val="9C92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74"/>
              <p:cNvSpPr>
                <a:spLocks noChangeAspect="1"/>
              </p:cNvSpPr>
              <p:nvPr/>
            </p:nvSpPr>
            <p:spPr bwMode="auto">
              <a:xfrm>
                <a:off x="3501" y="2313"/>
                <a:ext cx="161" cy="113"/>
              </a:xfrm>
              <a:custGeom>
                <a:avLst/>
                <a:gdLst>
                  <a:gd name="T0" fmla="*/ 1749 w 134"/>
                  <a:gd name="T1" fmla="*/ 457 h 94"/>
                  <a:gd name="T2" fmla="*/ 1611 w 134"/>
                  <a:gd name="T3" fmla="*/ 549 h 94"/>
                  <a:gd name="T4" fmla="*/ 1611 w 134"/>
                  <a:gd name="T5" fmla="*/ 660 h 94"/>
                  <a:gd name="T6" fmla="*/ 1313 w 134"/>
                  <a:gd name="T7" fmla="*/ 757 h 94"/>
                  <a:gd name="T8" fmla="*/ 1119 w 134"/>
                  <a:gd name="T9" fmla="*/ 866 h 94"/>
                  <a:gd name="T10" fmla="*/ 1033 w 134"/>
                  <a:gd name="T11" fmla="*/ 968 h 94"/>
                  <a:gd name="T12" fmla="*/ 930 w 134"/>
                  <a:gd name="T13" fmla="*/ 968 h 94"/>
                  <a:gd name="T14" fmla="*/ 774 w 134"/>
                  <a:gd name="T15" fmla="*/ 1041 h 94"/>
                  <a:gd name="T16" fmla="*/ 630 w 134"/>
                  <a:gd name="T17" fmla="*/ 1041 h 94"/>
                  <a:gd name="T18" fmla="*/ 496 w 134"/>
                  <a:gd name="T19" fmla="*/ 1093 h 94"/>
                  <a:gd name="T20" fmla="*/ 406 w 134"/>
                  <a:gd name="T21" fmla="*/ 1213 h 94"/>
                  <a:gd name="T22" fmla="*/ 181 w 134"/>
                  <a:gd name="T23" fmla="*/ 1213 h 94"/>
                  <a:gd name="T24" fmla="*/ 126 w 134"/>
                  <a:gd name="T25" fmla="*/ 1094 h 94"/>
                  <a:gd name="T26" fmla="*/ 123 w 134"/>
                  <a:gd name="T27" fmla="*/ 953 h 94"/>
                  <a:gd name="T28" fmla="*/ 50 w 134"/>
                  <a:gd name="T29" fmla="*/ 774 h 94"/>
                  <a:gd name="T30" fmla="*/ 0 w 134"/>
                  <a:gd name="T31" fmla="*/ 757 h 94"/>
                  <a:gd name="T32" fmla="*/ 50 w 134"/>
                  <a:gd name="T33" fmla="*/ 713 h 94"/>
                  <a:gd name="T34" fmla="*/ 60 w 134"/>
                  <a:gd name="T35" fmla="*/ 593 h 94"/>
                  <a:gd name="T36" fmla="*/ 50 w 134"/>
                  <a:gd name="T37" fmla="*/ 524 h 94"/>
                  <a:gd name="T38" fmla="*/ 105 w 134"/>
                  <a:gd name="T39" fmla="*/ 457 h 94"/>
                  <a:gd name="T40" fmla="*/ 105 w 134"/>
                  <a:gd name="T41" fmla="*/ 344 h 94"/>
                  <a:gd name="T42" fmla="*/ 148 w 134"/>
                  <a:gd name="T43" fmla="*/ 316 h 94"/>
                  <a:gd name="T44" fmla="*/ 195 w 134"/>
                  <a:gd name="T45" fmla="*/ 338 h 94"/>
                  <a:gd name="T46" fmla="*/ 654 w 134"/>
                  <a:gd name="T47" fmla="*/ 316 h 94"/>
                  <a:gd name="T48" fmla="*/ 747 w 134"/>
                  <a:gd name="T49" fmla="*/ 380 h 94"/>
                  <a:gd name="T50" fmla="*/ 846 w 134"/>
                  <a:gd name="T51" fmla="*/ 371 h 94"/>
                  <a:gd name="T52" fmla="*/ 973 w 134"/>
                  <a:gd name="T53" fmla="*/ 178 h 94"/>
                  <a:gd name="T54" fmla="*/ 1528 w 134"/>
                  <a:gd name="T55" fmla="*/ 0 h 94"/>
                  <a:gd name="T56" fmla="*/ 1749 w 134"/>
                  <a:gd name="T57" fmla="*/ 457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chemeClr val="bg1"/>
              </a:solidFill>
              <a:ln w="3175" cap="rnd">
                <a:solidFill>
                  <a:srgbClr val="9C926C"/>
                </a:solidFill>
                <a:round/>
                <a:headEnd/>
                <a:tailEnd/>
              </a:ln>
            </p:spPr>
            <p:txBody>
              <a:bodyPr/>
              <a:lstStyle/>
              <a:p>
                <a:endParaRPr lang="en-US"/>
              </a:p>
            </p:txBody>
          </p:sp>
          <p:sp>
            <p:nvSpPr>
              <p:cNvPr id="374" name="Freeform 375"/>
              <p:cNvSpPr>
                <a:spLocks noChangeAspect="1"/>
              </p:cNvSpPr>
              <p:nvPr/>
            </p:nvSpPr>
            <p:spPr bwMode="auto">
              <a:xfrm>
                <a:off x="3700" y="2177"/>
                <a:ext cx="8" cy="21"/>
              </a:xfrm>
              <a:custGeom>
                <a:avLst/>
                <a:gdLst>
                  <a:gd name="T0" fmla="*/ 3 w 7"/>
                  <a:gd name="T1" fmla="*/ 146 h 18"/>
                  <a:gd name="T2" fmla="*/ 33 w 7"/>
                  <a:gd name="T3" fmla="*/ 104 h 18"/>
                  <a:gd name="T4" fmla="*/ 33 w 7"/>
                  <a:gd name="T5" fmla="*/ 2 h 18"/>
                  <a:gd name="T6" fmla="*/ 0 w 7"/>
                  <a:gd name="T7" fmla="*/ 64 h 18"/>
                  <a:gd name="T8" fmla="*/ 1 w 7"/>
                  <a:gd name="T9" fmla="*/ 104 h 18"/>
                  <a:gd name="T10" fmla="*/ 1 w 7"/>
                  <a:gd name="T11" fmla="*/ 163 h 18"/>
                  <a:gd name="T12" fmla="*/ 3 w 7"/>
                  <a:gd name="T13" fmla="*/ 146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rgbClr val="D4BAC2"/>
              </a:solidFill>
              <a:ln w="3175" cap="rnd">
                <a:solidFill>
                  <a:srgbClr val="997480"/>
                </a:solidFill>
                <a:round/>
                <a:headEnd/>
                <a:tailEnd/>
              </a:ln>
            </p:spPr>
            <p:txBody>
              <a:bodyPr/>
              <a:lstStyle/>
              <a:p>
                <a:endParaRPr lang="en-US"/>
              </a:p>
            </p:txBody>
          </p:sp>
          <p:sp>
            <p:nvSpPr>
              <p:cNvPr id="375" name="Freeform 376"/>
              <p:cNvSpPr>
                <a:spLocks noChangeAspect="1"/>
              </p:cNvSpPr>
              <p:nvPr/>
            </p:nvSpPr>
            <p:spPr bwMode="auto">
              <a:xfrm>
                <a:off x="3621" y="2184"/>
                <a:ext cx="15" cy="32"/>
              </a:xfrm>
              <a:custGeom>
                <a:avLst/>
                <a:gdLst>
                  <a:gd name="T0" fmla="*/ 119 w 12"/>
                  <a:gd name="T1" fmla="*/ 279 h 27"/>
                  <a:gd name="T2" fmla="*/ 233 w 12"/>
                  <a:gd name="T3" fmla="*/ 244 h 27"/>
                  <a:gd name="T4" fmla="*/ 270 w 12"/>
                  <a:gd name="T5" fmla="*/ 198 h 27"/>
                  <a:gd name="T6" fmla="*/ 173 w 12"/>
                  <a:gd name="T7" fmla="*/ 128 h 27"/>
                  <a:gd name="T8" fmla="*/ 214 w 12"/>
                  <a:gd name="T9" fmla="*/ 71 h 27"/>
                  <a:gd name="T10" fmla="*/ 119 w 12"/>
                  <a:gd name="T11" fmla="*/ 0 h 27"/>
                  <a:gd name="T12" fmla="*/ 1 w 12"/>
                  <a:gd name="T13" fmla="*/ 51 h 27"/>
                  <a:gd name="T14" fmla="*/ 1 w 12"/>
                  <a:gd name="T15" fmla="*/ 119 h 27"/>
                  <a:gd name="T16" fmla="*/ 1 w 12"/>
                  <a:gd name="T17" fmla="*/ 174 h 27"/>
                  <a:gd name="T18" fmla="*/ 1 w 12"/>
                  <a:gd name="T19" fmla="*/ 235 h 27"/>
                  <a:gd name="T20" fmla="*/ 0 w 12"/>
                  <a:gd name="T21" fmla="*/ 244 h 27"/>
                  <a:gd name="T22" fmla="*/ 61 w 12"/>
                  <a:gd name="T23" fmla="*/ 289 h 27"/>
                  <a:gd name="T24" fmla="*/ 119 w 12"/>
                  <a:gd name="T25" fmla="*/ 279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E7FF91"/>
              </a:solidFill>
              <a:ln w="3175" cap="rnd">
                <a:solidFill>
                  <a:srgbClr val="869943"/>
                </a:solidFill>
                <a:round/>
                <a:headEnd/>
                <a:tailEnd/>
              </a:ln>
            </p:spPr>
            <p:txBody>
              <a:bodyPr/>
              <a:lstStyle/>
              <a:p>
                <a:endParaRPr lang="en-US"/>
              </a:p>
            </p:txBody>
          </p:sp>
          <p:sp>
            <p:nvSpPr>
              <p:cNvPr id="376" name="Freeform 377"/>
              <p:cNvSpPr>
                <a:spLocks noChangeAspect="1"/>
              </p:cNvSpPr>
              <p:nvPr/>
            </p:nvSpPr>
            <p:spPr bwMode="auto">
              <a:xfrm>
                <a:off x="3576" y="2115"/>
                <a:ext cx="6" cy="8"/>
              </a:xfrm>
              <a:custGeom>
                <a:avLst/>
                <a:gdLst>
                  <a:gd name="T0" fmla="*/ 0 w 5"/>
                  <a:gd name="T1" fmla="*/ 1 h 6"/>
                  <a:gd name="T2" fmla="*/ 1 w 5"/>
                  <a:gd name="T3" fmla="*/ 276 h 6"/>
                  <a:gd name="T4" fmla="*/ 42 w 5"/>
                  <a:gd name="T5" fmla="*/ 276 h 6"/>
                  <a:gd name="T6" fmla="*/ 60 w 5"/>
                  <a:gd name="T7" fmla="*/ 155 h 6"/>
                  <a:gd name="T8" fmla="*/ 42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rgbClr val="E7FF91"/>
              </a:solidFill>
              <a:ln w="3175" cap="rnd">
                <a:solidFill>
                  <a:srgbClr val="869943"/>
                </a:solidFill>
                <a:round/>
                <a:headEnd/>
                <a:tailEnd/>
              </a:ln>
            </p:spPr>
            <p:txBody>
              <a:bodyPr/>
              <a:lstStyle/>
              <a:p>
                <a:endParaRPr lang="en-US"/>
              </a:p>
            </p:txBody>
          </p:sp>
          <p:sp>
            <p:nvSpPr>
              <p:cNvPr id="377" name="Freeform 378"/>
              <p:cNvSpPr>
                <a:spLocks noChangeAspect="1"/>
              </p:cNvSpPr>
              <p:nvPr/>
            </p:nvSpPr>
            <p:spPr bwMode="auto">
              <a:xfrm>
                <a:off x="3487" y="2352"/>
                <a:ext cx="11" cy="12"/>
              </a:xfrm>
              <a:custGeom>
                <a:avLst/>
                <a:gdLst>
                  <a:gd name="T0" fmla="*/ 0 w 9"/>
                  <a:gd name="T1" fmla="*/ 2 h 10"/>
                  <a:gd name="T2" fmla="*/ 53 w 9"/>
                  <a:gd name="T3" fmla="*/ 1 h 10"/>
                  <a:gd name="T4" fmla="*/ 65 w 9"/>
                  <a:gd name="T5" fmla="*/ 60 h 10"/>
                  <a:gd name="T6" fmla="*/ 119 w 9"/>
                  <a:gd name="T7" fmla="*/ 50 h 10"/>
                  <a:gd name="T8" fmla="*/ 133 w 9"/>
                  <a:gd name="T9" fmla="*/ 122 h 10"/>
                  <a:gd name="T10" fmla="*/ 65 w 9"/>
                  <a:gd name="T11" fmla="*/ 72 h 10"/>
                  <a:gd name="T12" fmla="*/ 1 w 9"/>
                  <a:gd name="T13" fmla="*/ 60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rgbClr val="FFC2C2"/>
              </a:solidFill>
              <a:ln w="3175" cap="rnd">
                <a:solidFill>
                  <a:srgbClr val="C29494"/>
                </a:solidFill>
                <a:round/>
                <a:headEnd/>
                <a:tailEnd/>
              </a:ln>
            </p:spPr>
            <p:txBody>
              <a:bodyPr/>
              <a:lstStyle/>
              <a:p>
                <a:endParaRPr lang="en-US"/>
              </a:p>
            </p:txBody>
          </p:sp>
          <p:sp>
            <p:nvSpPr>
              <p:cNvPr id="378" name="Freeform 379"/>
              <p:cNvSpPr>
                <a:spLocks noChangeAspect="1"/>
              </p:cNvSpPr>
              <p:nvPr/>
            </p:nvSpPr>
            <p:spPr bwMode="auto">
              <a:xfrm>
                <a:off x="3685" y="2172"/>
                <a:ext cx="16" cy="9"/>
              </a:xfrm>
              <a:custGeom>
                <a:avLst/>
                <a:gdLst>
                  <a:gd name="T0" fmla="*/ 1 w 13"/>
                  <a:gd name="T1" fmla="*/ 33 h 8"/>
                  <a:gd name="T2" fmla="*/ 1 w 13"/>
                  <a:gd name="T3" fmla="*/ 37 h 8"/>
                  <a:gd name="T4" fmla="*/ 137 w 13"/>
                  <a:gd name="T5" fmla="*/ 26 h 8"/>
                  <a:gd name="T6" fmla="*/ 208 w 13"/>
                  <a:gd name="T7" fmla="*/ 26 h 8"/>
                  <a:gd name="T8" fmla="*/ 245 w 13"/>
                  <a:gd name="T9" fmla="*/ 1 h 8"/>
                  <a:gd name="T10" fmla="*/ 208 w 13"/>
                  <a:gd name="T11" fmla="*/ 0 h 8"/>
                  <a:gd name="T12" fmla="*/ 111 w 13"/>
                  <a:gd name="T13" fmla="*/ 2 h 8"/>
                  <a:gd name="T14" fmla="*/ 90 w 13"/>
                  <a:gd name="T15" fmla="*/ 26 h 8"/>
                  <a:gd name="T16" fmla="*/ 1 w 13"/>
                  <a:gd name="T17" fmla="*/ 3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rgbClr val="EFBAFF"/>
              </a:solidFill>
              <a:ln w="3175" cap="rnd">
                <a:solidFill>
                  <a:srgbClr val="A686B0"/>
                </a:solidFill>
                <a:round/>
                <a:headEnd/>
                <a:tailEnd/>
              </a:ln>
            </p:spPr>
            <p:txBody>
              <a:bodyPr/>
              <a:lstStyle/>
              <a:p>
                <a:endParaRPr lang="en-US"/>
              </a:p>
            </p:txBody>
          </p:sp>
          <p:sp>
            <p:nvSpPr>
              <p:cNvPr id="379" name="Freeform 380"/>
              <p:cNvSpPr>
                <a:spLocks noChangeAspect="1"/>
              </p:cNvSpPr>
              <p:nvPr/>
            </p:nvSpPr>
            <p:spPr bwMode="auto">
              <a:xfrm>
                <a:off x="4433" y="2465"/>
                <a:ext cx="5" cy="8"/>
              </a:xfrm>
              <a:custGeom>
                <a:avLst/>
                <a:gdLst>
                  <a:gd name="T0" fmla="*/ 0 w 4"/>
                  <a:gd name="T1" fmla="*/ 2 h 7"/>
                  <a:gd name="T2" fmla="*/ 61 w 4"/>
                  <a:gd name="T3" fmla="*/ 0 h 7"/>
                  <a:gd name="T4" fmla="*/ 95 w 4"/>
                  <a:gd name="T5" fmla="*/ 3 h 7"/>
                  <a:gd name="T6" fmla="*/ 76 w 4"/>
                  <a:gd name="T7" fmla="*/ 43 h 7"/>
                  <a:gd name="T8" fmla="*/ 61 w 4"/>
                  <a:gd name="T9" fmla="*/ 33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rgbClr val="D4BAC2"/>
              </a:solidFill>
              <a:ln w="3175" cap="rnd">
                <a:solidFill>
                  <a:srgbClr val="997480"/>
                </a:solidFill>
                <a:round/>
                <a:headEnd/>
                <a:tailEnd/>
              </a:ln>
            </p:spPr>
            <p:txBody>
              <a:bodyPr/>
              <a:lstStyle/>
              <a:p>
                <a:endParaRPr lang="en-US"/>
              </a:p>
            </p:txBody>
          </p:sp>
          <p:sp>
            <p:nvSpPr>
              <p:cNvPr id="380" name="Freeform 381"/>
              <p:cNvSpPr>
                <a:spLocks noChangeAspect="1"/>
              </p:cNvSpPr>
              <p:nvPr/>
            </p:nvSpPr>
            <p:spPr bwMode="auto">
              <a:xfrm>
                <a:off x="4493" y="2294"/>
                <a:ext cx="37" cy="37"/>
              </a:xfrm>
              <a:custGeom>
                <a:avLst/>
                <a:gdLst>
                  <a:gd name="T0" fmla="*/ 354 w 31"/>
                  <a:gd name="T1" fmla="*/ 0 h 31"/>
                  <a:gd name="T2" fmla="*/ 370 w 31"/>
                  <a:gd name="T3" fmla="*/ 72 h 31"/>
                  <a:gd name="T4" fmla="*/ 326 w 31"/>
                  <a:gd name="T5" fmla="*/ 130 h 31"/>
                  <a:gd name="T6" fmla="*/ 315 w 31"/>
                  <a:gd name="T7" fmla="*/ 252 h 31"/>
                  <a:gd name="T8" fmla="*/ 260 w 31"/>
                  <a:gd name="T9" fmla="*/ 310 h 31"/>
                  <a:gd name="T10" fmla="*/ 185 w 31"/>
                  <a:gd name="T11" fmla="*/ 315 h 31"/>
                  <a:gd name="T12" fmla="*/ 185 w 31"/>
                  <a:gd name="T13" fmla="*/ 359 h 31"/>
                  <a:gd name="T14" fmla="*/ 147 w 31"/>
                  <a:gd name="T15" fmla="*/ 354 h 31"/>
                  <a:gd name="T16" fmla="*/ 50 w 31"/>
                  <a:gd name="T17" fmla="*/ 310 h 31"/>
                  <a:gd name="T18" fmla="*/ 2 w 31"/>
                  <a:gd name="T19" fmla="*/ 249 h 31"/>
                  <a:gd name="T20" fmla="*/ 2 w 31"/>
                  <a:gd name="T21" fmla="*/ 130 h 31"/>
                  <a:gd name="T22" fmla="*/ 109 w 31"/>
                  <a:gd name="T23" fmla="*/ 72 h 31"/>
                  <a:gd name="T24" fmla="*/ 103 w 31"/>
                  <a:gd name="T25" fmla="*/ 60 h 31"/>
                  <a:gd name="T26" fmla="*/ 123 w 31"/>
                  <a:gd name="T27" fmla="*/ 42 h 31"/>
                  <a:gd name="T28" fmla="*/ 130 w 31"/>
                  <a:gd name="T29" fmla="*/ 50 h 31"/>
                  <a:gd name="T30" fmla="*/ 185 w 31"/>
                  <a:gd name="T31" fmla="*/ 42 h 31"/>
                  <a:gd name="T32" fmla="*/ 249 w 31"/>
                  <a:gd name="T33" fmla="*/ 42 h 31"/>
                  <a:gd name="T34" fmla="*/ 297 w 31"/>
                  <a:gd name="T35" fmla="*/ 2 h 31"/>
                  <a:gd name="T36" fmla="*/ 310 w 31"/>
                  <a:gd name="T37" fmla="*/ 42 h 31"/>
                  <a:gd name="T38" fmla="*/ 354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noFill/>
              <a:ln w="3175" cap="rnd">
                <a:solidFill>
                  <a:srgbClr val="56A85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82"/>
              <p:cNvSpPr>
                <a:spLocks noChangeAspect="1"/>
              </p:cNvSpPr>
              <p:nvPr/>
            </p:nvSpPr>
            <p:spPr bwMode="auto">
              <a:xfrm>
                <a:off x="4661" y="2202"/>
                <a:ext cx="25" cy="61"/>
              </a:xfrm>
              <a:custGeom>
                <a:avLst/>
                <a:gdLst>
                  <a:gd name="T0" fmla="*/ 250 w 21"/>
                  <a:gd name="T1" fmla="*/ 72 h 51"/>
                  <a:gd name="T2" fmla="*/ 210 w 21"/>
                  <a:gd name="T3" fmla="*/ 252 h 51"/>
                  <a:gd name="T4" fmla="*/ 202 w 21"/>
                  <a:gd name="T5" fmla="*/ 403 h 51"/>
                  <a:gd name="T6" fmla="*/ 143 w 21"/>
                  <a:gd name="T7" fmla="*/ 516 h 51"/>
                  <a:gd name="T8" fmla="*/ 143 w 21"/>
                  <a:gd name="T9" fmla="*/ 622 h 51"/>
                  <a:gd name="T10" fmla="*/ 50 w 21"/>
                  <a:gd name="T11" fmla="*/ 512 h 51"/>
                  <a:gd name="T12" fmla="*/ 1 w 21"/>
                  <a:gd name="T13" fmla="*/ 431 h 51"/>
                  <a:gd name="T14" fmla="*/ 42 w 21"/>
                  <a:gd name="T15" fmla="*/ 252 h 51"/>
                  <a:gd name="T16" fmla="*/ 101 w 21"/>
                  <a:gd name="T17" fmla="*/ 103 h 51"/>
                  <a:gd name="T18" fmla="*/ 104 w 21"/>
                  <a:gd name="T19" fmla="*/ 42 h 51"/>
                  <a:gd name="T20" fmla="*/ 170 w 21"/>
                  <a:gd name="T21" fmla="*/ 0 h 51"/>
                  <a:gd name="T22" fmla="*/ 240 w 21"/>
                  <a:gd name="T23" fmla="*/ 42 h 51"/>
                  <a:gd name="T24" fmla="*/ 250 w 21"/>
                  <a:gd name="T25" fmla="*/ 72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chemeClr val="bg1"/>
              </a:solidFill>
              <a:ln w="3175" cap="rnd">
                <a:solidFill>
                  <a:srgbClr val="9C926C"/>
                </a:solidFill>
                <a:round/>
                <a:headEnd/>
                <a:tailEnd/>
              </a:ln>
            </p:spPr>
            <p:txBody>
              <a:bodyPr/>
              <a:lstStyle/>
              <a:p>
                <a:endParaRPr lang="en-US"/>
              </a:p>
            </p:txBody>
          </p:sp>
          <p:sp>
            <p:nvSpPr>
              <p:cNvPr id="382" name="Freeform 383"/>
              <p:cNvSpPr>
                <a:spLocks noChangeAspect="1"/>
              </p:cNvSpPr>
              <p:nvPr/>
            </p:nvSpPr>
            <p:spPr bwMode="auto">
              <a:xfrm>
                <a:off x="4719" y="2219"/>
                <a:ext cx="4" cy="6"/>
              </a:xfrm>
              <a:custGeom>
                <a:avLst/>
                <a:gdLst>
                  <a:gd name="T0" fmla="*/ 3 w 4"/>
                  <a:gd name="T1" fmla="*/ 0 h 5"/>
                  <a:gd name="T2" fmla="*/ 3 w 4"/>
                  <a:gd name="T3" fmla="*/ 50 h 5"/>
                  <a:gd name="T4" fmla="*/ 0 w 4"/>
                  <a:gd name="T5" fmla="*/ 2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solidFill>
                <a:srgbClr val="FFE270"/>
              </a:solidFill>
              <a:ln w="3175" cap="rnd">
                <a:solidFill>
                  <a:srgbClr val="9C926C"/>
                </a:solidFill>
                <a:round/>
                <a:headEnd/>
                <a:tailEnd/>
              </a:ln>
            </p:spPr>
            <p:txBody>
              <a:bodyPr/>
              <a:lstStyle/>
              <a:p>
                <a:endParaRPr lang="en-US"/>
              </a:p>
            </p:txBody>
          </p:sp>
          <p:sp>
            <p:nvSpPr>
              <p:cNvPr id="383" name="Freeform 384"/>
              <p:cNvSpPr>
                <a:spLocks noChangeAspect="1"/>
              </p:cNvSpPr>
              <p:nvPr/>
            </p:nvSpPr>
            <p:spPr bwMode="auto">
              <a:xfrm>
                <a:off x="4735" y="2210"/>
                <a:ext cx="4" cy="5"/>
              </a:xfrm>
              <a:custGeom>
                <a:avLst/>
                <a:gdLst>
                  <a:gd name="T0" fmla="*/ 116 w 3"/>
                  <a:gd name="T1" fmla="*/ 0 h 4"/>
                  <a:gd name="T2" fmla="*/ 116 w 3"/>
                  <a:gd name="T3" fmla="*/ 95 h 4"/>
                  <a:gd name="T4" fmla="*/ 0 w 3"/>
                  <a:gd name="T5" fmla="*/ 61 h 4"/>
                  <a:gd name="T6" fmla="*/ 116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solidFill>
                <a:srgbClr val="FFE270"/>
              </a:solidFill>
              <a:ln w="3175" cap="rnd">
                <a:solidFill>
                  <a:srgbClr val="9C926C"/>
                </a:solidFill>
                <a:round/>
                <a:headEnd/>
                <a:tailEnd/>
              </a:ln>
            </p:spPr>
            <p:txBody>
              <a:bodyPr/>
              <a:lstStyle/>
              <a:p>
                <a:endParaRPr lang="en-US"/>
              </a:p>
            </p:txBody>
          </p:sp>
          <p:sp>
            <p:nvSpPr>
              <p:cNvPr id="384" name="Freeform 385"/>
              <p:cNvSpPr>
                <a:spLocks noChangeAspect="1"/>
              </p:cNvSpPr>
              <p:nvPr/>
            </p:nvSpPr>
            <p:spPr bwMode="auto">
              <a:xfrm>
                <a:off x="4710" y="2219"/>
                <a:ext cx="5" cy="6"/>
              </a:xfrm>
              <a:custGeom>
                <a:avLst/>
                <a:gdLst>
                  <a:gd name="T0" fmla="*/ 95 w 4"/>
                  <a:gd name="T1" fmla="*/ 2 h 5"/>
                  <a:gd name="T2" fmla="*/ 1 w 4"/>
                  <a:gd name="T3" fmla="*/ 60 h 5"/>
                  <a:gd name="T4" fmla="*/ 1 w 4"/>
                  <a:gd name="T5" fmla="*/ 1 h 5"/>
                  <a:gd name="T6" fmla="*/ 9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FFE270"/>
              </a:solidFill>
              <a:ln w="3175" cap="rnd">
                <a:solidFill>
                  <a:srgbClr val="9C926C"/>
                </a:solidFill>
                <a:round/>
                <a:headEnd/>
                <a:tailEnd/>
              </a:ln>
            </p:spPr>
            <p:txBody>
              <a:bodyPr/>
              <a:lstStyle/>
              <a:p>
                <a:endParaRPr lang="en-US"/>
              </a:p>
            </p:txBody>
          </p:sp>
          <p:sp>
            <p:nvSpPr>
              <p:cNvPr id="385" name="Freeform 386"/>
              <p:cNvSpPr>
                <a:spLocks noChangeAspect="1"/>
              </p:cNvSpPr>
              <p:nvPr/>
            </p:nvSpPr>
            <p:spPr bwMode="auto">
              <a:xfrm>
                <a:off x="4710" y="2219"/>
                <a:ext cx="5" cy="6"/>
              </a:xfrm>
              <a:custGeom>
                <a:avLst/>
                <a:gdLst>
                  <a:gd name="T0" fmla="*/ 95 w 4"/>
                  <a:gd name="T1" fmla="*/ 2 h 5"/>
                  <a:gd name="T2" fmla="*/ 1 w 4"/>
                  <a:gd name="T3" fmla="*/ 60 h 5"/>
                  <a:gd name="T4" fmla="*/ 1 w 4"/>
                  <a:gd name="T5" fmla="*/ 1 h 5"/>
                  <a:gd name="T6" fmla="*/ 9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FFE270"/>
              </a:solidFill>
              <a:ln w="3175" cap="rnd">
                <a:solidFill>
                  <a:srgbClr val="9C926C"/>
                </a:solidFill>
                <a:round/>
                <a:headEnd/>
                <a:tailEnd/>
              </a:ln>
            </p:spPr>
            <p:txBody>
              <a:bodyPr/>
              <a:lstStyle/>
              <a:p>
                <a:endParaRPr lang="en-US"/>
              </a:p>
            </p:txBody>
          </p:sp>
          <p:sp>
            <p:nvSpPr>
              <p:cNvPr id="386" name="Freeform 387"/>
              <p:cNvSpPr>
                <a:spLocks noChangeAspect="1"/>
              </p:cNvSpPr>
              <p:nvPr/>
            </p:nvSpPr>
            <p:spPr bwMode="auto">
              <a:xfrm>
                <a:off x="4728" y="2049"/>
                <a:ext cx="12" cy="8"/>
              </a:xfrm>
              <a:custGeom>
                <a:avLst/>
                <a:gdLst>
                  <a:gd name="T0" fmla="*/ 86 w 10"/>
                  <a:gd name="T1" fmla="*/ 0 h 6"/>
                  <a:gd name="T2" fmla="*/ 124 w 10"/>
                  <a:gd name="T3" fmla="*/ 155 h 6"/>
                  <a:gd name="T4" fmla="*/ 72 w 10"/>
                  <a:gd name="T5" fmla="*/ 276 h 6"/>
                  <a:gd name="T6" fmla="*/ 2 w 10"/>
                  <a:gd name="T7" fmla="*/ 357 h 6"/>
                  <a:gd name="T8" fmla="*/ 1 w 10"/>
                  <a:gd name="T9" fmla="*/ 207 h 6"/>
                  <a:gd name="T10" fmla="*/ 86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rgbClr val="D4BAC2"/>
              </a:solidFill>
              <a:ln w="3175" cap="rnd">
                <a:solidFill>
                  <a:srgbClr val="997480"/>
                </a:solidFill>
                <a:round/>
                <a:headEnd/>
                <a:tailEnd/>
              </a:ln>
            </p:spPr>
            <p:txBody>
              <a:bodyPr/>
              <a:lstStyle/>
              <a:p>
                <a:endParaRPr lang="en-US"/>
              </a:p>
            </p:txBody>
          </p:sp>
          <p:sp>
            <p:nvSpPr>
              <p:cNvPr id="387" name="Freeform 388"/>
              <p:cNvSpPr>
                <a:spLocks noChangeAspect="1"/>
              </p:cNvSpPr>
              <p:nvPr/>
            </p:nvSpPr>
            <p:spPr bwMode="auto">
              <a:xfrm>
                <a:off x="3237" y="1037"/>
                <a:ext cx="2191" cy="858"/>
              </a:xfrm>
              <a:custGeom>
                <a:avLst/>
                <a:gdLst>
                  <a:gd name="T0" fmla="*/ 2731 w 1821"/>
                  <a:gd name="T1" fmla="*/ 1036 h 715"/>
                  <a:gd name="T2" fmla="*/ 2954 w 1821"/>
                  <a:gd name="T3" fmla="*/ 815 h 715"/>
                  <a:gd name="T4" fmla="*/ 3170 w 1821"/>
                  <a:gd name="T5" fmla="*/ 770 h 715"/>
                  <a:gd name="T6" fmla="*/ 3136 w 1821"/>
                  <a:gd name="T7" fmla="*/ 905 h 715"/>
                  <a:gd name="T8" fmla="*/ 3295 w 1821"/>
                  <a:gd name="T9" fmla="*/ 944 h 715"/>
                  <a:gd name="T10" fmla="*/ 3364 w 1821"/>
                  <a:gd name="T11" fmla="*/ 769 h 715"/>
                  <a:gd name="T12" fmla="*/ 3561 w 1821"/>
                  <a:gd name="T13" fmla="*/ 589 h 715"/>
                  <a:gd name="T14" fmla="*/ 3744 w 1821"/>
                  <a:gd name="T15" fmla="*/ 527 h 715"/>
                  <a:gd name="T16" fmla="*/ 3242 w 1821"/>
                  <a:gd name="T17" fmla="*/ 415 h 715"/>
                  <a:gd name="T18" fmla="*/ 2821 w 1821"/>
                  <a:gd name="T19" fmla="*/ 322 h 715"/>
                  <a:gd name="T20" fmla="*/ 2630 w 1821"/>
                  <a:gd name="T21" fmla="*/ 260 h 715"/>
                  <a:gd name="T22" fmla="*/ 2431 w 1821"/>
                  <a:gd name="T23" fmla="*/ 294 h 715"/>
                  <a:gd name="T24" fmla="*/ 2126 w 1821"/>
                  <a:gd name="T25" fmla="*/ 208 h 715"/>
                  <a:gd name="T26" fmla="*/ 1835 w 1821"/>
                  <a:gd name="T27" fmla="*/ 204 h 715"/>
                  <a:gd name="T28" fmla="*/ 1857 w 1821"/>
                  <a:gd name="T29" fmla="*/ 79 h 715"/>
                  <a:gd name="T30" fmla="*/ 1587 w 1821"/>
                  <a:gd name="T31" fmla="*/ 41 h 715"/>
                  <a:gd name="T32" fmla="*/ 1407 w 1821"/>
                  <a:gd name="T33" fmla="*/ 106 h 715"/>
                  <a:gd name="T34" fmla="*/ 1265 w 1821"/>
                  <a:gd name="T35" fmla="*/ 200 h 715"/>
                  <a:gd name="T36" fmla="*/ 1235 w 1821"/>
                  <a:gd name="T37" fmla="*/ 360 h 715"/>
                  <a:gd name="T38" fmla="*/ 1088 w 1821"/>
                  <a:gd name="T39" fmla="*/ 271 h 715"/>
                  <a:gd name="T40" fmla="*/ 1035 w 1821"/>
                  <a:gd name="T41" fmla="*/ 282 h 715"/>
                  <a:gd name="T42" fmla="*/ 1178 w 1821"/>
                  <a:gd name="T43" fmla="*/ 475 h 715"/>
                  <a:gd name="T44" fmla="*/ 1035 w 1821"/>
                  <a:gd name="T45" fmla="*/ 533 h 715"/>
                  <a:gd name="T46" fmla="*/ 914 w 1821"/>
                  <a:gd name="T47" fmla="*/ 235 h 715"/>
                  <a:gd name="T48" fmla="*/ 749 w 1821"/>
                  <a:gd name="T49" fmla="*/ 424 h 715"/>
                  <a:gd name="T50" fmla="*/ 503 w 1821"/>
                  <a:gd name="T51" fmla="*/ 452 h 715"/>
                  <a:gd name="T52" fmla="*/ 365 w 1821"/>
                  <a:gd name="T53" fmla="*/ 456 h 715"/>
                  <a:gd name="T54" fmla="*/ 228 w 1821"/>
                  <a:gd name="T55" fmla="*/ 590 h 715"/>
                  <a:gd name="T56" fmla="*/ 96 w 1821"/>
                  <a:gd name="T57" fmla="*/ 504 h 715"/>
                  <a:gd name="T58" fmla="*/ 84 w 1821"/>
                  <a:gd name="T59" fmla="*/ 383 h 715"/>
                  <a:gd name="T60" fmla="*/ 1 w 1821"/>
                  <a:gd name="T61" fmla="*/ 434 h 715"/>
                  <a:gd name="T62" fmla="*/ 50 w 1821"/>
                  <a:gd name="T63" fmla="*/ 607 h 715"/>
                  <a:gd name="T64" fmla="*/ 31 w 1821"/>
                  <a:gd name="T65" fmla="*/ 778 h 715"/>
                  <a:gd name="T66" fmla="*/ 14 w 1821"/>
                  <a:gd name="T67" fmla="*/ 827 h 715"/>
                  <a:gd name="T68" fmla="*/ 29 w 1821"/>
                  <a:gd name="T69" fmla="*/ 934 h 715"/>
                  <a:gd name="T70" fmla="*/ 122 w 1821"/>
                  <a:gd name="T71" fmla="*/ 1030 h 715"/>
                  <a:gd name="T72" fmla="*/ 180 w 1821"/>
                  <a:gd name="T73" fmla="*/ 1081 h 715"/>
                  <a:gd name="T74" fmla="*/ 294 w 1821"/>
                  <a:gd name="T75" fmla="*/ 1165 h 715"/>
                  <a:gd name="T76" fmla="*/ 304 w 1821"/>
                  <a:gd name="T77" fmla="*/ 1246 h 715"/>
                  <a:gd name="T78" fmla="*/ 282 w 1821"/>
                  <a:gd name="T79" fmla="*/ 1327 h 715"/>
                  <a:gd name="T80" fmla="*/ 412 w 1821"/>
                  <a:gd name="T81" fmla="*/ 1409 h 715"/>
                  <a:gd name="T82" fmla="*/ 552 w 1821"/>
                  <a:gd name="T83" fmla="*/ 1481 h 715"/>
                  <a:gd name="T84" fmla="*/ 541 w 1821"/>
                  <a:gd name="T85" fmla="*/ 1324 h 715"/>
                  <a:gd name="T86" fmla="*/ 510 w 1821"/>
                  <a:gd name="T87" fmla="*/ 1247 h 715"/>
                  <a:gd name="T88" fmla="*/ 546 w 1821"/>
                  <a:gd name="T89" fmla="*/ 1164 h 715"/>
                  <a:gd name="T90" fmla="*/ 653 w 1821"/>
                  <a:gd name="T91" fmla="*/ 1111 h 715"/>
                  <a:gd name="T92" fmla="*/ 785 w 1821"/>
                  <a:gd name="T93" fmla="*/ 1140 h 715"/>
                  <a:gd name="T94" fmla="*/ 851 w 1821"/>
                  <a:gd name="T95" fmla="*/ 1054 h 715"/>
                  <a:gd name="T96" fmla="*/ 1007 w 1821"/>
                  <a:gd name="T97" fmla="*/ 973 h 715"/>
                  <a:gd name="T98" fmla="*/ 1121 w 1821"/>
                  <a:gd name="T99" fmla="*/ 1025 h 715"/>
                  <a:gd name="T100" fmla="*/ 1318 w 1821"/>
                  <a:gd name="T101" fmla="*/ 1140 h 715"/>
                  <a:gd name="T102" fmla="*/ 1447 w 1821"/>
                  <a:gd name="T103" fmla="*/ 1165 h 715"/>
                  <a:gd name="T104" fmla="*/ 1603 w 1821"/>
                  <a:gd name="T105" fmla="*/ 1154 h 715"/>
                  <a:gd name="T106" fmla="*/ 1742 w 1821"/>
                  <a:gd name="T107" fmla="*/ 1174 h 715"/>
                  <a:gd name="T108" fmla="*/ 1853 w 1821"/>
                  <a:gd name="T109" fmla="*/ 1114 h 715"/>
                  <a:gd name="T110" fmla="*/ 2019 w 1821"/>
                  <a:gd name="T111" fmla="*/ 1183 h 715"/>
                  <a:gd name="T112" fmla="*/ 2224 w 1821"/>
                  <a:gd name="T113" fmla="*/ 1174 h 715"/>
                  <a:gd name="T114" fmla="*/ 2320 w 1821"/>
                  <a:gd name="T115" fmla="*/ 1060 h 715"/>
                  <a:gd name="T116" fmla="*/ 2475 w 1821"/>
                  <a:gd name="T117" fmla="*/ 1138 h 715"/>
                  <a:gd name="T118" fmla="*/ 2598 w 1821"/>
                  <a:gd name="T119" fmla="*/ 1254 h 715"/>
                  <a:gd name="T120" fmla="*/ 2666 w 1821"/>
                  <a:gd name="T121" fmla="*/ 1348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chemeClr val="accent4">
                  <a:lumMod val="40000"/>
                  <a:lumOff val="60000"/>
                </a:schemeClr>
              </a:solidFill>
              <a:ln w="3175" cap="rnd">
                <a:solidFill>
                  <a:srgbClr val="9C926C"/>
                </a:solidFill>
                <a:round/>
                <a:headEnd/>
                <a:tailEnd/>
              </a:ln>
            </p:spPr>
            <p:txBody>
              <a:bodyPr/>
              <a:lstStyle/>
              <a:p>
                <a:pPr>
                  <a:defRPr/>
                </a:pPr>
                <a:endParaRPr lang="en-US"/>
              </a:p>
            </p:txBody>
          </p:sp>
          <p:sp>
            <p:nvSpPr>
              <p:cNvPr id="388" name="Freeform 389"/>
              <p:cNvSpPr>
                <a:spLocks noChangeAspect="1"/>
              </p:cNvSpPr>
              <p:nvPr/>
            </p:nvSpPr>
            <p:spPr bwMode="auto">
              <a:xfrm>
                <a:off x="4895" y="1813"/>
                <a:ext cx="85" cy="81"/>
              </a:xfrm>
              <a:custGeom>
                <a:avLst/>
                <a:gdLst>
                  <a:gd name="T0" fmla="*/ 184 w 71"/>
                  <a:gd name="T1" fmla="*/ 1 h 68"/>
                  <a:gd name="T2" fmla="*/ 435 w 71"/>
                  <a:gd name="T3" fmla="*/ 218 h 68"/>
                  <a:gd name="T4" fmla="*/ 584 w 71"/>
                  <a:gd name="T5" fmla="*/ 287 h 68"/>
                  <a:gd name="T6" fmla="*/ 686 w 71"/>
                  <a:gd name="T7" fmla="*/ 299 h 68"/>
                  <a:gd name="T8" fmla="*/ 747 w 71"/>
                  <a:gd name="T9" fmla="*/ 250 h 68"/>
                  <a:gd name="T10" fmla="*/ 739 w 71"/>
                  <a:gd name="T11" fmla="*/ 343 h 68"/>
                  <a:gd name="T12" fmla="*/ 773 w 71"/>
                  <a:gd name="T13" fmla="*/ 440 h 68"/>
                  <a:gd name="T14" fmla="*/ 878 w 71"/>
                  <a:gd name="T15" fmla="*/ 423 h 68"/>
                  <a:gd name="T16" fmla="*/ 758 w 71"/>
                  <a:gd name="T17" fmla="*/ 504 h 68"/>
                  <a:gd name="T18" fmla="*/ 698 w 71"/>
                  <a:gd name="T19" fmla="*/ 505 h 68"/>
                  <a:gd name="T20" fmla="*/ 633 w 71"/>
                  <a:gd name="T21" fmla="*/ 505 h 68"/>
                  <a:gd name="T22" fmla="*/ 559 w 71"/>
                  <a:gd name="T23" fmla="*/ 610 h 68"/>
                  <a:gd name="T24" fmla="*/ 529 w 71"/>
                  <a:gd name="T25" fmla="*/ 715 h 68"/>
                  <a:gd name="T26" fmla="*/ 263 w 71"/>
                  <a:gd name="T27" fmla="*/ 566 h 68"/>
                  <a:gd name="T28" fmla="*/ 210 w 71"/>
                  <a:gd name="T29" fmla="*/ 624 h 68"/>
                  <a:gd name="T30" fmla="*/ 103 w 71"/>
                  <a:gd name="T31" fmla="*/ 580 h 68"/>
                  <a:gd name="T32" fmla="*/ 103 w 71"/>
                  <a:gd name="T33" fmla="*/ 610 h 68"/>
                  <a:gd name="T34" fmla="*/ 184 w 71"/>
                  <a:gd name="T35" fmla="*/ 691 h 68"/>
                  <a:gd name="T36" fmla="*/ 251 w 71"/>
                  <a:gd name="T37" fmla="*/ 727 h 68"/>
                  <a:gd name="T38" fmla="*/ 147 w 71"/>
                  <a:gd name="T39" fmla="*/ 727 h 68"/>
                  <a:gd name="T40" fmla="*/ 122 w 71"/>
                  <a:gd name="T41" fmla="*/ 780 h 68"/>
                  <a:gd name="T42" fmla="*/ 86 w 71"/>
                  <a:gd name="T43" fmla="*/ 754 h 68"/>
                  <a:gd name="T44" fmla="*/ 86 w 71"/>
                  <a:gd name="T45" fmla="*/ 691 h 68"/>
                  <a:gd name="T46" fmla="*/ 2 w 71"/>
                  <a:gd name="T47" fmla="*/ 655 h 68"/>
                  <a:gd name="T48" fmla="*/ 1 w 71"/>
                  <a:gd name="T49" fmla="*/ 566 h 68"/>
                  <a:gd name="T50" fmla="*/ 72 w 71"/>
                  <a:gd name="T51" fmla="*/ 505 h 68"/>
                  <a:gd name="T52" fmla="*/ 2 w 71"/>
                  <a:gd name="T53" fmla="*/ 451 h 68"/>
                  <a:gd name="T54" fmla="*/ 50 w 71"/>
                  <a:gd name="T55" fmla="*/ 424 h 68"/>
                  <a:gd name="T56" fmla="*/ 176 w 71"/>
                  <a:gd name="T57" fmla="*/ 451 h 68"/>
                  <a:gd name="T58" fmla="*/ 147 w 71"/>
                  <a:gd name="T59" fmla="*/ 369 h 68"/>
                  <a:gd name="T60" fmla="*/ 211 w 71"/>
                  <a:gd name="T61" fmla="*/ 298 h 68"/>
                  <a:gd name="T62" fmla="*/ 184 w 71"/>
                  <a:gd name="T63" fmla="*/ 210 h 68"/>
                  <a:gd name="T64" fmla="*/ 184 w 71"/>
                  <a:gd name="T65" fmla="*/ 124 h 68"/>
                  <a:gd name="T66" fmla="*/ 123 w 71"/>
                  <a:gd name="T67" fmla="*/ 60 h 68"/>
                  <a:gd name="T68" fmla="*/ 184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chemeClr val="bg1"/>
              </a:solidFill>
              <a:ln w="3175" cap="rnd">
                <a:solidFill>
                  <a:srgbClr val="A686B0"/>
                </a:solidFill>
                <a:round/>
                <a:headEnd/>
                <a:tailEnd/>
              </a:ln>
            </p:spPr>
            <p:txBody>
              <a:bodyPr/>
              <a:lstStyle/>
              <a:p>
                <a:endParaRPr lang="en-US"/>
              </a:p>
            </p:txBody>
          </p:sp>
          <p:sp>
            <p:nvSpPr>
              <p:cNvPr id="389" name="Freeform 390"/>
              <p:cNvSpPr>
                <a:spLocks noChangeAspect="1"/>
              </p:cNvSpPr>
              <p:nvPr/>
            </p:nvSpPr>
            <p:spPr bwMode="auto">
              <a:xfrm>
                <a:off x="4794" y="1893"/>
                <a:ext cx="148" cy="159"/>
              </a:xfrm>
              <a:custGeom>
                <a:avLst/>
                <a:gdLst>
                  <a:gd name="T0" fmla="*/ 1361 w 123"/>
                  <a:gd name="T1" fmla="*/ 61 h 132"/>
                  <a:gd name="T2" fmla="*/ 1434 w 123"/>
                  <a:gd name="T3" fmla="*/ 154 h 132"/>
                  <a:gd name="T4" fmla="*/ 1318 w 123"/>
                  <a:gd name="T5" fmla="*/ 73 h 132"/>
                  <a:gd name="T6" fmla="*/ 1280 w 123"/>
                  <a:gd name="T7" fmla="*/ 154 h 132"/>
                  <a:gd name="T8" fmla="*/ 1254 w 123"/>
                  <a:gd name="T9" fmla="*/ 318 h 132"/>
                  <a:gd name="T10" fmla="*/ 1303 w 123"/>
                  <a:gd name="T11" fmla="*/ 346 h 132"/>
                  <a:gd name="T12" fmla="*/ 1280 w 123"/>
                  <a:gd name="T13" fmla="*/ 672 h 132"/>
                  <a:gd name="T14" fmla="*/ 1176 w 123"/>
                  <a:gd name="T15" fmla="*/ 864 h 132"/>
                  <a:gd name="T16" fmla="*/ 969 w 123"/>
                  <a:gd name="T17" fmla="*/ 1061 h 132"/>
                  <a:gd name="T18" fmla="*/ 940 w 123"/>
                  <a:gd name="T19" fmla="*/ 935 h 132"/>
                  <a:gd name="T20" fmla="*/ 866 w 123"/>
                  <a:gd name="T21" fmla="*/ 974 h 132"/>
                  <a:gd name="T22" fmla="*/ 812 w 123"/>
                  <a:gd name="T23" fmla="*/ 1201 h 132"/>
                  <a:gd name="T24" fmla="*/ 728 w 123"/>
                  <a:gd name="T25" fmla="*/ 1318 h 132"/>
                  <a:gd name="T26" fmla="*/ 332 w 123"/>
                  <a:gd name="T27" fmla="*/ 1327 h 132"/>
                  <a:gd name="T28" fmla="*/ 257 w 123"/>
                  <a:gd name="T29" fmla="*/ 1356 h 132"/>
                  <a:gd name="T30" fmla="*/ 128 w 123"/>
                  <a:gd name="T31" fmla="*/ 1513 h 132"/>
                  <a:gd name="T32" fmla="*/ 1 w 123"/>
                  <a:gd name="T33" fmla="*/ 1633 h 132"/>
                  <a:gd name="T34" fmla="*/ 106 w 123"/>
                  <a:gd name="T35" fmla="*/ 1660 h 132"/>
                  <a:gd name="T36" fmla="*/ 237 w 123"/>
                  <a:gd name="T37" fmla="*/ 1697 h 132"/>
                  <a:gd name="T38" fmla="*/ 285 w 123"/>
                  <a:gd name="T39" fmla="*/ 1633 h 132"/>
                  <a:gd name="T40" fmla="*/ 448 w 123"/>
                  <a:gd name="T41" fmla="*/ 1562 h 132"/>
                  <a:gd name="T42" fmla="*/ 525 w 123"/>
                  <a:gd name="T43" fmla="*/ 1513 h 132"/>
                  <a:gd name="T44" fmla="*/ 728 w 123"/>
                  <a:gd name="T45" fmla="*/ 1511 h 132"/>
                  <a:gd name="T46" fmla="*/ 695 w 123"/>
                  <a:gd name="T47" fmla="*/ 1598 h 132"/>
                  <a:gd name="T48" fmla="*/ 812 w 123"/>
                  <a:gd name="T49" fmla="*/ 1774 h 132"/>
                  <a:gd name="T50" fmla="*/ 900 w 123"/>
                  <a:gd name="T51" fmla="*/ 1598 h 132"/>
                  <a:gd name="T52" fmla="*/ 935 w 123"/>
                  <a:gd name="T53" fmla="*/ 1539 h 132"/>
                  <a:gd name="T54" fmla="*/ 969 w 123"/>
                  <a:gd name="T55" fmla="*/ 1447 h 132"/>
                  <a:gd name="T56" fmla="*/ 991 w 123"/>
                  <a:gd name="T57" fmla="*/ 1489 h 132"/>
                  <a:gd name="T58" fmla="*/ 1034 w 123"/>
                  <a:gd name="T59" fmla="*/ 1539 h 132"/>
                  <a:gd name="T60" fmla="*/ 1138 w 123"/>
                  <a:gd name="T61" fmla="*/ 1539 h 132"/>
                  <a:gd name="T62" fmla="*/ 1227 w 123"/>
                  <a:gd name="T63" fmla="*/ 1438 h 132"/>
                  <a:gd name="T64" fmla="*/ 1280 w 123"/>
                  <a:gd name="T65" fmla="*/ 1513 h 132"/>
                  <a:gd name="T66" fmla="*/ 1361 w 123"/>
                  <a:gd name="T67" fmla="*/ 1409 h 132"/>
                  <a:gd name="T68" fmla="*/ 1369 w 123"/>
                  <a:gd name="T69" fmla="*/ 1326 h 132"/>
                  <a:gd name="T70" fmla="*/ 1466 w 123"/>
                  <a:gd name="T71" fmla="*/ 1326 h 132"/>
                  <a:gd name="T72" fmla="*/ 1456 w 123"/>
                  <a:gd name="T73" fmla="*/ 1438 h 132"/>
                  <a:gd name="T74" fmla="*/ 1540 w 123"/>
                  <a:gd name="T75" fmla="*/ 1413 h 132"/>
                  <a:gd name="T76" fmla="*/ 1593 w 123"/>
                  <a:gd name="T77" fmla="*/ 1279 h 132"/>
                  <a:gd name="T78" fmla="*/ 1534 w 123"/>
                  <a:gd name="T79" fmla="*/ 1062 h 132"/>
                  <a:gd name="T80" fmla="*/ 1568 w 123"/>
                  <a:gd name="T81" fmla="*/ 915 h 132"/>
                  <a:gd name="T82" fmla="*/ 1540 w 123"/>
                  <a:gd name="T83" fmla="*/ 683 h 132"/>
                  <a:gd name="T84" fmla="*/ 1593 w 123"/>
                  <a:gd name="T85" fmla="*/ 644 h 132"/>
                  <a:gd name="T86" fmla="*/ 1629 w 123"/>
                  <a:gd name="T87" fmla="*/ 471 h 132"/>
                  <a:gd name="T88" fmla="*/ 1540 w 123"/>
                  <a:gd name="T89" fmla="*/ 318 h 132"/>
                  <a:gd name="T90" fmla="*/ 1476 w 123"/>
                  <a:gd name="T91" fmla="*/ 154 h 132"/>
                  <a:gd name="T92" fmla="*/ 1361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chemeClr val="bg1"/>
              </a:solidFill>
              <a:ln w="3175" cap="rnd">
                <a:solidFill>
                  <a:srgbClr val="A686B0"/>
                </a:solidFill>
                <a:round/>
                <a:headEnd/>
                <a:tailEnd/>
              </a:ln>
            </p:spPr>
            <p:txBody>
              <a:bodyPr/>
              <a:lstStyle/>
              <a:p>
                <a:endParaRPr lang="en-US"/>
              </a:p>
            </p:txBody>
          </p:sp>
          <p:sp>
            <p:nvSpPr>
              <p:cNvPr id="390" name="Freeform 391"/>
              <p:cNvSpPr>
                <a:spLocks noChangeAspect="1"/>
              </p:cNvSpPr>
              <p:nvPr/>
            </p:nvSpPr>
            <p:spPr bwMode="auto">
              <a:xfrm>
                <a:off x="4819" y="2035"/>
                <a:ext cx="34" cy="30"/>
              </a:xfrm>
              <a:custGeom>
                <a:avLst/>
                <a:gdLst>
                  <a:gd name="T0" fmla="*/ 0 w 28"/>
                  <a:gd name="T1" fmla="*/ 175 h 25"/>
                  <a:gd name="T2" fmla="*/ 2 w 28"/>
                  <a:gd name="T3" fmla="*/ 274 h 25"/>
                  <a:gd name="T4" fmla="*/ 131 w 28"/>
                  <a:gd name="T5" fmla="*/ 310 h 25"/>
                  <a:gd name="T6" fmla="*/ 160 w 28"/>
                  <a:gd name="T7" fmla="*/ 310 h 25"/>
                  <a:gd name="T8" fmla="*/ 160 w 28"/>
                  <a:gd name="T9" fmla="*/ 258 h 25"/>
                  <a:gd name="T10" fmla="*/ 222 w 28"/>
                  <a:gd name="T11" fmla="*/ 179 h 25"/>
                  <a:gd name="T12" fmla="*/ 287 w 28"/>
                  <a:gd name="T13" fmla="*/ 190 h 25"/>
                  <a:gd name="T14" fmla="*/ 345 w 28"/>
                  <a:gd name="T15" fmla="*/ 215 h 25"/>
                  <a:gd name="T16" fmla="*/ 366 w 28"/>
                  <a:gd name="T17" fmla="*/ 146 h 25"/>
                  <a:gd name="T18" fmla="*/ 419 w 28"/>
                  <a:gd name="T19" fmla="*/ 86 h 25"/>
                  <a:gd name="T20" fmla="*/ 398 w 28"/>
                  <a:gd name="T21" fmla="*/ 60 h 25"/>
                  <a:gd name="T22" fmla="*/ 369 w 28"/>
                  <a:gd name="T23" fmla="*/ 1 h 25"/>
                  <a:gd name="T24" fmla="*/ 287 w 28"/>
                  <a:gd name="T25" fmla="*/ 1 h 25"/>
                  <a:gd name="T26" fmla="*/ 236 w 28"/>
                  <a:gd name="T27" fmla="*/ 1 h 25"/>
                  <a:gd name="T28" fmla="*/ 194 w 28"/>
                  <a:gd name="T29" fmla="*/ 86 h 25"/>
                  <a:gd name="T30" fmla="*/ 132 w 28"/>
                  <a:gd name="T31" fmla="*/ 86 h 25"/>
                  <a:gd name="T32" fmla="*/ 90 w 28"/>
                  <a:gd name="T33" fmla="*/ 60 h 25"/>
                  <a:gd name="T34" fmla="*/ 50 w 28"/>
                  <a:gd name="T35" fmla="*/ 103 h 25"/>
                  <a:gd name="T36" fmla="*/ 0 w 28"/>
                  <a:gd name="T37" fmla="*/ 175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rgbClr val="EFBAFF"/>
              </a:solidFill>
              <a:ln w="3175" cap="rnd">
                <a:solidFill>
                  <a:srgbClr val="A686B0"/>
                </a:solidFill>
                <a:round/>
                <a:headEnd/>
                <a:tailEnd/>
              </a:ln>
            </p:spPr>
            <p:txBody>
              <a:bodyPr/>
              <a:lstStyle/>
              <a:p>
                <a:endParaRPr lang="en-US"/>
              </a:p>
            </p:txBody>
          </p:sp>
          <p:sp>
            <p:nvSpPr>
              <p:cNvPr id="391" name="Freeform 392"/>
              <p:cNvSpPr>
                <a:spLocks noChangeAspect="1"/>
              </p:cNvSpPr>
              <p:nvPr/>
            </p:nvSpPr>
            <p:spPr bwMode="auto">
              <a:xfrm>
                <a:off x="4851" y="2029"/>
                <a:ext cx="3" cy="6"/>
              </a:xfrm>
              <a:custGeom>
                <a:avLst/>
                <a:gdLst>
                  <a:gd name="T0" fmla="*/ 0 w 3"/>
                  <a:gd name="T1" fmla="*/ 42 h 5"/>
                  <a:gd name="T2" fmla="*/ 2 w 3"/>
                  <a:gd name="T3" fmla="*/ 1 h 5"/>
                  <a:gd name="T4" fmla="*/ 2 w 3"/>
                  <a:gd name="T5" fmla="*/ 60 h 5"/>
                  <a:gd name="T6" fmla="*/ 0 w 3"/>
                  <a:gd name="T7" fmla="*/ 50 h 5"/>
                  <a:gd name="T8" fmla="*/ 0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solidFill>
                <a:srgbClr val="EFBAFF"/>
              </a:solidFill>
              <a:ln w="3175" cap="rnd">
                <a:solidFill>
                  <a:srgbClr val="A686B0"/>
                </a:solidFill>
                <a:round/>
                <a:headEnd/>
                <a:tailEnd/>
              </a:ln>
            </p:spPr>
            <p:txBody>
              <a:bodyPr/>
              <a:lstStyle/>
              <a:p>
                <a:endParaRPr lang="en-US"/>
              </a:p>
            </p:txBody>
          </p:sp>
          <p:sp>
            <p:nvSpPr>
              <p:cNvPr id="392" name="Freeform 393"/>
              <p:cNvSpPr>
                <a:spLocks noChangeAspect="1"/>
              </p:cNvSpPr>
              <p:nvPr/>
            </p:nvSpPr>
            <p:spPr bwMode="auto">
              <a:xfrm>
                <a:off x="4823" y="1998"/>
                <a:ext cx="4" cy="3"/>
              </a:xfrm>
              <a:custGeom>
                <a:avLst/>
                <a:gdLst>
                  <a:gd name="T0" fmla="*/ 0 w 3"/>
                  <a:gd name="T1" fmla="*/ 2 h 3"/>
                  <a:gd name="T2" fmla="*/ 116 w 3"/>
                  <a:gd name="T3" fmla="*/ 1 h 3"/>
                  <a:gd name="T4" fmla="*/ 116 w 3"/>
                  <a:gd name="T5" fmla="*/ 3 h 3"/>
                  <a:gd name="T6" fmla="*/ 0 w 3"/>
                  <a:gd name="T7" fmla="*/ 2 h 3"/>
                  <a:gd name="T8" fmla="*/ 0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solidFill>
                <a:srgbClr val="EFBAFF"/>
              </a:solidFill>
              <a:ln w="3175" cap="rnd">
                <a:solidFill>
                  <a:srgbClr val="A686B0"/>
                </a:solidFill>
                <a:round/>
                <a:headEnd/>
                <a:tailEnd/>
              </a:ln>
            </p:spPr>
            <p:txBody>
              <a:bodyPr/>
              <a:lstStyle/>
              <a:p>
                <a:endParaRPr lang="en-US"/>
              </a:p>
            </p:txBody>
          </p:sp>
          <p:sp>
            <p:nvSpPr>
              <p:cNvPr id="393" name="Freeform 394"/>
              <p:cNvSpPr>
                <a:spLocks noChangeAspect="1"/>
              </p:cNvSpPr>
              <p:nvPr/>
            </p:nvSpPr>
            <p:spPr bwMode="auto">
              <a:xfrm>
                <a:off x="4776" y="2043"/>
                <a:ext cx="4" cy="4"/>
              </a:xfrm>
              <a:custGeom>
                <a:avLst/>
                <a:gdLst>
                  <a:gd name="T0" fmla="*/ 1 w 3"/>
                  <a:gd name="T1" fmla="*/ 116 h 3"/>
                  <a:gd name="T2" fmla="*/ 116 w 3"/>
                  <a:gd name="T3" fmla="*/ 1 h 3"/>
                  <a:gd name="T4" fmla="*/ 116 w 3"/>
                  <a:gd name="T5" fmla="*/ 155 h 3"/>
                  <a:gd name="T6" fmla="*/ 0 w 3"/>
                  <a:gd name="T7" fmla="*/ 116 h 3"/>
                  <a:gd name="T8" fmla="*/ 1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solidFill>
                <a:srgbClr val="EFBAFF"/>
              </a:solidFill>
              <a:ln w="3175" cap="rnd">
                <a:solidFill>
                  <a:srgbClr val="A686B0"/>
                </a:solidFill>
                <a:round/>
                <a:headEnd/>
                <a:tailEnd/>
              </a:ln>
            </p:spPr>
            <p:txBody>
              <a:bodyPr/>
              <a:lstStyle/>
              <a:p>
                <a:endParaRPr lang="en-US"/>
              </a:p>
            </p:txBody>
          </p:sp>
          <p:sp>
            <p:nvSpPr>
              <p:cNvPr id="394" name="Freeform 395"/>
              <p:cNvSpPr>
                <a:spLocks noChangeAspect="1"/>
              </p:cNvSpPr>
              <p:nvPr/>
            </p:nvSpPr>
            <p:spPr bwMode="auto">
              <a:xfrm>
                <a:off x="4799" y="2108"/>
                <a:ext cx="4" cy="6"/>
              </a:xfrm>
              <a:custGeom>
                <a:avLst/>
                <a:gdLst>
                  <a:gd name="T0" fmla="*/ 0 w 3"/>
                  <a:gd name="T1" fmla="*/ 42 h 5"/>
                  <a:gd name="T2" fmla="*/ 116 w 3"/>
                  <a:gd name="T3" fmla="*/ 1 h 5"/>
                  <a:gd name="T4" fmla="*/ 116 w 3"/>
                  <a:gd name="T5" fmla="*/ 50 h 5"/>
                  <a:gd name="T6" fmla="*/ 0 w 3"/>
                  <a:gd name="T7" fmla="*/ 50 h 5"/>
                  <a:gd name="T8" fmla="*/ 0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solidFill>
                <a:srgbClr val="EFBAFF"/>
              </a:solidFill>
              <a:ln w="3175" cap="rnd">
                <a:solidFill>
                  <a:srgbClr val="A686B0"/>
                </a:solidFill>
                <a:round/>
                <a:headEnd/>
                <a:tailEnd/>
              </a:ln>
            </p:spPr>
            <p:txBody>
              <a:bodyPr/>
              <a:lstStyle/>
              <a:p>
                <a:endParaRPr lang="en-US"/>
              </a:p>
            </p:txBody>
          </p:sp>
          <p:sp>
            <p:nvSpPr>
              <p:cNvPr id="395" name="Freeform 396"/>
              <p:cNvSpPr>
                <a:spLocks noChangeAspect="1"/>
              </p:cNvSpPr>
              <p:nvPr/>
            </p:nvSpPr>
            <p:spPr bwMode="auto">
              <a:xfrm>
                <a:off x="4765" y="2063"/>
                <a:ext cx="5" cy="6"/>
              </a:xfrm>
              <a:custGeom>
                <a:avLst/>
                <a:gdLst>
                  <a:gd name="T0" fmla="*/ 0 w 4"/>
                  <a:gd name="T1" fmla="*/ 2 h 5"/>
                  <a:gd name="T2" fmla="*/ 76 w 4"/>
                  <a:gd name="T3" fmla="*/ 1 h 5"/>
                  <a:gd name="T4" fmla="*/ 61 w 4"/>
                  <a:gd name="T5" fmla="*/ 50 h 5"/>
                  <a:gd name="T6" fmla="*/ 0 w 4"/>
                  <a:gd name="T7" fmla="*/ 50 h 5"/>
                  <a:gd name="T8" fmla="*/ 0 w 4"/>
                  <a:gd name="T9" fmla="*/ 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solidFill>
                <a:srgbClr val="EFBAFF"/>
              </a:solidFill>
              <a:ln w="3175" cap="rnd">
                <a:solidFill>
                  <a:srgbClr val="A686B0"/>
                </a:solidFill>
                <a:round/>
                <a:headEnd/>
                <a:tailEnd/>
              </a:ln>
            </p:spPr>
            <p:txBody>
              <a:bodyPr/>
              <a:lstStyle/>
              <a:p>
                <a:endParaRPr lang="en-US"/>
              </a:p>
            </p:txBody>
          </p:sp>
          <p:sp>
            <p:nvSpPr>
              <p:cNvPr id="396" name="Freeform 397"/>
              <p:cNvSpPr>
                <a:spLocks noChangeAspect="1"/>
              </p:cNvSpPr>
              <p:nvPr/>
            </p:nvSpPr>
            <p:spPr bwMode="auto">
              <a:xfrm>
                <a:off x="4770" y="2058"/>
                <a:ext cx="4" cy="6"/>
              </a:xfrm>
              <a:custGeom>
                <a:avLst/>
                <a:gdLst>
                  <a:gd name="T0" fmla="*/ 0 w 3"/>
                  <a:gd name="T1" fmla="*/ 42 h 5"/>
                  <a:gd name="T2" fmla="*/ 116 w 3"/>
                  <a:gd name="T3" fmla="*/ 1 h 5"/>
                  <a:gd name="T4" fmla="*/ 116 w 3"/>
                  <a:gd name="T5" fmla="*/ 60 h 5"/>
                  <a:gd name="T6" fmla="*/ 1 w 3"/>
                  <a:gd name="T7" fmla="*/ 50 h 5"/>
                  <a:gd name="T8" fmla="*/ 0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solidFill>
                <a:srgbClr val="EFBAFF"/>
              </a:solidFill>
              <a:ln w="3175" cap="rnd">
                <a:solidFill>
                  <a:srgbClr val="A686B0"/>
                </a:solidFill>
                <a:round/>
                <a:headEnd/>
                <a:tailEnd/>
              </a:ln>
            </p:spPr>
            <p:txBody>
              <a:bodyPr/>
              <a:lstStyle/>
              <a:p>
                <a:endParaRPr lang="en-US"/>
              </a:p>
            </p:txBody>
          </p:sp>
          <p:sp>
            <p:nvSpPr>
              <p:cNvPr id="397" name="Freeform 398"/>
              <p:cNvSpPr>
                <a:spLocks noChangeAspect="1"/>
              </p:cNvSpPr>
              <p:nvPr/>
            </p:nvSpPr>
            <p:spPr bwMode="auto">
              <a:xfrm>
                <a:off x="4779" y="2045"/>
                <a:ext cx="37" cy="52"/>
              </a:xfrm>
              <a:custGeom>
                <a:avLst/>
                <a:gdLst>
                  <a:gd name="T0" fmla="*/ 315 w 31"/>
                  <a:gd name="T1" fmla="*/ 392 h 44"/>
                  <a:gd name="T2" fmla="*/ 326 w 31"/>
                  <a:gd name="T3" fmla="*/ 332 h 44"/>
                  <a:gd name="T4" fmla="*/ 310 w 31"/>
                  <a:gd name="T5" fmla="*/ 290 h 44"/>
                  <a:gd name="T6" fmla="*/ 326 w 31"/>
                  <a:gd name="T7" fmla="*/ 229 h 44"/>
                  <a:gd name="T8" fmla="*/ 370 w 31"/>
                  <a:gd name="T9" fmla="*/ 175 h 44"/>
                  <a:gd name="T10" fmla="*/ 370 w 31"/>
                  <a:gd name="T11" fmla="*/ 125 h 44"/>
                  <a:gd name="T12" fmla="*/ 326 w 31"/>
                  <a:gd name="T13" fmla="*/ 106 h 44"/>
                  <a:gd name="T14" fmla="*/ 301 w 31"/>
                  <a:gd name="T15" fmla="*/ 106 h 44"/>
                  <a:gd name="T16" fmla="*/ 310 w 31"/>
                  <a:gd name="T17" fmla="*/ 79 h 44"/>
                  <a:gd name="T18" fmla="*/ 315 w 31"/>
                  <a:gd name="T19" fmla="*/ 48 h 44"/>
                  <a:gd name="T20" fmla="*/ 297 w 31"/>
                  <a:gd name="T21" fmla="*/ 41 h 44"/>
                  <a:gd name="T22" fmla="*/ 260 w 31"/>
                  <a:gd name="T23" fmla="*/ 57 h 44"/>
                  <a:gd name="T24" fmla="*/ 211 w 31"/>
                  <a:gd name="T25" fmla="*/ 41 h 44"/>
                  <a:gd name="T26" fmla="*/ 209 w 31"/>
                  <a:gd name="T27" fmla="*/ 1 h 44"/>
                  <a:gd name="T28" fmla="*/ 155 w 31"/>
                  <a:gd name="T29" fmla="*/ 1 h 44"/>
                  <a:gd name="T30" fmla="*/ 130 w 31"/>
                  <a:gd name="T31" fmla="*/ 1 h 44"/>
                  <a:gd name="T32" fmla="*/ 109 w 31"/>
                  <a:gd name="T33" fmla="*/ 48 h 44"/>
                  <a:gd name="T34" fmla="*/ 72 w 31"/>
                  <a:gd name="T35" fmla="*/ 57 h 44"/>
                  <a:gd name="T36" fmla="*/ 50 w 31"/>
                  <a:gd name="T37" fmla="*/ 41 h 44"/>
                  <a:gd name="T38" fmla="*/ 0 w 31"/>
                  <a:gd name="T39" fmla="*/ 67 h 44"/>
                  <a:gd name="T40" fmla="*/ 1 w 31"/>
                  <a:gd name="T41" fmla="*/ 106 h 44"/>
                  <a:gd name="T42" fmla="*/ 72 w 31"/>
                  <a:gd name="T43" fmla="*/ 130 h 44"/>
                  <a:gd name="T44" fmla="*/ 72 w 31"/>
                  <a:gd name="T45" fmla="*/ 154 h 44"/>
                  <a:gd name="T46" fmla="*/ 2 w 31"/>
                  <a:gd name="T47" fmla="*/ 130 h 44"/>
                  <a:gd name="T48" fmla="*/ 42 w 31"/>
                  <a:gd name="T49" fmla="*/ 175 h 44"/>
                  <a:gd name="T50" fmla="*/ 60 w 31"/>
                  <a:gd name="T51" fmla="*/ 194 h 44"/>
                  <a:gd name="T52" fmla="*/ 86 w 31"/>
                  <a:gd name="T53" fmla="*/ 182 h 44"/>
                  <a:gd name="T54" fmla="*/ 123 w 31"/>
                  <a:gd name="T55" fmla="*/ 194 h 44"/>
                  <a:gd name="T56" fmla="*/ 103 w 31"/>
                  <a:gd name="T57" fmla="*/ 245 h 44"/>
                  <a:gd name="T58" fmla="*/ 130 w 31"/>
                  <a:gd name="T59" fmla="*/ 229 h 44"/>
                  <a:gd name="T60" fmla="*/ 130 w 31"/>
                  <a:gd name="T61" fmla="*/ 182 h 44"/>
                  <a:gd name="T62" fmla="*/ 109 w 31"/>
                  <a:gd name="T63" fmla="*/ 175 h 44"/>
                  <a:gd name="T64" fmla="*/ 109 w 31"/>
                  <a:gd name="T65" fmla="*/ 154 h 44"/>
                  <a:gd name="T66" fmla="*/ 103 w 31"/>
                  <a:gd name="T67" fmla="*/ 110 h 44"/>
                  <a:gd name="T68" fmla="*/ 147 w 31"/>
                  <a:gd name="T69" fmla="*/ 130 h 44"/>
                  <a:gd name="T70" fmla="*/ 175 w 31"/>
                  <a:gd name="T71" fmla="*/ 194 h 44"/>
                  <a:gd name="T72" fmla="*/ 177 w 31"/>
                  <a:gd name="T73" fmla="*/ 215 h 44"/>
                  <a:gd name="T74" fmla="*/ 147 w 31"/>
                  <a:gd name="T75" fmla="*/ 281 h 44"/>
                  <a:gd name="T76" fmla="*/ 130 w 31"/>
                  <a:gd name="T77" fmla="*/ 343 h 44"/>
                  <a:gd name="T78" fmla="*/ 175 w 31"/>
                  <a:gd name="T79" fmla="*/ 378 h 44"/>
                  <a:gd name="T80" fmla="*/ 155 w 31"/>
                  <a:gd name="T81" fmla="*/ 416 h 44"/>
                  <a:gd name="T82" fmla="*/ 211 w 31"/>
                  <a:gd name="T83" fmla="*/ 420 h 44"/>
                  <a:gd name="T84" fmla="*/ 185 w 31"/>
                  <a:gd name="T85" fmla="*/ 355 h 44"/>
                  <a:gd name="T86" fmla="*/ 249 w 31"/>
                  <a:gd name="T87" fmla="*/ 376 h 44"/>
                  <a:gd name="T88" fmla="*/ 221 w 31"/>
                  <a:gd name="T89" fmla="*/ 420 h 44"/>
                  <a:gd name="T90" fmla="*/ 221 w 31"/>
                  <a:gd name="T91" fmla="*/ 447 h 44"/>
                  <a:gd name="T92" fmla="*/ 297 w 31"/>
                  <a:gd name="T93" fmla="*/ 441 h 44"/>
                  <a:gd name="T94" fmla="*/ 297 w 31"/>
                  <a:gd name="T95" fmla="*/ 392 h 44"/>
                  <a:gd name="T96" fmla="*/ 315 w 31"/>
                  <a:gd name="T97" fmla="*/ 392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chemeClr val="bg1"/>
              </a:solidFill>
              <a:ln w="3175" cap="rnd">
                <a:solidFill>
                  <a:srgbClr val="A686B0"/>
                </a:solidFill>
                <a:round/>
                <a:headEnd/>
                <a:tailEnd/>
              </a:ln>
            </p:spPr>
            <p:txBody>
              <a:bodyPr/>
              <a:lstStyle/>
              <a:p>
                <a:endParaRPr lang="en-US"/>
              </a:p>
            </p:txBody>
          </p:sp>
          <p:sp>
            <p:nvSpPr>
              <p:cNvPr id="398" name="Freeform 399"/>
              <p:cNvSpPr>
                <a:spLocks noChangeAspect="1"/>
              </p:cNvSpPr>
              <p:nvPr/>
            </p:nvSpPr>
            <p:spPr bwMode="auto">
              <a:xfrm>
                <a:off x="4805" y="2101"/>
                <a:ext cx="5" cy="10"/>
              </a:xfrm>
              <a:custGeom>
                <a:avLst/>
                <a:gdLst>
                  <a:gd name="T0" fmla="*/ 76 w 4"/>
                  <a:gd name="T1" fmla="*/ 0 h 8"/>
                  <a:gd name="T2" fmla="*/ 61 w 4"/>
                  <a:gd name="T3" fmla="*/ 186 h 8"/>
                  <a:gd name="T4" fmla="*/ 0 w 4"/>
                  <a:gd name="T5" fmla="*/ 173 h 8"/>
                  <a:gd name="T6" fmla="*/ 1 w 4"/>
                  <a:gd name="T7" fmla="*/ 1 h 8"/>
                  <a:gd name="T8" fmla="*/ 76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solidFill>
                <a:srgbClr val="EFBAFF"/>
              </a:solidFill>
              <a:ln w="3175" cap="rnd">
                <a:solidFill>
                  <a:srgbClr val="A686B0"/>
                </a:solidFill>
                <a:round/>
                <a:headEnd/>
                <a:tailEnd/>
              </a:ln>
            </p:spPr>
            <p:txBody>
              <a:bodyPr/>
              <a:lstStyle/>
              <a:p>
                <a:endParaRPr lang="en-US"/>
              </a:p>
            </p:txBody>
          </p:sp>
          <p:sp>
            <p:nvSpPr>
              <p:cNvPr id="399" name="Freeform 400"/>
              <p:cNvSpPr>
                <a:spLocks noChangeAspect="1"/>
              </p:cNvSpPr>
              <p:nvPr/>
            </p:nvSpPr>
            <p:spPr bwMode="auto">
              <a:xfrm>
                <a:off x="4769" y="2027"/>
                <a:ext cx="4" cy="7"/>
              </a:xfrm>
              <a:custGeom>
                <a:avLst/>
                <a:gdLst>
                  <a:gd name="T0" fmla="*/ 155 w 3"/>
                  <a:gd name="T1" fmla="*/ 0 h 6"/>
                  <a:gd name="T2" fmla="*/ 116 w 3"/>
                  <a:gd name="T3" fmla="*/ 55 h 6"/>
                  <a:gd name="T4" fmla="*/ 0 w 3"/>
                  <a:gd name="T5" fmla="*/ 55 h 6"/>
                  <a:gd name="T6" fmla="*/ 1 w 3"/>
                  <a:gd name="T7" fmla="*/ 1 h 6"/>
                  <a:gd name="T8" fmla="*/ 155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solidFill>
                <a:srgbClr val="D4BAC2"/>
              </a:solidFill>
              <a:ln w="3175" cap="rnd">
                <a:solidFill>
                  <a:srgbClr val="997480"/>
                </a:solidFill>
                <a:round/>
                <a:headEnd/>
                <a:tailEnd/>
              </a:ln>
            </p:spPr>
            <p:txBody>
              <a:bodyPr/>
              <a:lstStyle/>
              <a:p>
                <a:endParaRPr lang="en-US"/>
              </a:p>
            </p:txBody>
          </p:sp>
          <p:sp>
            <p:nvSpPr>
              <p:cNvPr id="400" name="Freeform 401"/>
              <p:cNvSpPr>
                <a:spLocks noChangeAspect="1"/>
              </p:cNvSpPr>
              <p:nvPr/>
            </p:nvSpPr>
            <p:spPr bwMode="auto">
              <a:xfrm>
                <a:off x="4891" y="1959"/>
                <a:ext cx="6" cy="10"/>
              </a:xfrm>
              <a:custGeom>
                <a:avLst/>
                <a:gdLst>
                  <a:gd name="T0" fmla="*/ 2 w 5"/>
                  <a:gd name="T1" fmla="*/ 1 h 8"/>
                  <a:gd name="T2" fmla="*/ 0 w 5"/>
                  <a:gd name="T3" fmla="*/ 119 h 8"/>
                  <a:gd name="T4" fmla="*/ 2 w 5"/>
                  <a:gd name="T5" fmla="*/ 119 h 8"/>
                  <a:gd name="T6" fmla="*/ 2 w 5"/>
                  <a:gd name="T7" fmla="*/ 186 h 8"/>
                  <a:gd name="T8" fmla="*/ 60 w 5"/>
                  <a:gd name="T9" fmla="*/ 95 h 8"/>
                  <a:gd name="T10" fmla="*/ 42 w 5"/>
                  <a:gd name="T11" fmla="*/ 95 h 8"/>
                  <a:gd name="T12" fmla="*/ 2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solidFill>
                <a:srgbClr val="EFBAFF"/>
              </a:solidFill>
              <a:ln w="3175" cap="rnd">
                <a:solidFill>
                  <a:srgbClr val="A686B0"/>
                </a:solidFill>
                <a:round/>
                <a:headEnd/>
                <a:tailEnd/>
              </a:ln>
            </p:spPr>
            <p:txBody>
              <a:bodyPr/>
              <a:lstStyle/>
              <a:p>
                <a:endParaRPr lang="en-US"/>
              </a:p>
            </p:txBody>
          </p:sp>
          <p:sp>
            <p:nvSpPr>
              <p:cNvPr id="401" name="Freeform 402"/>
              <p:cNvSpPr>
                <a:spLocks noChangeAspect="1"/>
              </p:cNvSpPr>
              <p:nvPr/>
            </p:nvSpPr>
            <p:spPr bwMode="auto">
              <a:xfrm>
                <a:off x="4066" y="2475"/>
                <a:ext cx="37" cy="66"/>
              </a:xfrm>
              <a:custGeom>
                <a:avLst/>
                <a:gdLst>
                  <a:gd name="T0" fmla="*/ 123 w 31"/>
                  <a:gd name="T1" fmla="*/ 1 h 55"/>
                  <a:gd name="T2" fmla="*/ 260 w 31"/>
                  <a:gd name="T3" fmla="*/ 258 h 55"/>
                  <a:gd name="T4" fmla="*/ 359 w 31"/>
                  <a:gd name="T5" fmla="*/ 474 h 55"/>
                  <a:gd name="T6" fmla="*/ 315 w 31"/>
                  <a:gd name="T7" fmla="*/ 625 h 55"/>
                  <a:gd name="T8" fmla="*/ 221 w 31"/>
                  <a:gd name="T9" fmla="*/ 683 h 55"/>
                  <a:gd name="T10" fmla="*/ 175 w 31"/>
                  <a:gd name="T11" fmla="*/ 706 h 55"/>
                  <a:gd name="T12" fmla="*/ 72 w 31"/>
                  <a:gd name="T13" fmla="*/ 595 h 55"/>
                  <a:gd name="T14" fmla="*/ 60 w 31"/>
                  <a:gd name="T15" fmla="*/ 496 h 55"/>
                  <a:gd name="T16" fmla="*/ 42 w 31"/>
                  <a:gd name="T17" fmla="*/ 395 h 55"/>
                  <a:gd name="T18" fmla="*/ 2 w 31"/>
                  <a:gd name="T19" fmla="*/ 329 h 55"/>
                  <a:gd name="T20" fmla="*/ 1 w 31"/>
                  <a:gd name="T21" fmla="*/ 258 h 55"/>
                  <a:gd name="T22" fmla="*/ 50 w 31"/>
                  <a:gd name="T23" fmla="*/ 329 h 55"/>
                  <a:gd name="T24" fmla="*/ 60 w 31"/>
                  <a:gd name="T25" fmla="*/ 210 h 55"/>
                  <a:gd name="T26" fmla="*/ 72 w 31"/>
                  <a:gd name="T27" fmla="*/ 103 h 55"/>
                  <a:gd name="T28" fmla="*/ 86 w 31"/>
                  <a:gd name="T29" fmla="*/ 60 h 55"/>
                  <a:gd name="T30" fmla="*/ 130 w 31"/>
                  <a:gd name="T31" fmla="*/ 86 h 55"/>
                  <a:gd name="T32" fmla="*/ 109 w 31"/>
                  <a:gd name="T33" fmla="*/ 42 h 55"/>
                  <a:gd name="T34" fmla="*/ 50 w 31"/>
                  <a:gd name="T35" fmla="*/ 1 h 55"/>
                  <a:gd name="T36" fmla="*/ 123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chemeClr val="bg1"/>
              </a:solidFill>
              <a:ln w="3175" cap="rnd">
                <a:solidFill>
                  <a:srgbClr val="A686B0"/>
                </a:solidFill>
                <a:round/>
                <a:headEnd/>
                <a:tailEnd/>
              </a:ln>
            </p:spPr>
            <p:txBody>
              <a:bodyPr/>
              <a:lstStyle/>
              <a:p>
                <a:endParaRPr lang="en-US"/>
              </a:p>
            </p:txBody>
          </p:sp>
          <p:sp>
            <p:nvSpPr>
              <p:cNvPr id="402" name="Freeform 403"/>
              <p:cNvSpPr>
                <a:spLocks noChangeAspect="1"/>
              </p:cNvSpPr>
              <p:nvPr/>
            </p:nvSpPr>
            <p:spPr bwMode="auto">
              <a:xfrm>
                <a:off x="4279" y="2521"/>
                <a:ext cx="6" cy="10"/>
              </a:xfrm>
              <a:custGeom>
                <a:avLst/>
                <a:gdLst>
                  <a:gd name="T0" fmla="*/ 0 w 5"/>
                  <a:gd name="T1" fmla="*/ 1 h 8"/>
                  <a:gd name="T2" fmla="*/ 42 w 5"/>
                  <a:gd name="T3" fmla="*/ 1 h 8"/>
                  <a:gd name="T4" fmla="*/ 50 w 5"/>
                  <a:gd name="T5" fmla="*/ 173 h 8"/>
                  <a:gd name="T6" fmla="*/ 0 w 5"/>
                  <a:gd name="T7" fmla="*/ 119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rgbClr val="FFCCA8"/>
              </a:solidFill>
              <a:ln w="3175" cap="rnd">
                <a:solidFill>
                  <a:srgbClr val="B38768"/>
                </a:solidFill>
                <a:round/>
                <a:headEnd/>
                <a:tailEnd/>
              </a:ln>
            </p:spPr>
            <p:txBody>
              <a:bodyPr/>
              <a:lstStyle/>
              <a:p>
                <a:endParaRPr lang="en-US"/>
              </a:p>
            </p:txBody>
          </p:sp>
          <p:sp>
            <p:nvSpPr>
              <p:cNvPr id="403" name="Freeform 404"/>
              <p:cNvSpPr>
                <a:spLocks noChangeAspect="1"/>
              </p:cNvSpPr>
              <p:nvPr/>
            </p:nvSpPr>
            <p:spPr bwMode="auto">
              <a:xfrm>
                <a:off x="4303" y="2545"/>
                <a:ext cx="172" cy="202"/>
              </a:xfrm>
              <a:custGeom>
                <a:avLst/>
                <a:gdLst>
                  <a:gd name="T0" fmla="*/ 123 w 143"/>
                  <a:gd name="T1" fmla="*/ 1 h 168"/>
                  <a:gd name="T2" fmla="*/ 413 w 143"/>
                  <a:gd name="T3" fmla="*/ 123 h 168"/>
                  <a:gd name="T4" fmla="*/ 497 w 143"/>
                  <a:gd name="T5" fmla="*/ 234 h 168"/>
                  <a:gd name="T6" fmla="*/ 534 w 143"/>
                  <a:gd name="T7" fmla="*/ 320 h 168"/>
                  <a:gd name="T8" fmla="*/ 647 w 143"/>
                  <a:gd name="T9" fmla="*/ 396 h 168"/>
                  <a:gd name="T10" fmla="*/ 866 w 143"/>
                  <a:gd name="T11" fmla="*/ 599 h 168"/>
                  <a:gd name="T12" fmla="*/ 969 w 143"/>
                  <a:gd name="T13" fmla="*/ 670 h 168"/>
                  <a:gd name="T14" fmla="*/ 990 w 143"/>
                  <a:gd name="T15" fmla="*/ 646 h 168"/>
                  <a:gd name="T16" fmla="*/ 1096 w 143"/>
                  <a:gd name="T17" fmla="*/ 715 h 168"/>
                  <a:gd name="T18" fmla="*/ 1179 w 143"/>
                  <a:gd name="T19" fmla="*/ 802 h 168"/>
                  <a:gd name="T20" fmla="*/ 1251 w 143"/>
                  <a:gd name="T21" fmla="*/ 905 h 168"/>
                  <a:gd name="T22" fmla="*/ 1364 w 143"/>
                  <a:gd name="T23" fmla="*/ 988 h 168"/>
                  <a:gd name="T24" fmla="*/ 1507 w 143"/>
                  <a:gd name="T25" fmla="*/ 1073 h 168"/>
                  <a:gd name="T26" fmla="*/ 1505 w 143"/>
                  <a:gd name="T27" fmla="*/ 1130 h 168"/>
                  <a:gd name="T28" fmla="*/ 1505 w 143"/>
                  <a:gd name="T29" fmla="*/ 1259 h 168"/>
                  <a:gd name="T30" fmla="*/ 1629 w 143"/>
                  <a:gd name="T31" fmla="*/ 1428 h 168"/>
                  <a:gd name="T32" fmla="*/ 1655 w 143"/>
                  <a:gd name="T33" fmla="*/ 1528 h 168"/>
                  <a:gd name="T34" fmla="*/ 1886 w 143"/>
                  <a:gd name="T35" fmla="*/ 1659 h 168"/>
                  <a:gd name="T36" fmla="*/ 1838 w 143"/>
                  <a:gd name="T37" fmla="*/ 2027 h 168"/>
                  <a:gd name="T38" fmla="*/ 1745 w 143"/>
                  <a:gd name="T39" fmla="*/ 2110 h 168"/>
                  <a:gd name="T40" fmla="*/ 1629 w 143"/>
                  <a:gd name="T41" fmla="*/ 2131 h 168"/>
                  <a:gd name="T42" fmla="*/ 1555 w 143"/>
                  <a:gd name="T43" fmla="*/ 2131 h 168"/>
                  <a:gd name="T44" fmla="*/ 1206 w 143"/>
                  <a:gd name="T45" fmla="*/ 1755 h 168"/>
                  <a:gd name="T46" fmla="*/ 1056 w 143"/>
                  <a:gd name="T47" fmla="*/ 1580 h 168"/>
                  <a:gd name="T48" fmla="*/ 990 w 143"/>
                  <a:gd name="T49" fmla="*/ 1437 h 168"/>
                  <a:gd name="T50" fmla="*/ 865 w 143"/>
                  <a:gd name="T51" fmla="*/ 1165 h 168"/>
                  <a:gd name="T52" fmla="*/ 823 w 143"/>
                  <a:gd name="T53" fmla="*/ 1088 h 168"/>
                  <a:gd name="T54" fmla="*/ 719 w 143"/>
                  <a:gd name="T55" fmla="*/ 1041 h 168"/>
                  <a:gd name="T56" fmla="*/ 642 w 143"/>
                  <a:gd name="T57" fmla="*/ 802 h 168"/>
                  <a:gd name="T58" fmla="*/ 599 w 143"/>
                  <a:gd name="T59" fmla="*/ 742 h 168"/>
                  <a:gd name="T60" fmla="*/ 479 w 143"/>
                  <a:gd name="T61" fmla="*/ 646 h 168"/>
                  <a:gd name="T62" fmla="*/ 331 w 143"/>
                  <a:gd name="T63" fmla="*/ 396 h 168"/>
                  <a:gd name="T64" fmla="*/ 73 w 143"/>
                  <a:gd name="T65" fmla="*/ 195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chemeClr val="bg1"/>
              </a:solidFill>
              <a:ln w="3175" cap="rnd">
                <a:solidFill>
                  <a:srgbClr val="B38768"/>
                </a:solidFill>
                <a:round/>
                <a:headEnd/>
                <a:tailEnd/>
              </a:ln>
            </p:spPr>
            <p:txBody>
              <a:bodyPr/>
              <a:lstStyle/>
              <a:p>
                <a:endParaRPr lang="en-US"/>
              </a:p>
            </p:txBody>
          </p:sp>
          <p:sp>
            <p:nvSpPr>
              <p:cNvPr id="404" name="Freeform 405"/>
              <p:cNvSpPr>
                <a:spLocks noChangeAspect="1"/>
              </p:cNvSpPr>
              <p:nvPr/>
            </p:nvSpPr>
            <p:spPr bwMode="auto">
              <a:xfrm>
                <a:off x="4409" y="2612"/>
                <a:ext cx="20" cy="16"/>
              </a:xfrm>
              <a:custGeom>
                <a:avLst/>
                <a:gdLst>
                  <a:gd name="T0" fmla="*/ 2 w 17"/>
                  <a:gd name="T1" fmla="*/ 1 h 13"/>
                  <a:gd name="T2" fmla="*/ 105 w 17"/>
                  <a:gd name="T3" fmla="*/ 73 h 13"/>
                  <a:gd name="T4" fmla="*/ 105 w 17"/>
                  <a:gd name="T5" fmla="*/ 169 h 13"/>
                  <a:gd name="T6" fmla="*/ 169 w 17"/>
                  <a:gd name="T7" fmla="*/ 208 h 13"/>
                  <a:gd name="T8" fmla="*/ 146 w 17"/>
                  <a:gd name="T9" fmla="*/ 245 h 13"/>
                  <a:gd name="T10" fmla="*/ 65 w 17"/>
                  <a:gd name="T11" fmla="*/ 208 h 13"/>
                  <a:gd name="T12" fmla="*/ 55 w 17"/>
                  <a:gd name="T13" fmla="*/ 90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rgbClr val="FFCCA8"/>
              </a:solidFill>
              <a:ln w="3175" cap="rnd">
                <a:solidFill>
                  <a:srgbClr val="B38768"/>
                </a:solidFill>
                <a:round/>
                <a:headEnd/>
                <a:tailEnd/>
              </a:ln>
            </p:spPr>
            <p:txBody>
              <a:bodyPr/>
              <a:lstStyle/>
              <a:p>
                <a:endParaRPr lang="en-US"/>
              </a:p>
            </p:txBody>
          </p:sp>
          <p:sp>
            <p:nvSpPr>
              <p:cNvPr id="405" name="Freeform 406"/>
              <p:cNvSpPr>
                <a:spLocks noChangeAspect="1"/>
              </p:cNvSpPr>
              <p:nvPr/>
            </p:nvSpPr>
            <p:spPr bwMode="auto">
              <a:xfrm>
                <a:off x="4404" y="2607"/>
                <a:ext cx="5" cy="8"/>
              </a:xfrm>
              <a:custGeom>
                <a:avLst/>
                <a:gdLst>
                  <a:gd name="T0" fmla="*/ 61 w 4"/>
                  <a:gd name="T1" fmla="*/ 0 h 6"/>
                  <a:gd name="T2" fmla="*/ 95 w 4"/>
                  <a:gd name="T3" fmla="*/ 116 h 6"/>
                  <a:gd name="T4" fmla="*/ 61 w 4"/>
                  <a:gd name="T5" fmla="*/ 276 h 6"/>
                  <a:gd name="T6" fmla="*/ 0 w 4"/>
                  <a:gd name="T7" fmla="*/ 155 h 6"/>
                  <a:gd name="T8" fmla="*/ 61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406" name="Freeform 407"/>
              <p:cNvSpPr>
                <a:spLocks noChangeAspect="1"/>
              </p:cNvSpPr>
              <p:nvPr/>
            </p:nvSpPr>
            <p:spPr bwMode="auto">
              <a:xfrm>
                <a:off x="4459" y="2667"/>
                <a:ext cx="28" cy="29"/>
              </a:xfrm>
              <a:custGeom>
                <a:avLst/>
                <a:gdLst>
                  <a:gd name="T0" fmla="*/ 163 w 23"/>
                  <a:gd name="T1" fmla="*/ 1 h 24"/>
                  <a:gd name="T2" fmla="*/ 236 w 23"/>
                  <a:gd name="T3" fmla="*/ 197 h 24"/>
                  <a:gd name="T4" fmla="*/ 306 w 23"/>
                  <a:gd name="T5" fmla="*/ 238 h 24"/>
                  <a:gd name="T6" fmla="*/ 332 w 23"/>
                  <a:gd name="T7" fmla="*/ 344 h 24"/>
                  <a:gd name="T8" fmla="*/ 159 w 23"/>
                  <a:gd name="T9" fmla="*/ 238 h 24"/>
                  <a:gd name="T10" fmla="*/ 131 w 23"/>
                  <a:gd name="T11" fmla="*/ 150 h 24"/>
                  <a:gd name="T12" fmla="*/ 0 w 23"/>
                  <a:gd name="T13" fmla="*/ 128 h 24"/>
                  <a:gd name="T14" fmla="*/ 74 w 23"/>
                  <a:gd name="T15" fmla="*/ 48 h 24"/>
                  <a:gd name="T16" fmla="*/ 134 w 23"/>
                  <a:gd name="T17" fmla="*/ 48 h 24"/>
                  <a:gd name="T18" fmla="*/ 16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rgbClr val="FFCCA8"/>
              </a:solidFill>
              <a:ln w="3175" cap="rnd">
                <a:solidFill>
                  <a:srgbClr val="B38768"/>
                </a:solidFill>
                <a:round/>
                <a:headEnd/>
                <a:tailEnd/>
              </a:ln>
            </p:spPr>
            <p:txBody>
              <a:bodyPr/>
              <a:lstStyle/>
              <a:p>
                <a:endParaRPr lang="en-US"/>
              </a:p>
            </p:txBody>
          </p:sp>
          <p:sp>
            <p:nvSpPr>
              <p:cNvPr id="407" name="Freeform 408"/>
              <p:cNvSpPr>
                <a:spLocks noChangeAspect="1"/>
              </p:cNvSpPr>
              <p:nvPr/>
            </p:nvSpPr>
            <p:spPr bwMode="auto">
              <a:xfrm>
                <a:off x="4497" y="2684"/>
                <a:ext cx="13" cy="16"/>
              </a:xfrm>
              <a:custGeom>
                <a:avLst/>
                <a:gdLst>
                  <a:gd name="T0" fmla="*/ 35 w 11"/>
                  <a:gd name="T1" fmla="*/ 2 h 13"/>
                  <a:gd name="T2" fmla="*/ 106 w 11"/>
                  <a:gd name="T3" fmla="*/ 111 h 13"/>
                  <a:gd name="T4" fmla="*/ 48 w 11"/>
                  <a:gd name="T5" fmla="*/ 217 h 13"/>
                  <a:gd name="T6" fmla="*/ 41 w 11"/>
                  <a:gd name="T7" fmla="*/ 169 h 13"/>
                  <a:gd name="T8" fmla="*/ 1 w 11"/>
                  <a:gd name="T9" fmla="*/ 217 h 13"/>
                  <a:gd name="T10" fmla="*/ 35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rgbClr val="FFCCA8"/>
              </a:solidFill>
              <a:ln w="3175" cap="rnd">
                <a:solidFill>
                  <a:srgbClr val="B38768"/>
                </a:solidFill>
                <a:round/>
                <a:headEnd/>
                <a:tailEnd/>
              </a:ln>
            </p:spPr>
            <p:txBody>
              <a:bodyPr/>
              <a:lstStyle/>
              <a:p>
                <a:endParaRPr lang="en-US"/>
              </a:p>
            </p:txBody>
          </p:sp>
          <p:sp>
            <p:nvSpPr>
              <p:cNvPr id="408" name="Freeform 409"/>
              <p:cNvSpPr>
                <a:spLocks noChangeAspect="1"/>
              </p:cNvSpPr>
              <p:nvPr/>
            </p:nvSpPr>
            <p:spPr bwMode="auto">
              <a:xfrm>
                <a:off x="4312" y="2593"/>
                <a:ext cx="15" cy="11"/>
              </a:xfrm>
              <a:custGeom>
                <a:avLst/>
                <a:gdLst>
                  <a:gd name="T0" fmla="*/ 32 w 13"/>
                  <a:gd name="T1" fmla="*/ 0 h 9"/>
                  <a:gd name="T2" fmla="*/ 67 w 13"/>
                  <a:gd name="T3" fmla="*/ 79 h 9"/>
                  <a:gd name="T4" fmla="*/ 97 w 13"/>
                  <a:gd name="T5" fmla="*/ 97 h 9"/>
                  <a:gd name="T6" fmla="*/ 77 w 13"/>
                  <a:gd name="T7" fmla="*/ 145 h 9"/>
                  <a:gd name="T8" fmla="*/ 43 w 13"/>
                  <a:gd name="T9" fmla="*/ 97 h 9"/>
                  <a:gd name="T10" fmla="*/ 0 w 13"/>
                  <a:gd name="T11" fmla="*/ 65 h 9"/>
                  <a:gd name="T12" fmla="*/ 32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rgbClr val="FFCCA8"/>
              </a:solidFill>
              <a:ln w="3175" cap="rnd">
                <a:solidFill>
                  <a:srgbClr val="B38768"/>
                </a:solidFill>
                <a:round/>
                <a:headEnd/>
                <a:tailEnd/>
              </a:ln>
            </p:spPr>
            <p:txBody>
              <a:bodyPr/>
              <a:lstStyle/>
              <a:p>
                <a:endParaRPr lang="en-US"/>
              </a:p>
            </p:txBody>
          </p:sp>
          <p:sp>
            <p:nvSpPr>
              <p:cNvPr id="409" name="Freeform 410"/>
              <p:cNvSpPr>
                <a:spLocks noChangeAspect="1"/>
              </p:cNvSpPr>
              <p:nvPr/>
            </p:nvSpPr>
            <p:spPr bwMode="auto">
              <a:xfrm>
                <a:off x="4334" y="2616"/>
                <a:ext cx="16" cy="20"/>
              </a:xfrm>
              <a:custGeom>
                <a:avLst/>
                <a:gdLst>
                  <a:gd name="T0" fmla="*/ 111 w 13"/>
                  <a:gd name="T1" fmla="*/ 1 h 17"/>
                  <a:gd name="T2" fmla="*/ 208 w 13"/>
                  <a:gd name="T3" fmla="*/ 76 h 17"/>
                  <a:gd name="T4" fmla="*/ 176 w 13"/>
                  <a:gd name="T5" fmla="*/ 154 h 17"/>
                  <a:gd name="T6" fmla="*/ 111 w 13"/>
                  <a:gd name="T7" fmla="*/ 94 h 17"/>
                  <a:gd name="T8" fmla="*/ 0 w 13"/>
                  <a:gd name="T9" fmla="*/ 2 h 17"/>
                  <a:gd name="T10" fmla="*/ 90 w 13"/>
                  <a:gd name="T11" fmla="*/ 2 h 17"/>
                  <a:gd name="T12" fmla="*/ 111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rgbClr val="FFCCA8"/>
              </a:solidFill>
              <a:ln w="3175" cap="rnd">
                <a:solidFill>
                  <a:srgbClr val="B38768"/>
                </a:solidFill>
                <a:round/>
                <a:headEnd/>
                <a:tailEnd/>
              </a:ln>
            </p:spPr>
            <p:txBody>
              <a:bodyPr/>
              <a:lstStyle/>
              <a:p>
                <a:endParaRPr lang="en-US"/>
              </a:p>
            </p:txBody>
          </p:sp>
          <p:sp>
            <p:nvSpPr>
              <p:cNvPr id="410" name="Freeform 411"/>
              <p:cNvSpPr>
                <a:spLocks noChangeAspect="1"/>
              </p:cNvSpPr>
              <p:nvPr/>
            </p:nvSpPr>
            <p:spPr bwMode="auto">
              <a:xfrm>
                <a:off x="4360" y="2659"/>
                <a:ext cx="10" cy="16"/>
              </a:xfrm>
              <a:custGeom>
                <a:avLst/>
                <a:gdLst>
                  <a:gd name="T0" fmla="*/ 1 w 9"/>
                  <a:gd name="T1" fmla="*/ 1 h 13"/>
                  <a:gd name="T2" fmla="*/ 33 w 9"/>
                  <a:gd name="T3" fmla="*/ 176 h 13"/>
                  <a:gd name="T4" fmla="*/ 30 w 9"/>
                  <a:gd name="T5" fmla="*/ 217 h 13"/>
                  <a:gd name="T6" fmla="*/ 2 w 9"/>
                  <a:gd name="T7" fmla="*/ 143 h 13"/>
                  <a:gd name="T8" fmla="*/ 1 w 9"/>
                  <a:gd name="T9" fmla="*/ 59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rgbClr val="FFCCA8"/>
              </a:solidFill>
              <a:ln w="3175" cap="rnd">
                <a:solidFill>
                  <a:srgbClr val="B38768"/>
                </a:solidFill>
                <a:round/>
                <a:headEnd/>
                <a:tailEnd/>
              </a:ln>
            </p:spPr>
            <p:txBody>
              <a:bodyPr/>
              <a:lstStyle/>
              <a:p>
                <a:endParaRPr lang="en-US"/>
              </a:p>
            </p:txBody>
          </p:sp>
          <p:sp>
            <p:nvSpPr>
              <p:cNvPr id="411" name="Oval 412"/>
              <p:cNvSpPr>
                <a:spLocks noChangeAspect="1" noChangeArrowheads="1"/>
              </p:cNvSpPr>
              <p:nvPr/>
            </p:nvSpPr>
            <p:spPr bwMode="auto">
              <a:xfrm>
                <a:off x="4447" y="2649"/>
                <a:ext cx="5" cy="5"/>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12" name="Freeform 413"/>
              <p:cNvSpPr>
                <a:spLocks noChangeAspect="1"/>
              </p:cNvSpPr>
              <p:nvPr/>
            </p:nvSpPr>
            <p:spPr bwMode="auto">
              <a:xfrm>
                <a:off x="4384" y="2693"/>
                <a:ext cx="6" cy="8"/>
              </a:xfrm>
              <a:custGeom>
                <a:avLst/>
                <a:gdLst>
                  <a:gd name="T0" fmla="*/ 50 w 5"/>
                  <a:gd name="T1" fmla="*/ 3 h 7"/>
                  <a:gd name="T2" fmla="*/ 50 w 5"/>
                  <a:gd name="T3" fmla="*/ 38 h 7"/>
                  <a:gd name="T4" fmla="*/ 1 w 5"/>
                  <a:gd name="T5" fmla="*/ 29 h 7"/>
                  <a:gd name="T6" fmla="*/ 1 w 5"/>
                  <a:gd name="T7" fmla="*/ 0 h 7"/>
                  <a:gd name="T8" fmla="*/ 50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rgbClr val="FFCCA8"/>
              </a:solidFill>
              <a:ln w="3175" cap="rnd">
                <a:solidFill>
                  <a:srgbClr val="B38768"/>
                </a:solidFill>
                <a:round/>
                <a:headEnd/>
                <a:tailEnd/>
              </a:ln>
            </p:spPr>
            <p:txBody>
              <a:bodyPr/>
              <a:lstStyle/>
              <a:p>
                <a:endParaRPr lang="en-US"/>
              </a:p>
            </p:txBody>
          </p:sp>
          <p:sp>
            <p:nvSpPr>
              <p:cNvPr id="413" name="Freeform 414"/>
              <p:cNvSpPr>
                <a:spLocks noChangeAspect="1"/>
              </p:cNvSpPr>
              <p:nvPr/>
            </p:nvSpPr>
            <p:spPr bwMode="auto">
              <a:xfrm>
                <a:off x="4378" y="2684"/>
                <a:ext cx="6" cy="7"/>
              </a:xfrm>
              <a:custGeom>
                <a:avLst/>
                <a:gdLst>
                  <a:gd name="T0" fmla="*/ 50 w 5"/>
                  <a:gd name="T1" fmla="*/ 34 h 6"/>
                  <a:gd name="T2" fmla="*/ 50 w 5"/>
                  <a:gd name="T3" fmla="*/ 55 h 6"/>
                  <a:gd name="T4" fmla="*/ 2 w 5"/>
                  <a:gd name="T5" fmla="*/ 40 h 6"/>
                  <a:gd name="T6" fmla="*/ 1 w 5"/>
                  <a:gd name="T7" fmla="*/ 1 h 6"/>
                  <a:gd name="T8" fmla="*/ 50 w 5"/>
                  <a:gd name="T9" fmla="*/ 3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rgbClr val="FFCCA8"/>
              </a:solidFill>
              <a:ln w="3175" cap="rnd">
                <a:solidFill>
                  <a:srgbClr val="B38768"/>
                </a:solidFill>
                <a:round/>
                <a:headEnd/>
                <a:tailEnd/>
              </a:ln>
            </p:spPr>
            <p:txBody>
              <a:bodyPr/>
              <a:lstStyle/>
              <a:p>
                <a:endParaRPr lang="en-US"/>
              </a:p>
            </p:txBody>
          </p:sp>
          <p:sp>
            <p:nvSpPr>
              <p:cNvPr id="414" name="Freeform 415"/>
              <p:cNvSpPr>
                <a:spLocks noChangeAspect="1"/>
              </p:cNvSpPr>
              <p:nvPr/>
            </p:nvSpPr>
            <p:spPr bwMode="auto">
              <a:xfrm>
                <a:off x="4373" y="2679"/>
                <a:ext cx="5" cy="5"/>
              </a:xfrm>
              <a:custGeom>
                <a:avLst/>
                <a:gdLst>
                  <a:gd name="T0" fmla="*/ 76 w 4"/>
                  <a:gd name="T1" fmla="*/ 61 h 4"/>
                  <a:gd name="T2" fmla="*/ 76 w 4"/>
                  <a:gd name="T3" fmla="*/ 95 h 4"/>
                  <a:gd name="T4" fmla="*/ 1 w 4"/>
                  <a:gd name="T5" fmla="*/ 76 h 4"/>
                  <a:gd name="T6" fmla="*/ 1 w 4"/>
                  <a:gd name="T7" fmla="*/ 0 h 4"/>
                  <a:gd name="T8" fmla="*/ 76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rgbClr val="FFCCA8"/>
              </a:solidFill>
              <a:ln w="3175" cap="rnd">
                <a:solidFill>
                  <a:srgbClr val="B38768"/>
                </a:solidFill>
                <a:round/>
                <a:headEnd/>
                <a:tailEnd/>
              </a:ln>
            </p:spPr>
            <p:txBody>
              <a:bodyPr/>
              <a:lstStyle/>
              <a:p>
                <a:endParaRPr lang="en-US"/>
              </a:p>
            </p:txBody>
          </p:sp>
          <p:sp>
            <p:nvSpPr>
              <p:cNvPr id="415" name="Freeform 416"/>
              <p:cNvSpPr>
                <a:spLocks noChangeAspect="1"/>
              </p:cNvSpPr>
              <p:nvPr/>
            </p:nvSpPr>
            <p:spPr bwMode="auto">
              <a:xfrm>
                <a:off x="4338" y="2604"/>
                <a:ext cx="4" cy="3"/>
              </a:xfrm>
              <a:custGeom>
                <a:avLst/>
                <a:gdLst>
                  <a:gd name="T0" fmla="*/ 116 w 3"/>
                  <a:gd name="T1" fmla="*/ 1 h 3"/>
                  <a:gd name="T2" fmla="*/ 155 w 3"/>
                  <a:gd name="T3" fmla="*/ 3 h 3"/>
                  <a:gd name="T4" fmla="*/ 1 w 3"/>
                  <a:gd name="T5" fmla="*/ 2 h 3"/>
                  <a:gd name="T6" fmla="*/ 0 w 3"/>
                  <a:gd name="T7" fmla="*/ 0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416" name="Freeform 417"/>
              <p:cNvSpPr>
                <a:spLocks noChangeAspect="1"/>
              </p:cNvSpPr>
              <p:nvPr/>
            </p:nvSpPr>
            <p:spPr bwMode="auto">
              <a:xfrm>
                <a:off x="4452" y="2642"/>
                <a:ext cx="1" cy="4"/>
              </a:xfrm>
              <a:custGeom>
                <a:avLst/>
                <a:gdLst>
                  <a:gd name="T0" fmla="*/ 1 w 1"/>
                  <a:gd name="T1" fmla="*/ 116 h 3"/>
                  <a:gd name="T2" fmla="*/ 0 w 1"/>
                  <a:gd name="T3" fmla="*/ 155 h 3"/>
                  <a:gd name="T4" fmla="*/ 0 w 1"/>
                  <a:gd name="T5" fmla="*/ 116 h 3"/>
                  <a:gd name="T6" fmla="*/ 1 w 1"/>
                  <a:gd name="T7" fmla="*/ 1 h 3"/>
                  <a:gd name="T8" fmla="*/ 1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FFCCA8"/>
              </a:solidFill>
              <a:ln w="3175" cap="rnd">
                <a:solidFill>
                  <a:srgbClr val="B38768"/>
                </a:solidFill>
                <a:round/>
                <a:headEnd/>
                <a:tailEnd/>
              </a:ln>
            </p:spPr>
            <p:txBody>
              <a:bodyPr/>
              <a:lstStyle/>
              <a:p>
                <a:endParaRPr lang="en-US"/>
              </a:p>
            </p:txBody>
          </p:sp>
          <p:sp>
            <p:nvSpPr>
              <p:cNvPr id="417" name="Freeform 418"/>
              <p:cNvSpPr>
                <a:spLocks noChangeAspect="1"/>
              </p:cNvSpPr>
              <p:nvPr/>
            </p:nvSpPr>
            <p:spPr bwMode="auto">
              <a:xfrm>
                <a:off x="4451" y="2624"/>
                <a:ext cx="2" cy="4"/>
              </a:xfrm>
              <a:custGeom>
                <a:avLst/>
                <a:gdLst>
                  <a:gd name="T0" fmla="*/ 2 w 2"/>
                  <a:gd name="T1" fmla="*/ 116 h 3"/>
                  <a:gd name="T2" fmla="*/ 1 w 2"/>
                  <a:gd name="T3" fmla="*/ 155 h 3"/>
                  <a:gd name="T4" fmla="*/ 0 w 2"/>
                  <a:gd name="T5" fmla="*/ 116 h 3"/>
                  <a:gd name="T6" fmla="*/ 1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418" name="Freeform 419"/>
              <p:cNvSpPr>
                <a:spLocks noChangeAspect="1"/>
              </p:cNvSpPr>
              <p:nvPr/>
            </p:nvSpPr>
            <p:spPr bwMode="auto">
              <a:xfrm>
                <a:off x="4445" y="2622"/>
                <a:ext cx="3" cy="2"/>
              </a:xfrm>
              <a:custGeom>
                <a:avLst/>
                <a:gdLst>
                  <a:gd name="T0" fmla="*/ 1 w 3"/>
                  <a:gd name="T1" fmla="*/ 2 h 2"/>
                  <a:gd name="T2" fmla="*/ 0 w 3"/>
                  <a:gd name="T3" fmla="*/ 2 h 2"/>
                  <a:gd name="T4" fmla="*/ 1 w 3"/>
                  <a:gd name="T5" fmla="*/ 1 h 2"/>
                  <a:gd name="T6" fmla="*/ 2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solidFill>
                <a:srgbClr val="FFCCA8"/>
              </a:solidFill>
              <a:ln w="3175" cap="rnd">
                <a:solidFill>
                  <a:srgbClr val="B38768"/>
                </a:solidFill>
                <a:round/>
                <a:headEnd/>
                <a:tailEnd/>
              </a:ln>
            </p:spPr>
            <p:txBody>
              <a:bodyPr/>
              <a:lstStyle/>
              <a:p>
                <a:endParaRPr lang="en-US"/>
              </a:p>
            </p:txBody>
          </p:sp>
          <p:sp>
            <p:nvSpPr>
              <p:cNvPr id="419" name="Freeform 420"/>
              <p:cNvSpPr>
                <a:spLocks noChangeAspect="1"/>
              </p:cNvSpPr>
              <p:nvPr/>
            </p:nvSpPr>
            <p:spPr bwMode="auto">
              <a:xfrm>
                <a:off x="4444" y="2627"/>
                <a:ext cx="3" cy="2"/>
              </a:xfrm>
              <a:custGeom>
                <a:avLst/>
                <a:gdLst>
                  <a:gd name="T0" fmla="*/ 2 w 3"/>
                  <a:gd name="T1" fmla="*/ 2 h 2"/>
                  <a:gd name="T2" fmla="*/ 1 w 3"/>
                  <a:gd name="T3" fmla="*/ 2 h 2"/>
                  <a:gd name="T4" fmla="*/ 1 w 3"/>
                  <a:gd name="T5" fmla="*/ 1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420" name="Freeform 421"/>
              <p:cNvSpPr>
                <a:spLocks noChangeAspect="1"/>
              </p:cNvSpPr>
              <p:nvPr/>
            </p:nvSpPr>
            <p:spPr bwMode="auto">
              <a:xfrm>
                <a:off x="4356" y="2613"/>
                <a:ext cx="2" cy="4"/>
              </a:xfrm>
              <a:custGeom>
                <a:avLst/>
                <a:gdLst>
                  <a:gd name="T0" fmla="*/ 2 w 2"/>
                  <a:gd name="T1" fmla="*/ 1 h 3"/>
                  <a:gd name="T2" fmla="*/ 2 w 2"/>
                  <a:gd name="T3" fmla="*/ 155 h 3"/>
                  <a:gd name="T4" fmla="*/ 1 w 2"/>
                  <a:gd name="T5" fmla="*/ 116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solidFill>
                <a:srgbClr val="FFCCA8"/>
              </a:solidFill>
              <a:ln w="3175" cap="rnd">
                <a:solidFill>
                  <a:srgbClr val="B38768"/>
                </a:solidFill>
                <a:round/>
                <a:headEnd/>
                <a:tailEnd/>
              </a:ln>
            </p:spPr>
            <p:txBody>
              <a:bodyPr/>
              <a:lstStyle/>
              <a:p>
                <a:endParaRPr lang="en-US"/>
              </a:p>
            </p:txBody>
          </p:sp>
          <p:sp>
            <p:nvSpPr>
              <p:cNvPr id="421" name="Freeform 422"/>
              <p:cNvSpPr>
                <a:spLocks noChangeAspect="1"/>
              </p:cNvSpPr>
              <p:nvPr/>
            </p:nvSpPr>
            <p:spPr bwMode="auto">
              <a:xfrm>
                <a:off x="4336" y="2605"/>
                <a:ext cx="1" cy="2"/>
              </a:xfrm>
              <a:custGeom>
                <a:avLst/>
                <a:gdLst>
                  <a:gd name="T0" fmla="*/ 1 w 1"/>
                  <a:gd name="T1" fmla="*/ 1 h 2"/>
                  <a:gd name="T2" fmla="*/ 1 w 1"/>
                  <a:gd name="T3" fmla="*/ 2 h 2"/>
                  <a:gd name="T4" fmla="*/ 0 w 1"/>
                  <a:gd name="T5" fmla="*/ 2 h 2"/>
                  <a:gd name="T6" fmla="*/ 0 w 1"/>
                  <a:gd name="T7" fmla="*/ 1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solidFill>
                <a:srgbClr val="FFCCA8"/>
              </a:solidFill>
              <a:ln w="3175" cap="rnd">
                <a:solidFill>
                  <a:srgbClr val="B38768"/>
                </a:solidFill>
                <a:round/>
                <a:headEnd/>
                <a:tailEnd/>
              </a:ln>
            </p:spPr>
            <p:txBody>
              <a:bodyPr/>
              <a:lstStyle/>
              <a:p>
                <a:endParaRPr lang="en-US"/>
              </a:p>
            </p:txBody>
          </p:sp>
          <p:sp>
            <p:nvSpPr>
              <p:cNvPr id="422" name="Freeform 423"/>
              <p:cNvSpPr>
                <a:spLocks noChangeAspect="1"/>
              </p:cNvSpPr>
              <p:nvPr/>
            </p:nvSpPr>
            <p:spPr bwMode="auto">
              <a:xfrm>
                <a:off x="4327" y="2606"/>
                <a:ext cx="3" cy="3"/>
              </a:xfrm>
              <a:custGeom>
                <a:avLst/>
                <a:gdLst>
                  <a:gd name="T0" fmla="*/ 473 w 2"/>
                  <a:gd name="T1" fmla="*/ 473 h 2"/>
                  <a:gd name="T2" fmla="*/ 473 w 2"/>
                  <a:gd name="T3" fmla="*/ 710 h 2"/>
                  <a:gd name="T4" fmla="*/ 0 w 2"/>
                  <a:gd name="T5" fmla="*/ 710 h 2"/>
                  <a:gd name="T6" fmla="*/ 0 w 2"/>
                  <a:gd name="T7" fmla="*/ 473 h 2"/>
                  <a:gd name="T8" fmla="*/ 473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solidFill>
                <a:srgbClr val="FFCCA8"/>
              </a:solidFill>
              <a:ln w="3175" cap="rnd">
                <a:solidFill>
                  <a:srgbClr val="B38768"/>
                </a:solidFill>
                <a:round/>
                <a:headEnd/>
                <a:tailEnd/>
              </a:ln>
            </p:spPr>
            <p:txBody>
              <a:bodyPr/>
              <a:lstStyle/>
              <a:p>
                <a:endParaRPr lang="en-US"/>
              </a:p>
            </p:txBody>
          </p:sp>
          <p:sp>
            <p:nvSpPr>
              <p:cNvPr id="423" name="Freeform 424"/>
              <p:cNvSpPr>
                <a:spLocks noChangeAspect="1"/>
              </p:cNvSpPr>
              <p:nvPr/>
            </p:nvSpPr>
            <p:spPr bwMode="auto">
              <a:xfrm>
                <a:off x="4356" y="2649"/>
                <a:ext cx="2" cy="4"/>
              </a:xfrm>
              <a:custGeom>
                <a:avLst/>
                <a:gdLst>
                  <a:gd name="T0" fmla="*/ 2 w 2"/>
                  <a:gd name="T1" fmla="*/ 116 h 3"/>
                  <a:gd name="T2" fmla="*/ 1 w 2"/>
                  <a:gd name="T3" fmla="*/ 155 h 3"/>
                  <a:gd name="T4" fmla="*/ 0 w 2"/>
                  <a:gd name="T5" fmla="*/ 116 h 3"/>
                  <a:gd name="T6" fmla="*/ 1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424" name="Freeform 425"/>
              <p:cNvSpPr>
                <a:spLocks noChangeAspect="1"/>
              </p:cNvSpPr>
              <p:nvPr/>
            </p:nvSpPr>
            <p:spPr bwMode="auto">
              <a:xfrm>
                <a:off x="4357" y="2645"/>
                <a:ext cx="4" cy="3"/>
              </a:xfrm>
              <a:custGeom>
                <a:avLst/>
                <a:gdLst>
                  <a:gd name="T0" fmla="*/ 116 w 3"/>
                  <a:gd name="T1" fmla="*/ 1 h 3"/>
                  <a:gd name="T2" fmla="*/ 116 w 3"/>
                  <a:gd name="T3" fmla="*/ 2 h 3"/>
                  <a:gd name="T4" fmla="*/ 1 w 3"/>
                  <a:gd name="T5" fmla="*/ 2 h 3"/>
                  <a:gd name="T6" fmla="*/ 0 w 3"/>
                  <a:gd name="T7" fmla="*/ 1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425" name="Freeform 426"/>
              <p:cNvSpPr>
                <a:spLocks noChangeAspect="1"/>
              </p:cNvSpPr>
              <p:nvPr/>
            </p:nvSpPr>
            <p:spPr bwMode="auto">
              <a:xfrm>
                <a:off x="4357" y="2640"/>
                <a:ext cx="5" cy="2"/>
              </a:xfrm>
              <a:custGeom>
                <a:avLst/>
                <a:gdLst>
                  <a:gd name="T0" fmla="*/ 76 w 4"/>
                  <a:gd name="T1" fmla="*/ 1 h 2"/>
                  <a:gd name="T2" fmla="*/ 95 w 4"/>
                  <a:gd name="T3" fmla="*/ 1 h 2"/>
                  <a:gd name="T4" fmla="*/ 61 w 4"/>
                  <a:gd name="T5" fmla="*/ 2 h 2"/>
                  <a:gd name="T6" fmla="*/ 1 w 4"/>
                  <a:gd name="T7" fmla="*/ 1 h 2"/>
                  <a:gd name="T8" fmla="*/ 76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solidFill>
                <a:srgbClr val="FFCCA8"/>
              </a:solidFill>
              <a:ln w="3175" cap="rnd">
                <a:solidFill>
                  <a:srgbClr val="B38768"/>
                </a:solidFill>
                <a:round/>
                <a:headEnd/>
                <a:tailEnd/>
              </a:ln>
            </p:spPr>
            <p:txBody>
              <a:bodyPr/>
              <a:lstStyle/>
              <a:p>
                <a:endParaRPr lang="en-US"/>
              </a:p>
            </p:txBody>
          </p:sp>
          <p:sp>
            <p:nvSpPr>
              <p:cNvPr id="426" name="Freeform 427"/>
              <p:cNvSpPr>
                <a:spLocks noChangeAspect="1"/>
              </p:cNvSpPr>
              <p:nvPr/>
            </p:nvSpPr>
            <p:spPr bwMode="auto">
              <a:xfrm>
                <a:off x="4435" y="2616"/>
                <a:ext cx="10" cy="5"/>
              </a:xfrm>
              <a:custGeom>
                <a:avLst/>
                <a:gdLst>
                  <a:gd name="T0" fmla="*/ 95 w 8"/>
                  <a:gd name="T1" fmla="*/ 95 h 4"/>
                  <a:gd name="T2" fmla="*/ 0 w 8"/>
                  <a:gd name="T3" fmla="*/ 61 h 4"/>
                  <a:gd name="T4" fmla="*/ 119 w 8"/>
                  <a:gd name="T5" fmla="*/ 0 h 4"/>
                  <a:gd name="T6" fmla="*/ 186 w 8"/>
                  <a:gd name="T7" fmla="*/ 61 h 4"/>
                  <a:gd name="T8" fmla="*/ 95 w 8"/>
                  <a:gd name="T9" fmla="*/ 9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rgbClr val="FFCCA8"/>
              </a:solidFill>
              <a:ln w="3175" cap="rnd">
                <a:solidFill>
                  <a:srgbClr val="B38768"/>
                </a:solidFill>
                <a:round/>
                <a:headEnd/>
                <a:tailEnd/>
              </a:ln>
            </p:spPr>
            <p:txBody>
              <a:bodyPr/>
              <a:lstStyle/>
              <a:p>
                <a:endParaRPr lang="en-US"/>
              </a:p>
            </p:txBody>
          </p:sp>
          <p:sp>
            <p:nvSpPr>
              <p:cNvPr id="427" name="Freeform 428"/>
              <p:cNvSpPr>
                <a:spLocks noChangeAspect="1"/>
              </p:cNvSpPr>
              <p:nvPr/>
            </p:nvSpPr>
            <p:spPr bwMode="auto">
              <a:xfrm>
                <a:off x="4459" y="2744"/>
                <a:ext cx="143" cy="52"/>
              </a:xfrm>
              <a:custGeom>
                <a:avLst/>
                <a:gdLst>
                  <a:gd name="T0" fmla="*/ 123 w 119"/>
                  <a:gd name="T1" fmla="*/ 2 h 43"/>
                  <a:gd name="T2" fmla="*/ 270 w 119"/>
                  <a:gd name="T3" fmla="*/ 48 h 43"/>
                  <a:gd name="T4" fmla="*/ 270 w 119"/>
                  <a:gd name="T5" fmla="*/ 1 h 43"/>
                  <a:gd name="T6" fmla="*/ 344 w 119"/>
                  <a:gd name="T7" fmla="*/ 2 h 43"/>
                  <a:gd name="T8" fmla="*/ 413 w 119"/>
                  <a:gd name="T9" fmla="*/ 85 h 43"/>
                  <a:gd name="T10" fmla="*/ 524 w 119"/>
                  <a:gd name="T11" fmla="*/ 103 h 43"/>
                  <a:gd name="T12" fmla="*/ 586 w 119"/>
                  <a:gd name="T13" fmla="*/ 197 h 43"/>
                  <a:gd name="T14" fmla="*/ 905 w 119"/>
                  <a:gd name="T15" fmla="*/ 226 h 43"/>
                  <a:gd name="T16" fmla="*/ 930 w 119"/>
                  <a:gd name="T17" fmla="*/ 151 h 43"/>
                  <a:gd name="T18" fmla="*/ 1059 w 119"/>
                  <a:gd name="T19" fmla="*/ 187 h 43"/>
                  <a:gd name="T20" fmla="*/ 1208 w 119"/>
                  <a:gd name="T21" fmla="*/ 238 h 43"/>
                  <a:gd name="T22" fmla="*/ 1233 w 119"/>
                  <a:gd name="T23" fmla="*/ 348 h 43"/>
                  <a:gd name="T24" fmla="*/ 1370 w 119"/>
                  <a:gd name="T25" fmla="*/ 399 h 43"/>
                  <a:gd name="T26" fmla="*/ 1491 w 119"/>
                  <a:gd name="T27" fmla="*/ 399 h 43"/>
                  <a:gd name="T28" fmla="*/ 1491 w 119"/>
                  <a:gd name="T29" fmla="*/ 548 h 43"/>
                  <a:gd name="T30" fmla="*/ 1530 w 119"/>
                  <a:gd name="T31" fmla="*/ 614 h 43"/>
                  <a:gd name="T32" fmla="*/ 1307 w 119"/>
                  <a:gd name="T33" fmla="*/ 548 h 43"/>
                  <a:gd name="T34" fmla="*/ 1233 w 119"/>
                  <a:gd name="T35" fmla="*/ 554 h 43"/>
                  <a:gd name="T36" fmla="*/ 1026 w 119"/>
                  <a:gd name="T37" fmla="*/ 509 h 43"/>
                  <a:gd name="T38" fmla="*/ 972 w 119"/>
                  <a:gd name="T39" fmla="*/ 530 h 43"/>
                  <a:gd name="T40" fmla="*/ 774 w 119"/>
                  <a:gd name="T41" fmla="*/ 421 h 43"/>
                  <a:gd name="T42" fmla="*/ 610 w 119"/>
                  <a:gd name="T43" fmla="*/ 399 h 43"/>
                  <a:gd name="T44" fmla="*/ 455 w 119"/>
                  <a:gd name="T45" fmla="*/ 417 h 43"/>
                  <a:gd name="T46" fmla="*/ 309 w 119"/>
                  <a:gd name="T47" fmla="*/ 330 h 43"/>
                  <a:gd name="T48" fmla="*/ 181 w 119"/>
                  <a:gd name="T49" fmla="*/ 323 h 43"/>
                  <a:gd name="T50" fmla="*/ 181 w 119"/>
                  <a:gd name="T51" fmla="*/ 238 h 43"/>
                  <a:gd name="T52" fmla="*/ 1 w 119"/>
                  <a:gd name="T53" fmla="*/ 183 h 43"/>
                  <a:gd name="T54" fmla="*/ 105 w 119"/>
                  <a:gd name="T55" fmla="*/ 70 h 43"/>
                  <a:gd name="T56" fmla="*/ 123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chemeClr val="bg1"/>
              </a:solidFill>
              <a:ln w="3175" cap="rnd">
                <a:solidFill>
                  <a:srgbClr val="B38768"/>
                </a:solidFill>
                <a:round/>
                <a:headEnd/>
                <a:tailEnd/>
              </a:ln>
            </p:spPr>
            <p:txBody>
              <a:bodyPr/>
              <a:lstStyle/>
              <a:p>
                <a:endParaRPr lang="en-US"/>
              </a:p>
            </p:txBody>
          </p:sp>
          <p:sp>
            <p:nvSpPr>
              <p:cNvPr id="428" name="Freeform 429"/>
              <p:cNvSpPr>
                <a:spLocks noChangeAspect="1"/>
              </p:cNvSpPr>
              <p:nvPr/>
            </p:nvSpPr>
            <p:spPr bwMode="auto">
              <a:xfrm>
                <a:off x="4515" y="2569"/>
                <a:ext cx="159" cy="146"/>
              </a:xfrm>
              <a:custGeom>
                <a:avLst/>
                <a:gdLst>
                  <a:gd name="T0" fmla="*/ 1390 w 133"/>
                  <a:gd name="T1" fmla="*/ 122 h 122"/>
                  <a:gd name="T2" fmla="*/ 1372 w 133"/>
                  <a:gd name="T3" fmla="*/ 209 h 122"/>
                  <a:gd name="T4" fmla="*/ 1360 w 133"/>
                  <a:gd name="T5" fmla="*/ 364 h 122"/>
                  <a:gd name="T6" fmla="*/ 1558 w 133"/>
                  <a:gd name="T7" fmla="*/ 559 h 122"/>
                  <a:gd name="T8" fmla="*/ 1536 w 133"/>
                  <a:gd name="T9" fmla="*/ 621 h 122"/>
                  <a:gd name="T10" fmla="*/ 1427 w 133"/>
                  <a:gd name="T11" fmla="*/ 625 h 122"/>
                  <a:gd name="T12" fmla="*/ 1352 w 133"/>
                  <a:gd name="T13" fmla="*/ 712 h 122"/>
                  <a:gd name="T14" fmla="*/ 1346 w 133"/>
                  <a:gd name="T15" fmla="*/ 895 h 122"/>
                  <a:gd name="T16" fmla="*/ 1168 w 133"/>
                  <a:gd name="T17" fmla="*/ 1051 h 122"/>
                  <a:gd name="T18" fmla="*/ 1199 w 133"/>
                  <a:gd name="T19" fmla="*/ 1221 h 122"/>
                  <a:gd name="T20" fmla="*/ 1168 w 133"/>
                  <a:gd name="T21" fmla="*/ 1309 h 122"/>
                  <a:gd name="T22" fmla="*/ 1089 w 133"/>
                  <a:gd name="T23" fmla="*/ 1407 h 122"/>
                  <a:gd name="T24" fmla="*/ 882 w 133"/>
                  <a:gd name="T25" fmla="*/ 1379 h 122"/>
                  <a:gd name="T26" fmla="*/ 752 w 133"/>
                  <a:gd name="T27" fmla="*/ 1379 h 122"/>
                  <a:gd name="T28" fmla="*/ 699 w 133"/>
                  <a:gd name="T29" fmla="*/ 1359 h 122"/>
                  <a:gd name="T30" fmla="*/ 641 w 133"/>
                  <a:gd name="T31" fmla="*/ 1359 h 122"/>
                  <a:gd name="T32" fmla="*/ 463 w 133"/>
                  <a:gd name="T33" fmla="*/ 1400 h 122"/>
                  <a:gd name="T34" fmla="*/ 463 w 133"/>
                  <a:gd name="T35" fmla="*/ 1273 h 122"/>
                  <a:gd name="T36" fmla="*/ 300 w 133"/>
                  <a:gd name="T37" fmla="*/ 1282 h 122"/>
                  <a:gd name="T38" fmla="*/ 220 w 133"/>
                  <a:gd name="T39" fmla="*/ 1152 h 122"/>
                  <a:gd name="T40" fmla="*/ 184 w 133"/>
                  <a:gd name="T41" fmla="*/ 990 h 122"/>
                  <a:gd name="T42" fmla="*/ 123 w 133"/>
                  <a:gd name="T43" fmla="*/ 895 h 122"/>
                  <a:gd name="T44" fmla="*/ 72 w 133"/>
                  <a:gd name="T45" fmla="*/ 821 h 122"/>
                  <a:gd name="T46" fmla="*/ 1 w 133"/>
                  <a:gd name="T47" fmla="*/ 686 h 122"/>
                  <a:gd name="T48" fmla="*/ 103 w 133"/>
                  <a:gd name="T49" fmla="*/ 390 h 122"/>
                  <a:gd name="T50" fmla="*/ 176 w 133"/>
                  <a:gd name="T51" fmla="*/ 488 h 122"/>
                  <a:gd name="T52" fmla="*/ 302 w 133"/>
                  <a:gd name="T53" fmla="*/ 613 h 122"/>
                  <a:gd name="T54" fmla="*/ 483 w 133"/>
                  <a:gd name="T55" fmla="*/ 584 h 122"/>
                  <a:gd name="T56" fmla="*/ 554 w 133"/>
                  <a:gd name="T57" fmla="*/ 512 h 122"/>
                  <a:gd name="T58" fmla="*/ 641 w 133"/>
                  <a:gd name="T59" fmla="*/ 519 h 122"/>
                  <a:gd name="T60" fmla="*/ 752 w 133"/>
                  <a:gd name="T61" fmla="*/ 559 h 122"/>
                  <a:gd name="T62" fmla="*/ 899 w 133"/>
                  <a:gd name="T63" fmla="*/ 512 h 122"/>
                  <a:gd name="T64" fmla="*/ 986 w 133"/>
                  <a:gd name="T65" fmla="*/ 303 h 122"/>
                  <a:gd name="T66" fmla="*/ 1054 w 133"/>
                  <a:gd name="T67" fmla="*/ 50 h 122"/>
                  <a:gd name="T68" fmla="*/ 1233 w 133"/>
                  <a:gd name="T69" fmla="*/ 50 h 122"/>
                  <a:gd name="T70" fmla="*/ 1396 w 133"/>
                  <a:gd name="T71" fmla="*/ 6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chemeClr val="bg1"/>
              </a:solidFill>
              <a:ln w="3175" cap="rnd">
                <a:solidFill>
                  <a:srgbClr val="B38768"/>
                </a:solidFill>
                <a:round/>
                <a:headEnd/>
                <a:tailEnd/>
              </a:ln>
            </p:spPr>
            <p:txBody>
              <a:bodyPr/>
              <a:lstStyle/>
              <a:p>
                <a:endParaRPr lang="en-US"/>
              </a:p>
            </p:txBody>
          </p:sp>
          <p:sp>
            <p:nvSpPr>
              <p:cNvPr id="429" name="Freeform 430"/>
              <p:cNvSpPr>
                <a:spLocks noChangeAspect="1"/>
              </p:cNvSpPr>
              <p:nvPr/>
            </p:nvSpPr>
            <p:spPr bwMode="auto">
              <a:xfrm>
                <a:off x="4575" y="2762"/>
                <a:ext cx="19" cy="8"/>
              </a:xfrm>
              <a:custGeom>
                <a:avLst/>
                <a:gdLst>
                  <a:gd name="T0" fmla="*/ 1 w 16"/>
                  <a:gd name="T1" fmla="*/ 1 h 6"/>
                  <a:gd name="T2" fmla="*/ 171 w 16"/>
                  <a:gd name="T3" fmla="*/ 1 h 6"/>
                  <a:gd name="T4" fmla="*/ 135 w 16"/>
                  <a:gd name="T5" fmla="*/ 207 h 6"/>
                  <a:gd name="T6" fmla="*/ 39 w 16"/>
                  <a:gd name="T7" fmla="*/ 276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rgbClr val="FFCCA8"/>
              </a:solidFill>
              <a:ln w="3175" cap="rnd">
                <a:solidFill>
                  <a:srgbClr val="B38768"/>
                </a:solidFill>
                <a:round/>
                <a:headEnd/>
                <a:tailEnd/>
              </a:ln>
            </p:spPr>
            <p:txBody>
              <a:bodyPr/>
              <a:lstStyle/>
              <a:p>
                <a:endParaRPr lang="en-US"/>
              </a:p>
            </p:txBody>
          </p:sp>
          <p:sp>
            <p:nvSpPr>
              <p:cNvPr id="430" name="Freeform 431"/>
              <p:cNvSpPr>
                <a:spLocks noChangeAspect="1"/>
              </p:cNvSpPr>
              <p:nvPr/>
            </p:nvSpPr>
            <p:spPr bwMode="auto">
              <a:xfrm>
                <a:off x="4665" y="2615"/>
                <a:ext cx="102" cy="127"/>
              </a:xfrm>
              <a:custGeom>
                <a:avLst/>
                <a:gdLst>
                  <a:gd name="T0" fmla="*/ 1034 w 85"/>
                  <a:gd name="T1" fmla="*/ 42 h 106"/>
                  <a:gd name="T2" fmla="*/ 953 w 85"/>
                  <a:gd name="T3" fmla="*/ 176 h 106"/>
                  <a:gd name="T4" fmla="*/ 770 w 85"/>
                  <a:gd name="T5" fmla="*/ 253 h 106"/>
                  <a:gd name="T6" fmla="*/ 520 w 85"/>
                  <a:gd name="T7" fmla="*/ 226 h 106"/>
                  <a:gd name="T8" fmla="*/ 372 w 85"/>
                  <a:gd name="T9" fmla="*/ 252 h 106"/>
                  <a:gd name="T10" fmla="*/ 252 w 85"/>
                  <a:gd name="T11" fmla="*/ 252 h 106"/>
                  <a:gd name="T12" fmla="*/ 329 w 85"/>
                  <a:gd name="T13" fmla="*/ 564 h 106"/>
                  <a:gd name="T14" fmla="*/ 474 w 85"/>
                  <a:gd name="T15" fmla="*/ 450 h 106"/>
                  <a:gd name="T16" fmla="*/ 683 w 85"/>
                  <a:gd name="T17" fmla="*/ 423 h 106"/>
                  <a:gd name="T18" fmla="*/ 749 w 85"/>
                  <a:gd name="T19" fmla="*/ 485 h 106"/>
                  <a:gd name="T20" fmla="*/ 588 w 85"/>
                  <a:gd name="T21" fmla="*/ 581 h 106"/>
                  <a:gd name="T22" fmla="*/ 433 w 85"/>
                  <a:gd name="T23" fmla="*/ 624 h 106"/>
                  <a:gd name="T24" fmla="*/ 584 w 85"/>
                  <a:gd name="T25" fmla="*/ 834 h 106"/>
                  <a:gd name="T26" fmla="*/ 595 w 85"/>
                  <a:gd name="T27" fmla="*/ 999 h 106"/>
                  <a:gd name="T28" fmla="*/ 535 w 85"/>
                  <a:gd name="T29" fmla="*/ 1100 h 106"/>
                  <a:gd name="T30" fmla="*/ 434 w 85"/>
                  <a:gd name="T31" fmla="*/ 1181 h 106"/>
                  <a:gd name="T32" fmla="*/ 372 w 85"/>
                  <a:gd name="T33" fmla="*/ 970 h 106"/>
                  <a:gd name="T34" fmla="*/ 395 w 85"/>
                  <a:gd name="T35" fmla="*/ 834 h 106"/>
                  <a:gd name="T36" fmla="*/ 252 w 85"/>
                  <a:gd name="T37" fmla="*/ 834 h 106"/>
                  <a:gd name="T38" fmla="*/ 258 w 85"/>
                  <a:gd name="T39" fmla="*/ 1023 h 106"/>
                  <a:gd name="T40" fmla="*/ 228 w 85"/>
                  <a:gd name="T41" fmla="*/ 1181 h 106"/>
                  <a:gd name="T42" fmla="*/ 228 w 85"/>
                  <a:gd name="T43" fmla="*/ 1329 h 106"/>
                  <a:gd name="T44" fmla="*/ 72 w 85"/>
                  <a:gd name="T45" fmla="*/ 1262 h 106"/>
                  <a:gd name="T46" fmla="*/ 122 w 85"/>
                  <a:gd name="T47" fmla="*/ 918 h 106"/>
                  <a:gd name="T48" fmla="*/ 2 w 85"/>
                  <a:gd name="T49" fmla="*/ 896 h 106"/>
                  <a:gd name="T50" fmla="*/ 103 w 85"/>
                  <a:gd name="T51" fmla="*/ 701 h 106"/>
                  <a:gd name="T52" fmla="*/ 149 w 85"/>
                  <a:gd name="T53" fmla="*/ 434 h 106"/>
                  <a:gd name="T54" fmla="*/ 179 w 85"/>
                  <a:gd name="T55" fmla="*/ 314 h 106"/>
                  <a:gd name="T56" fmla="*/ 258 w 85"/>
                  <a:gd name="T57" fmla="*/ 123 h 106"/>
                  <a:gd name="T58" fmla="*/ 319 w 85"/>
                  <a:gd name="T59" fmla="*/ 60 h 106"/>
                  <a:gd name="T60" fmla="*/ 460 w 85"/>
                  <a:gd name="T61" fmla="*/ 103 h 106"/>
                  <a:gd name="T62" fmla="*/ 662 w 85"/>
                  <a:gd name="T63" fmla="*/ 146 h 106"/>
                  <a:gd name="T64" fmla="*/ 899 w 85"/>
                  <a:gd name="T65" fmla="*/ 122 h 106"/>
                  <a:gd name="T66" fmla="*/ 1028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chemeClr val="bg1"/>
              </a:solidFill>
              <a:ln w="3175" cap="rnd">
                <a:solidFill>
                  <a:srgbClr val="B38768"/>
                </a:solidFill>
                <a:round/>
                <a:headEnd/>
                <a:tailEnd/>
              </a:ln>
            </p:spPr>
            <p:txBody>
              <a:bodyPr/>
              <a:lstStyle/>
              <a:p>
                <a:endParaRPr lang="en-US"/>
              </a:p>
            </p:txBody>
          </p:sp>
          <p:sp>
            <p:nvSpPr>
              <p:cNvPr id="431" name="Freeform 432"/>
              <p:cNvSpPr>
                <a:spLocks noChangeAspect="1"/>
              </p:cNvSpPr>
              <p:nvPr/>
            </p:nvSpPr>
            <p:spPr bwMode="auto">
              <a:xfrm>
                <a:off x="4624" y="2701"/>
                <a:ext cx="6" cy="13"/>
              </a:xfrm>
              <a:custGeom>
                <a:avLst/>
                <a:gdLst>
                  <a:gd name="T0" fmla="*/ 50 w 5"/>
                  <a:gd name="T1" fmla="*/ 0 h 11"/>
                  <a:gd name="T2" fmla="*/ 60 w 5"/>
                  <a:gd name="T3" fmla="*/ 2 h 11"/>
                  <a:gd name="T4" fmla="*/ 50 w 5"/>
                  <a:gd name="T5" fmla="*/ 106 h 11"/>
                  <a:gd name="T6" fmla="*/ 1 w 5"/>
                  <a:gd name="T7" fmla="*/ 106 h 11"/>
                  <a:gd name="T8" fmla="*/ 2 w 5"/>
                  <a:gd name="T9" fmla="*/ 2 h 11"/>
                  <a:gd name="T10" fmla="*/ 50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rgbClr val="FFCCA8"/>
              </a:solidFill>
              <a:ln w="3175" cap="rnd">
                <a:solidFill>
                  <a:srgbClr val="B38768"/>
                </a:solidFill>
                <a:round/>
                <a:headEnd/>
                <a:tailEnd/>
              </a:ln>
            </p:spPr>
            <p:txBody>
              <a:bodyPr/>
              <a:lstStyle/>
              <a:p>
                <a:endParaRPr lang="en-US"/>
              </a:p>
            </p:txBody>
          </p:sp>
          <p:sp>
            <p:nvSpPr>
              <p:cNvPr id="432" name="Freeform 433"/>
              <p:cNvSpPr>
                <a:spLocks noChangeAspect="1"/>
              </p:cNvSpPr>
              <p:nvPr/>
            </p:nvSpPr>
            <p:spPr bwMode="auto">
              <a:xfrm>
                <a:off x="4599" y="2784"/>
                <a:ext cx="19" cy="14"/>
              </a:xfrm>
              <a:custGeom>
                <a:avLst/>
                <a:gdLst>
                  <a:gd name="T0" fmla="*/ 1 w 16"/>
                  <a:gd name="T1" fmla="*/ 1 h 12"/>
                  <a:gd name="T2" fmla="*/ 81 w 16"/>
                  <a:gd name="T3" fmla="*/ 2 h 12"/>
                  <a:gd name="T4" fmla="*/ 135 w 16"/>
                  <a:gd name="T5" fmla="*/ 2 h 12"/>
                  <a:gd name="T6" fmla="*/ 178 w 16"/>
                  <a:gd name="T7" fmla="*/ 47 h 12"/>
                  <a:gd name="T8" fmla="*/ 102 w 16"/>
                  <a:gd name="T9" fmla="*/ 88 h 12"/>
                  <a:gd name="T10" fmla="*/ 96 w 16"/>
                  <a:gd name="T11" fmla="*/ 104 h 12"/>
                  <a:gd name="T12" fmla="*/ 67 w 16"/>
                  <a:gd name="T13" fmla="*/ 55 h 12"/>
                  <a:gd name="T14" fmla="*/ 1 w 16"/>
                  <a:gd name="T15" fmla="*/ 47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rgbClr val="FFCCA8"/>
              </a:solidFill>
              <a:ln w="3175" cap="rnd">
                <a:solidFill>
                  <a:srgbClr val="B38768"/>
                </a:solidFill>
                <a:round/>
                <a:headEnd/>
                <a:tailEnd/>
              </a:ln>
            </p:spPr>
            <p:txBody>
              <a:bodyPr/>
              <a:lstStyle/>
              <a:p>
                <a:endParaRPr lang="en-US"/>
              </a:p>
            </p:txBody>
          </p:sp>
          <p:sp>
            <p:nvSpPr>
              <p:cNvPr id="433" name="Freeform 434"/>
              <p:cNvSpPr>
                <a:spLocks noChangeAspect="1"/>
              </p:cNvSpPr>
              <p:nvPr/>
            </p:nvSpPr>
            <p:spPr bwMode="auto">
              <a:xfrm>
                <a:off x="4615" y="2786"/>
                <a:ext cx="17" cy="14"/>
              </a:xfrm>
              <a:custGeom>
                <a:avLst/>
                <a:gdLst>
                  <a:gd name="T0" fmla="*/ 131 w 14"/>
                  <a:gd name="T1" fmla="*/ 0 h 11"/>
                  <a:gd name="T2" fmla="*/ 194 w 14"/>
                  <a:gd name="T3" fmla="*/ 95 h 11"/>
                  <a:gd name="T4" fmla="*/ 160 w 14"/>
                  <a:gd name="T5" fmla="*/ 325 h 11"/>
                  <a:gd name="T6" fmla="*/ 1 w 14"/>
                  <a:gd name="T7" fmla="*/ 249 h 11"/>
                  <a:gd name="T8" fmla="*/ 74 w 14"/>
                  <a:gd name="T9" fmla="*/ 200 h 11"/>
                  <a:gd name="T10" fmla="*/ 74 w 14"/>
                  <a:gd name="T11" fmla="*/ 95 h 11"/>
                  <a:gd name="T12" fmla="*/ 131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rgbClr val="FFCCA8"/>
              </a:solidFill>
              <a:ln w="3175" cap="rnd">
                <a:solidFill>
                  <a:srgbClr val="B38768"/>
                </a:solidFill>
                <a:round/>
                <a:headEnd/>
                <a:tailEnd/>
              </a:ln>
            </p:spPr>
            <p:txBody>
              <a:bodyPr/>
              <a:lstStyle/>
              <a:p>
                <a:endParaRPr lang="en-US"/>
              </a:p>
            </p:txBody>
          </p:sp>
          <p:sp>
            <p:nvSpPr>
              <p:cNvPr id="434" name="Freeform 435"/>
              <p:cNvSpPr>
                <a:spLocks noChangeAspect="1"/>
              </p:cNvSpPr>
              <p:nvPr/>
            </p:nvSpPr>
            <p:spPr bwMode="auto">
              <a:xfrm>
                <a:off x="4631" y="2784"/>
                <a:ext cx="38" cy="18"/>
              </a:xfrm>
              <a:custGeom>
                <a:avLst/>
                <a:gdLst>
                  <a:gd name="T0" fmla="*/ 2 w 32"/>
                  <a:gd name="T1" fmla="*/ 86 h 15"/>
                  <a:gd name="T2" fmla="*/ 1 w 32"/>
                  <a:gd name="T3" fmla="*/ 179 h 15"/>
                  <a:gd name="T4" fmla="*/ 67 w 32"/>
                  <a:gd name="T5" fmla="*/ 179 h 15"/>
                  <a:gd name="T6" fmla="*/ 178 w 32"/>
                  <a:gd name="T7" fmla="*/ 149 h 15"/>
                  <a:gd name="T8" fmla="*/ 254 w 32"/>
                  <a:gd name="T9" fmla="*/ 146 h 15"/>
                  <a:gd name="T10" fmla="*/ 340 w 32"/>
                  <a:gd name="T11" fmla="*/ 122 h 15"/>
                  <a:gd name="T12" fmla="*/ 354 w 32"/>
                  <a:gd name="T13" fmla="*/ 122 h 15"/>
                  <a:gd name="T14" fmla="*/ 318 w 32"/>
                  <a:gd name="T15" fmla="*/ 42 h 15"/>
                  <a:gd name="T16" fmla="*/ 248 w 32"/>
                  <a:gd name="T17" fmla="*/ 42 h 15"/>
                  <a:gd name="T18" fmla="*/ 203 w 32"/>
                  <a:gd name="T19" fmla="*/ 0 h 15"/>
                  <a:gd name="T20" fmla="*/ 160 w 32"/>
                  <a:gd name="T21" fmla="*/ 1 h 15"/>
                  <a:gd name="T22" fmla="*/ 178 w 32"/>
                  <a:gd name="T23" fmla="*/ 60 h 15"/>
                  <a:gd name="T24" fmla="*/ 211 w 32"/>
                  <a:gd name="T25" fmla="*/ 86 h 15"/>
                  <a:gd name="T26" fmla="*/ 171 w 32"/>
                  <a:gd name="T27" fmla="*/ 103 h 15"/>
                  <a:gd name="T28" fmla="*/ 114 w 32"/>
                  <a:gd name="T29" fmla="*/ 60 h 15"/>
                  <a:gd name="T30" fmla="*/ 67 w 32"/>
                  <a:gd name="T31" fmla="*/ 60 h 15"/>
                  <a:gd name="T32" fmla="*/ 2 w 32"/>
                  <a:gd name="T33" fmla="*/ 8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rgbClr val="FFCCA8"/>
              </a:solidFill>
              <a:ln w="3175" cap="rnd">
                <a:solidFill>
                  <a:srgbClr val="B38768"/>
                </a:solidFill>
                <a:round/>
                <a:headEnd/>
                <a:tailEnd/>
              </a:ln>
            </p:spPr>
            <p:txBody>
              <a:bodyPr/>
              <a:lstStyle/>
              <a:p>
                <a:endParaRPr lang="en-US"/>
              </a:p>
            </p:txBody>
          </p:sp>
          <p:sp>
            <p:nvSpPr>
              <p:cNvPr id="435" name="Freeform 436"/>
              <p:cNvSpPr>
                <a:spLocks noChangeAspect="1"/>
              </p:cNvSpPr>
              <p:nvPr/>
            </p:nvSpPr>
            <p:spPr bwMode="auto">
              <a:xfrm>
                <a:off x="4662" y="2806"/>
                <a:ext cx="33" cy="19"/>
              </a:xfrm>
              <a:custGeom>
                <a:avLst/>
                <a:gdLst>
                  <a:gd name="T0" fmla="*/ 53 w 27"/>
                  <a:gd name="T1" fmla="*/ 2 h 16"/>
                  <a:gd name="T2" fmla="*/ 216 w 27"/>
                  <a:gd name="T3" fmla="*/ 1 h 16"/>
                  <a:gd name="T4" fmla="*/ 361 w 27"/>
                  <a:gd name="T5" fmla="*/ 67 h 16"/>
                  <a:gd name="T6" fmla="*/ 444 w 27"/>
                  <a:gd name="T7" fmla="*/ 135 h 16"/>
                  <a:gd name="T8" fmla="*/ 363 w 27"/>
                  <a:gd name="T9" fmla="*/ 178 h 16"/>
                  <a:gd name="T10" fmla="*/ 243 w 27"/>
                  <a:gd name="T11" fmla="*/ 135 h 16"/>
                  <a:gd name="T12" fmla="*/ 119 w 27"/>
                  <a:gd name="T13" fmla="*/ 96 h 16"/>
                  <a:gd name="T14" fmla="*/ 1 w 27"/>
                  <a:gd name="T15" fmla="*/ 67 h 16"/>
                  <a:gd name="T16" fmla="*/ 53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rgbClr val="FFCCA8"/>
              </a:solidFill>
              <a:ln w="3175" cap="rnd">
                <a:solidFill>
                  <a:srgbClr val="B38768"/>
                </a:solidFill>
                <a:round/>
                <a:headEnd/>
                <a:tailEnd/>
              </a:ln>
            </p:spPr>
            <p:txBody>
              <a:bodyPr/>
              <a:lstStyle/>
              <a:p>
                <a:endParaRPr lang="en-US"/>
              </a:p>
            </p:txBody>
          </p:sp>
          <p:sp>
            <p:nvSpPr>
              <p:cNvPr id="436" name="Freeform 437"/>
              <p:cNvSpPr>
                <a:spLocks noChangeAspect="1"/>
              </p:cNvSpPr>
              <p:nvPr/>
            </p:nvSpPr>
            <p:spPr bwMode="auto">
              <a:xfrm>
                <a:off x="4677" y="2786"/>
                <a:ext cx="56" cy="15"/>
              </a:xfrm>
              <a:custGeom>
                <a:avLst/>
                <a:gdLst>
                  <a:gd name="T0" fmla="*/ 120 w 47"/>
                  <a:gd name="T1" fmla="*/ 0 h 12"/>
                  <a:gd name="T2" fmla="*/ 218 w 47"/>
                  <a:gd name="T3" fmla="*/ 76 h 12"/>
                  <a:gd name="T4" fmla="*/ 260 w 47"/>
                  <a:gd name="T5" fmla="*/ 149 h 12"/>
                  <a:gd name="T6" fmla="*/ 318 w 47"/>
                  <a:gd name="T7" fmla="*/ 76 h 12"/>
                  <a:gd name="T8" fmla="*/ 399 w 47"/>
                  <a:gd name="T9" fmla="*/ 149 h 12"/>
                  <a:gd name="T10" fmla="*/ 440 w 47"/>
                  <a:gd name="T11" fmla="*/ 76 h 12"/>
                  <a:gd name="T12" fmla="*/ 487 w 47"/>
                  <a:gd name="T13" fmla="*/ 1 h 12"/>
                  <a:gd name="T14" fmla="*/ 510 w 47"/>
                  <a:gd name="T15" fmla="*/ 61 h 12"/>
                  <a:gd name="T16" fmla="*/ 549 w 47"/>
                  <a:gd name="T17" fmla="*/ 1 h 12"/>
                  <a:gd name="T18" fmla="*/ 504 w 47"/>
                  <a:gd name="T19" fmla="*/ 95 h 12"/>
                  <a:gd name="T20" fmla="*/ 452 w 47"/>
                  <a:gd name="T21" fmla="*/ 119 h 12"/>
                  <a:gd name="T22" fmla="*/ 409 w 47"/>
                  <a:gd name="T23" fmla="*/ 173 h 12"/>
                  <a:gd name="T24" fmla="*/ 310 w 47"/>
                  <a:gd name="T25" fmla="*/ 214 h 12"/>
                  <a:gd name="T26" fmla="*/ 260 w 47"/>
                  <a:gd name="T27" fmla="*/ 214 h 12"/>
                  <a:gd name="T28" fmla="*/ 183 w 47"/>
                  <a:gd name="T29" fmla="*/ 289 h 12"/>
                  <a:gd name="T30" fmla="*/ 1 w 47"/>
                  <a:gd name="T31" fmla="*/ 173 h 12"/>
                  <a:gd name="T32" fmla="*/ 50 w 47"/>
                  <a:gd name="T33" fmla="*/ 76 h 12"/>
                  <a:gd name="T34" fmla="*/ 120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rgbClr val="FFCCA8"/>
              </a:solidFill>
              <a:ln w="3175" cap="rnd">
                <a:solidFill>
                  <a:srgbClr val="B38768"/>
                </a:solidFill>
                <a:round/>
                <a:headEnd/>
                <a:tailEnd/>
              </a:ln>
            </p:spPr>
            <p:txBody>
              <a:bodyPr/>
              <a:lstStyle/>
              <a:p>
                <a:endParaRPr lang="en-US"/>
              </a:p>
            </p:txBody>
          </p:sp>
          <p:sp>
            <p:nvSpPr>
              <p:cNvPr id="437" name="Freeform 438"/>
              <p:cNvSpPr>
                <a:spLocks noChangeAspect="1"/>
              </p:cNvSpPr>
              <p:nvPr/>
            </p:nvSpPr>
            <p:spPr bwMode="auto">
              <a:xfrm>
                <a:off x="4965" y="2932"/>
                <a:ext cx="6" cy="6"/>
              </a:xfrm>
              <a:custGeom>
                <a:avLst/>
                <a:gdLst>
                  <a:gd name="T0" fmla="*/ 50 w 5"/>
                  <a:gd name="T1" fmla="*/ 50 h 5"/>
                  <a:gd name="T2" fmla="*/ 1 w 5"/>
                  <a:gd name="T3" fmla="*/ 50 h 5"/>
                  <a:gd name="T4" fmla="*/ 0 w 5"/>
                  <a:gd name="T5" fmla="*/ 2 h 5"/>
                  <a:gd name="T6" fmla="*/ 42 w 5"/>
                  <a:gd name="T7" fmla="*/ 0 h 5"/>
                  <a:gd name="T8" fmla="*/ 50 w 5"/>
                  <a:gd name="T9" fmla="*/ 5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rgbClr val="FFE270"/>
              </a:solidFill>
              <a:ln w="3175" cap="rnd">
                <a:solidFill>
                  <a:srgbClr val="9C926C"/>
                </a:solidFill>
                <a:round/>
                <a:headEnd/>
                <a:tailEnd/>
              </a:ln>
            </p:spPr>
            <p:txBody>
              <a:bodyPr/>
              <a:lstStyle/>
              <a:p>
                <a:endParaRPr lang="en-US"/>
              </a:p>
            </p:txBody>
          </p:sp>
          <p:sp>
            <p:nvSpPr>
              <p:cNvPr id="438" name="Freeform 439"/>
              <p:cNvSpPr>
                <a:spLocks noChangeAspect="1"/>
              </p:cNvSpPr>
              <p:nvPr/>
            </p:nvSpPr>
            <p:spPr bwMode="auto">
              <a:xfrm>
                <a:off x="4553" y="3095"/>
                <a:ext cx="4" cy="11"/>
              </a:xfrm>
              <a:custGeom>
                <a:avLst/>
                <a:gdLst>
                  <a:gd name="T0" fmla="*/ 155 w 3"/>
                  <a:gd name="T1" fmla="*/ 79 h 9"/>
                  <a:gd name="T2" fmla="*/ 116 w 3"/>
                  <a:gd name="T3" fmla="*/ 145 h 9"/>
                  <a:gd name="T4" fmla="*/ 1 w 3"/>
                  <a:gd name="T5" fmla="*/ 79 h 9"/>
                  <a:gd name="T6" fmla="*/ 1 w 3"/>
                  <a:gd name="T7" fmla="*/ 0 h 9"/>
                  <a:gd name="T8" fmla="*/ 155 w 3"/>
                  <a:gd name="T9" fmla="*/ 79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rgbClr val="FFE270"/>
              </a:solidFill>
              <a:ln w="3175" cap="rnd">
                <a:solidFill>
                  <a:srgbClr val="9C926C"/>
                </a:solidFill>
                <a:round/>
                <a:headEnd/>
                <a:tailEnd/>
              </a:ln>
            </p:spPr>
            <p:txBody>
              <a:bodyPr/>
              <a:lstStyle/>
              <a:p>
                <a:endParaRPr lang="en-US"/>
              </a:p>
            </p:txBody>
          </p:sp>
          <p:sp>
            <p:nvSpPr>
              <p:cNvPr id="439" name="Freeform 440"/>
              <p:cNvSpPr>
                <a:spLocks noChangeAspect="1"/>
              </p:cNvSpPr>
              <p:nvPr/>
            </p:nvSpPr>
            <p:spPr bwMode="auto">
              <a:xfrm>
                <a:off x="4560" y="3094"/>
                <a:ext cx="4" cy="12"/>
              </a:xfrm>
              <a:custGeom>
                <a:avLst/>
                <a:gdLst>
                  <a:gd name="T0" fmla="*/ 155 w 3"/>
                  <a:gd name="T1" fmla="*/ 72 h 10"/>
                  <a:gd name="T2" fmla="*/ 155 w 3"/>
                  <a:gd name="T3" fmla="*/ 124 h 10"/>
                  <a:gd name="T4" fmla="*/ 1 w 3"/>
                  <a:gd name="T5" fmla="*/ 72 h 10"/>
                  <a:gd name="T6" fmla="*/ 1 w 3"/>
                  <a:gd name="T7" fmla="*/ 1 h 10"/>
                  <a:gd name="T8" fmla="*/ 155 w 3"/>
                  <a:gd name="T9" fmla="*/ 72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rgbClr val="FFE270"/>
              </a:solidFill>
              <a:ln w="3175" cap="rnd">
                <a:solidFill>
                  <a:srgbClr val="9C926C"/>
                </a:solidFill>
                <a:round/>
                <a:headEnd/>
                <a:tailEnd/>
              </a:ln>
            </p:spPr>
            <p:txBody>
              <a:bodyPr/>
              <a:lstStyle/>
              <a:p>
                <a:endParaRPr lang="en-US"/>
              </a:p>
            </p:txBody>
          </p:sp>
          <p:sp>
            <p:nvSpPr>
              <p:cNvPr id="440" name="Freeform 441"/>
              <p:cNvSpPr>
                <a:spLocks noChangeAspect="1"/>
              </p:cNvSpPr>
              <p:nvPr/>
            </p:nvSpPr>
            <p:spPr bwMode="auto">
              <a:xfrm>
                <a:off x="5026" y="3374"/>
                <a:ext cx="6" cy="3"/>
              </a:xfrm>
              <a:custGeom>
                <a:avLst/>
                <a:gdLst>
                  <a:gd name="T0" fmla="*/ 2 w 5"/>
                  <a:gd name="T1" fmla="*/ 710 h 2"/>
                  <a:gd name="T2" fmla="*/ 1 w 5"/>
                  <a:gd name="T3" fmla="*/ 473 h 2"/>
                  <a:gd name="T4" fmla="*/ 42 w 5"/>
                  <a:gd name="T5" fmla="*/ 0 h 2"/>
                  <a:gd name="T6" fmla="*/ 60 w 5"/>
                  <a:gd name="T7" fmla="*/ 473 h 2"/>
                  <a:gd name="T8" fmla="*/ 2 w 5"/>
                  <a:gd name="T9" fmla="*/ 71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rgbClr val="FFE270"/>
              </a:solidFill>
              <a:ln w="3175" cap="rnd">
                <a:solidFill>
                  <a:srgbClr val="9C926C"/>
                </a:solidFill>
                <a:round/>
                <a:headEnd/>
                <a:tailEnd/>
              </a:ln>
            </p:spPr>
            <p:txBody>
              <a:bodyPr/>
              <a:lstStyle/>
              <a:p>
                <a:endParaRPr lang="en-US"/>
              </a:p>
            </p:txBody>
          </p:sp>
          <p:sp>
            <p:nvSpPr>
              <p:cNvPr id="441" name="Freeform 442"/>
              <p:cNvSpPr>
                <a:spLocks noChangeAspect="1"/>
              </p:cNvSpPr>
              <p:nvPr/>
            </p:nvSpPr>
            <p:spPr bwMode="auto">
              <a:xfrm>
                <a:off x="4966" y="3359"/>
                <a:ext cx="7" cy="11"/>
              </a:xfrm>
              <a:custGeom>
                <a:avLst/>
                <a:gdLst>
                  <a:gd name="T0" fmla="*/ 40 w 6"/>
                  <a:gd name="T1" fmla="*/ 97 h 9"/>
                  <a:gd name="T2" fmla="*/ 1 w 6"/>
                  <a:gd name="T3" fmla="*/ 145 h 9"/>
                  <a:gd name="T4" fmla="*/ 1 w 6"/>
                  <a:gd name="T5" fmla="*/ 65 h 9"/>
                  <a:gd name="T6" fmla="*/ 40 w 6"/>
                  <a:gd name="T7" fmla="*/ 1 h 9"/>
                  <a:gd name="T8" fmla="*/ 40 w 6"/>
                  <a:gd name="T9" fmla="*/ 9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rgbClr val="FFE270"/>
              </a:solidFill>
              <a:ln w="3175" cap="rnd">
                <a:solidFill>
                  <a:srgbClr val="9C926C"/>
                </a:solidFill>
                <a:round/>
                <a:headEnd/>
                <a:tailEnd/>
              </a:ln>
            </p:spPr>
            <p:txBody>
              <a:bodyPr/>
              <a:lstStyle/>
              <a:p>
                <a:endParaRPr lang="en-US"/>
              </a:p>
            </p:txBody>
          </p:sp>
          <p:sp>
            <p:nvSpPr>
              <p:cNvPr id="442" name="Freeform 443"/>
              <p:cNvSpPr>
                <a:spLocks noChangeAspect="1"/>
              </p:cNvSpPr>
              <p:nvPr/>
            </p:nvSpPr>
            <p:spPr bwMode="auto">
              <a:xfrm>
                <a:off x="5152" y="3127"/>
                <a:ext cx="3" cy="7"/>
              </a:xfrm>
              <a:custGeom>
                <a:avLst/>
                <a:gdLst>
                  <a:gd name="T0" fmla="*/ 2 w 3"/>
                  <a:gd name="T1" fmla="*/ 40 h 6"/>
                  <a:gd name="T2" fmla="*/ 1 w 3"/>
                  <a:gd name="T3" fmla="*/ 55 h 6"/>
                  <a:gd name="T4" fmla="*/ 1 w 3"/>
                  <a:gd name="T5" fmla="*/ 34 h 6"/>
                  <a:gd name="T6" fmla="*/ 2 w 3"/>
                  <a:gd name="T7" fmla="*/ 1 h 6"/>
                  <a:gd name="T8" fmla="*/ 2 w 3"/>
                  <a:gd name="T9" fmla="*/ 4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solidFill>
                <a:srgbClr val="FFE270"/>
              </a:solidFill>
              <a:ln w="3175" cap="rnd">
                <a:solidFill>
                  <a:srgbClr val="9C926C"/>
                </a:solidFill>
                <a:round/>
                <a:headEnd/>
                <a:tailEnd/>
              </a:ln>
            </p:spPr>
            <p:txBody>
              <a:bodyPr/>
              <a:lstStyle/>
              <a:p>
                <a:endParaRPr lang="en-US"/>
              </a:p>
            </p:txBody>
          </p:sp>
          <p:sp>
            <p:nvSpPr>
              <p:cNvPr id="443" name="Freeform 444"/>
              <p:cNvSpPr>
                <a:spLocks noChangeAspect="1"/>
              </p:cNvSpPr>
              <p:nvPr/>
            </p:nvSpPr>
            <p:spPr bwMode="auto">
              <a:xfrm>
                <a:off x="4929" y="2839"/>
                <a:ext cx="4" cy="5"/>
              </a:xfrm>
              <a:custGeom>
                <a:avLst/>
                <a:gdLst>
                  <a:gd name="T0" fmla="*/ 2 w 4"/>
                  <a:gd name="T1" fmla="*/ 76 h 4"/>
                  <a:gd name="T2" fmla="*/ 0 w 4"/>
                  <a:gd name="T3" fmla="*/ 95 h 4"/>
                  <a:gd name="T4" fmla="*/ 1 w 4"/>
                  <a:gd name="T5" fmla="*/ 61 h 4"/>
                  <a:gd name="T6" fmla="*/ 3 w 4"/>
                  <a:gd name="T7" fmla="*/ 0 h 4"/>
                  <a:gd name="T8" fmla="*/ 2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444" name="Freeform 445"/>
              <p:cNvSpPr>
                <a:spLocks noChangeAspect="1"/>
              </p:cNvSpPr>
              <p:nvPr/>
            </p:nvSpPr>
            <p:spPr bwMode="auto">
              <a:xfrm>
                <a:off x="4923" y="2845"/>
                <a:ext cx="4" cy="5"/>
              </a:xfrm>
              <a:custGeom>
                <a:avLst/>
                <a:gdLst>
                  <a:gd name="T0" fmla="*/ 2 w 4"/>
                  <a:gd name="T1" fmla="*/ 76 h 4"/>
                  <a:gd name="T2" fmla="*/ 0 w 4"/>
                  <a:gd name="T3" fmla="*/ 95 h 4"/>
                  <a:gd name="T4" fmla="*/ 1 w 4"/>
                  <a:gd name="T5" fmla="*/ 61 h 4"/>
                  <a:gd name="T6" fmla="*/ 3 w 4"/>
                  <a:gd name="T7" fmla="*/ 0 h 4"/>
                  <a:gd name="T8" fmla="*/ 2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solidFill>
                <a:srgbClr val="FFE270"/>
              </a:solidFill>
              <a:ln w="3175" cap="rnd">
                <a:solidFill>
                  <a:srgbClr val="9C926C"/>
                </a:solidFill>
                <a:round/>
                <a:headEnd/>
                <a:tailEnd/>
              </a:ln>
            </p:spPr>
            <p:txBody>
              <a:bodyPr/>
              <a:lstStyle/>
              <a:p>
                <a:endParaRPr lang="en-US"/>
              </a:p>
            </p:txBody>
          </p:sp>
          <p:sp>
            <p:nvSpPr>
              <p:cNvPr id="445" name="Freeform 446"/>
              <p:cNvSpPr>
                <a:spLocks noChangeAspect="1"/>
              </p:cNvSpPr>
              <p:nvPr/>
            </p:nvSpPr>
            <p:spPr bwMode="auto">
              <a:xfrm>
                <a:off x="4912" y="2850"/>
                <a:ext cx="5" cy="6"/>
              </a:xfrm>
              <a:custGeom>
                <a:avLst/>
                <a:gdLst>
                  <a:gd name="T0" fmla="*/ 61 w 4"/>
                  <a:gd name="T1" fmla="*/ 50 h 5"/>
                  <a:gd name="T2" fmla="*/ 1 w 4"/>
                  <a:gd name="T3" fmla="*/ 50 h 5"/>
                  <a:gd name="T4" fmla="*/ 61 w 4"/>
                  <a:gd name="T5" fmla="*/ 2 h 5"/>
                  <a:gd name="T6" fmla="*/ 95 w 4"/>
                  <a:gd name="T7" fmla="*/ 1 h 5"/>
                  <a:gd name="T8" fmla="*/ 61 w 4"/>
                  <a:gd name="T9" fmla="*/ 5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solidFill>
                <a:srgbClr val="FFE270"/>
              </a:solidFill>
              <a:ln w="3175" cap="rnd">
                <a:solidFill>
                  <a:srgbClr val="9C926C"/>
                </a:solidFill>
                <a:round/>
                <a:headEnd/>
                <a:tailEnd/>
              </a:ln>
            </p:spPr>
            <p:txBody>
              <a:bodyPr/>
              <a:lstStyle/>
              <a:p>
                <a:endParaRPr lang="en-US"/>
              </a:p>
            </p:txBody>
          </p:sp>
          <p:sp>
            <p:nvSpPr>
              <p:cNvPr id="446" name="Freeform 447"/>
              <p:cNvSpPr>
                <a:spLocks noChangeAspect="1"/>
              </p:cNvSpPr>
              <p:nvPr/>
            </p:nvSpPr>
            <p:spPr bwMode="auto">
              <a:xfrm>
                <a:off x="5367" y="3002"/>
                <a:ext cx="2" cy="6"/>
              </a:xfrm>
              <a:custGeom>
                <a:avLst/>
                <a:gdLst>
                  <a:gd name="T0" fmla="*/ 2 w 2"/>
                  <a:gd name="T1" fmla="*/ 42 h 5"/>
                  <a:gd name="T2" fmla="*/ 1 w 2"/>
                  <a:gd name="T3" fmla="*/ 60 h 5"/>
                  <a:gd name="T4" fmla="*/ 0 w 2"/>
                  <a:gd name="T5" fmla="*/ 2 h 5"/>
                  <a:gd name="T6" fmla="*/ 2 w 2"/>
                  <a:gd name="T7" fmla="*/ 0 h 5"/>
                  <a:gd name="T8" fmla="*/ 2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447" name="Freeform 448"/>
              <p:cNvSpPr>
                <a:spLocks noChangeAspect="1"/>
              </p:cNvSpPr>
              <p:nvPr/>
            </p:nvSpPr>
            <p:spPr bwMode="auto">
              <a:xfrm>
                <a:off x="5402" y="2906"/>
                <a:ext cx="2" cy="10"/>
              </a:xfrm>
              <a:custGeom>
                <a:avLst/>
                <a:gdLst>
                  <a:gd name="T0" fmla="*/ 2 w 2"/>
                  <a:gd name="T1" fmla="*/ 119 h 8"/>
                  <a:gd name="T2" fmla="*/ 1 w 2"/>
                  <a:gd name="T3" fmla="*/ 173 h 8"/>
                  <a:gd name="T4" fmla="*/ 0 w 2"/>
                  <a:gd name="T5" fmla="*/ 95 h 8"/>
                  <a:gd name="T6" fmla="*/ 1 w 2"/>
                  <a:gd name="T7" fmla="*/ 0 h 8"/>
                  <a:gd name="T8" fmla="*/ 2 w 2"/>
                  <a:gd name="T9" fmla="*/ 119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rgbClr val="C9FFC9"/>
              </a:solidFill>
              <a:ln w="3175" cap="rnd">
                <a:solidFill>
                  <a:srgbClr val="56A856"/>
                </a:solidFill>
                <a:round/>
                <a:headEnd/>
                <a:tailEnd/>
              </a:ln>
            </p:spPr>
            <p:txBody>
              <a:bodyPr/>
              <a:lstStyle/>
              <a:p>
                <a:endParaRPr lang="en-US"/>
              </a:p>
            </p:txBody>
          </p:sp>
          <p:sp>
            <p:nvSpPr>
              <p:cNvPr id="448" name="Freeform 449"/>
              <p:cNvSpPr>
                <a:spLocks noChangeAspect="1"/>
              </p:cNvSpPr>
              <p:nvPr/>
            </p:nvSpPr>
            <p:spPr bwMode="auto">
              <a:xfrm>
                <a:off x="5402" y="2918"/>
                <a:ext cx="2" cy="8"/>
              </a:xfrm>
              <a:custGeom>
                <a:avLst/>
                <a:gdLst>
                  <a:gd name="T0" fmla="*/ 2 w 2"/>
                  <a:gd name="T1" fmla="*/ 207 h 6"/>
                  <a:gd name="T2" fmla="*/ 1 w 2"/>
                  <a:gd name="T3" fmla="*/ 357 h 6"/>
                  <a:gd name="T4" fmla="*/ 0 w 2"/>
                  <a:gd name="T5" fmla="*/ 155 h 6"/>
                  <a:gd name="T6" fmla="*/ 1 w 2"/>
                  <a:gd name="T7" fmla="*/ 0 h 6"/>
                  <a:gd name="T8" fmla="*/ 2 w 2"/>
                  <a:gd name="T9" fmla="*/ 207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rgbClr val="C9FFC9"/>
              </a:solidFill>
              <a:ln w="3175" cap="rnd">
                <a:solidFill>
                  <a:srgbClr val="56A856"/>
                </a:solidFill>
                <a:round/>
                <a:headEnd/>
                <a:tailEnd/>
              </a:ln>
            </p:spPr>
            <p:txBody>
              <a:bodyPr/>
              <a:lstStyle/>
              <a:p>
                <a:endParaRPr lang="en-US"/>
              </a:p>
            </p:txBody>
          </p:sp>
          <p:sp>
            <p:nvSpPr>
              <p:cNvPr id="449" name="Freeform 450"/>
              <p:cNvSpPr>
                <a:spLocks noChangeAspect="1"/>
              </p:cNvSpPr>
              <p:nvPr/>
            </p:nvSpPr>
            <p:spPr bwMode="auto">
              <a:xfrm>
                <a:off x="5543" y="2976"/>
                <a:ext cx="5" cy="6"/>
              </a:xfrm>
              <a:custGeom>
                <a:avLst/>
                <a:gdLst>
                  <a:gd name="T0" fmla="*/ 61 w 4"/>
                  <a:gd name="T1" fmla="*/ 42 h 5"/>
                  <a:gd name="T2" fmla="*/ 1 w 4"/>
                  <a:gd name="T3" fmla="*/ 50 h 5"/>
                  <a:gd name="T4" fmla="*/ 61 w 4"/>
                  <a:gd name="T5" fmla="*/ 2 h 5"/>
                  <a:gd name="T6" fmla="*/ 95 w 4"/>
                  <a:gd name="T7" fmla="*/ 1 h 5"/>
                  <a:gd name="T8" fmla="*/ 61 w 4"/>
                  <a:gd name="T9" fmla="*/ 4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1" y="4"/>
                    </a:cubicBezTo>
                    <a:cubicBezTo>
                      <a:pt x="0" y="4"/>
                      <a:pt x="1" y="3"/>
                      <a:pt x="2" y="2"/>
                    </a:cubicBezTo>
                    <a:cubicBezTo>
                      <a:pt x="2" y="2"/>
                      <a:pt x="4" y="0"/>
                      <a:pt x="4" y="1"/>
                    </a:cubicBezTo>
                    <a:cubicBezTo>
                      <a:pt x="4" y="2"/>
                      <a:pt x="3" y="3"/>
                      <a:pt x="2" y="3"/>
                    </a:cubicBezTo>
                    <a:close/>
                  </a:path>
                </a:pathLst>
              </a:custGeom>
              <a:solidFill>
                <a:srgbClr val="EFBAFF"/>
              </a:solidFill>
              <a:ln w="3175" cap="rnd">
                <a:solidFill>
                  <a:srgbClr val="A686B0"/>
                </a:solidFill>
                <a:round/>
                <a:headEnd/>
                <a:tailEnd/>
              </a:ln>
            </p:spPr>
            <p:txBody>
              <a:bodyPr/>
              <a:lstStyle/>
              <a:p>
                <a:endParaRPr lang="en-US"/>
              </a:p>
            </p:txBody>
          </p:sp>
          <p:sp>
            <p:nvSpPr>
              <p:cNvPr id="450" name="Freeform 451"/>
              <p:cNvSpPr>
                <a:spLocks noChangeAspect="1"/>
              </p:cNvSpPr>
              <p:nvPr/>
            </p:nvSpPr>
            <p:spPr bwMode="auto">
              <a:xfrm>
                <a:off x="4764" y="2465"/>
                <a:ext cx="3" cy="10"/>
              </a:xfrm>
              <a:custGeom>
                <a:avLst/>
                <a:gdLst>
                  <a:gd name="T0" fmla="*/ 710 w 2"/>
                  <a:gd name="T1" fmla="*/ 27 h 9"/>
                  <a:gd name="T2" fmla="*/ 473 w 2"/>
                  <a:gd name="T3" fmla="*/ 37 h 9"/>
                  <a:gd name="T4" fmla="*/ 0 w 2"/>
                  <a:gd name="T5" fmla="*/ 24 h 9"/>
                  <a:gd name="T6" fmla="*/ 473 w 2"/>
                  <a:gd name="T7" fmla="*/ 1 h 9"/>
                  <a:gd name="T8" fmla="*/ 710 w 2"/>
                  <a:gd name="T9" fmla="*/ 2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solidFill>
                <a:srgbClr val="E7FF91"/>
              </a:solidFill>
              <a:ln w="3175" cap="rnd">
                <a:solidFill>
                  <a:srgbClr val="869943"/>
                </a:solidFill>
                <a:round/>
                <a:headEnd/>
                <a:tailEnd/>
              </a:ln>
            </p:spPr>
            <p:txBody>
              <a:bodyPr/>
              <a:lstStyle/>
              <a:p>
                <a:endParaRPr lang="en-US"/>
              </a:p>
            </p:txBody>
          </p:sp>
          <p:sp>
            <p:nvSpPr>
              <p:cNvPr id="451" name="Freeform 452"/>
              <p:cNvSpPr>
                <a:spLocks noChangeAspect="1"/>
              </p:cNvSpPr>
              <p:nvPr/>
            </p:nvSpPr>
            <p:spPr bwMode="auto">
              <a:xfrm>
                <a:off x="4721" y="2419"/>
                <a:ext cx="4" cy="5"/>
              </a:xfrm>
              <a:custGeom>
                <a:avLst/>
                <a:gdLst>
                  <a:gd name="T0" fmla="*/ 155 w 3"/>
                  <a:gd name="T1" fmla="*/ 61 h 4"/>
                  <a:gd name="T2" fmla="*/ 155 w 3"/>
                  <a:gd name="T3" fmla="*/ 95 h 4"/>
                  <a:gd name="T4" fmla="*/ 1 w 3"/>
                  <a:gd name="T5" fmla="*/ 61 h 4"/>
                  <a:gd name="T6" fmla="*/ 1 w 3"/>
                  <a:gd name="T7" fmla="*/ 0 h 4"/>
                  <a:gd name="T8" fmla="*/ 155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solidFill>
                <a:srgbClr val="E7FF91"/>
              </a:solidFill>
              <a:ln w="3175" cap="rnd">
                <a:solidFill>
                  <a:srgbClr val="869943"/>
                </a:solidFill>
                <a:round/>
                <a:headEnd/>
                <a:tailEnd/>
              </a:ln>
            </p:spPr>
            <p:txBody>
              <a:bodyPr/>
              <a:lstStyle/>
              <a:p>
                <a:endParaRPr lang="en-US"/>
              </a:p>
            </p:txBody>
          </p:sp>
          <p:sp>
            <p:nvSpPr>
              <p:cNvPr id="452" name="Freeform 453"/>
              <p:cNvSpPr>
                <a:spLocks noChangeAspect="1"/>
              </p:cNvSpPr>
              <p:nvPr/>
            </p:nvSpPr>
            <p:spPr bwMode="auto">
              <a:xfrm>
                <a:off x="4707" y="2429"/>
                <a:ext cx="2" cy="6"/>
              </a:xfrm>
              <a:custGeom>
                <a:avLst/>
                <a:gdLst>
                  <a:gd name="T0" fmla="*/ 1 w 2"/>
                  <a:gd name="T1" fmla="*/ 50 h 5"/>
                  <a:gd name="T2" fmla="*/ 0 w 2"/>
                  <a:gd name="T3" fmla="*/ 60 h 5"/>
                  <a:gd name="T4" fmla="*/ 0 w 2"/>
                  <a:gd name="T5" fmla="*/ 42 h 5"/>
                  <a:gd name="T6" fmla="*/ 1 w 2"/>
                  <a:gd name="T7" fmla="*/ 1 h 5"/>
                  <a:gd name="T8" fmla="*/ 1 w 2"/>
                  <a:gd name="T9" fmla="*/ 5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E7FF91"/>
              </a:solidFill>
              <a:ln w="3175" cap="rnd">
                <a:solidFill>
                  <a:srgbClr val="869943"/>
                </a:solidFill>
                <a:round/>
                <a:headEnd/>
                <a:tailEnd/>
              </a:ln>
            </p:spPr>
            <p:txBody>
              <a:bodyPr/>
              <a:lstStyle/>
              <a:p>
                <a:endParaRPr lang="en-US"/>
              </a:p>
            </p:txBody>
          </p:sp>
          <p:sp>
            <p:nvSpPr>
              <p:cNvPr id="453" name="Freeform 454"/>
              <p:cNvSpPr>
                <a:spLocks noChangeAspect="1"/>
              </p:cNvSpPr>
              <p:nvPr/>
            </p:nvSpPr>
            <p:spPr bwMode="auto">
              <a:xfrm>
                <a:off x="5172" y="2800"/>
                <a:ext cx="6" cy="4"/>
              </a:xfrm>
              <a:custGeom>
                <a:avLst/>
                <a:gdLst>
                  <a:gd name="T0" fmla="*/ 42 w 5"/>
                  <a:gd name="T1" fmla="*/ 2 h 4"/>
                  <a:gd name="T2" fmla="*/ 50 w 5"/>
                  <a:gd name="T3" fmla="*/ 3 h 4"/>
                  <a:gd name="T4" fmla="*/ 2 w 5"/>
                  <a:gd name="T5" fmla="*/ 2 h 4"/>
                  <a:gd name="T6" fmla="*/ 1 w 5"/>
                  <a:gd name="T7" fmla="*/ 0 h 4"/>
                  <a:gd name="T8" fmla="*/ 42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C9FFC9"/>
              </a:solidFill>
              <a:ln w="3175" cap="rnd">
                <a:solidFill>
                  <a:srgbClr val="56A856"/>
                </a:solidFill>
                <a:round/>
                <a:headEnd/>
                <a:tailEnd/>
              </a:ln>
            </p:spPr>
            <p:txBody>
              <a:bodyPr/>
              <a:lstStyle/>
              <a:p>
                <a:endParaRPr lang="en-US"/>
              </a:p>
            </p:txBody>
          </p:sp>
          <p:sp>
            <p:nvSpPr>
              <p:cNvPr id="454" name="Freeform 455"/>
              <p:cNvSpPr>
                <a:spLocks noChangeAspect="1"/>
              </p:cNvSpPr>
              <p:nvPr/>
            </p:nvSpPr>
            <p:spPr bwMode="auto">
              <a:xfrm>
                <a:off x="5172" y="2800"/>
                <a:ext cx="6" cy="4"/>
              </a:xfrm>
              <a:custGeom>
                <a:avLst/>
                <a:gdLst>
                  <a:gd name="T0" fmla="*/ 42 w 5"/>
                  <a:gd name="T1" fmla="*/ 2 h 4"/>
                  <a:gd name="T2" fmla="*/ 50 w 5"/>
                  <a:gd name="T3" fmla="*/ 3 h 4"/>
                  <a:gd name="T4" fmla="*/ 2 w 5"/>
                  <a:gd name="T5" fmla="*/ 2 h 4"/>
                  <a:gd name="T6" fmla="*/ 1 w 5"/>
                  <a:gd name="T7" fmla="*/ 0 h 4"/>
                  <a:gd name="T8" fmla="*/ 42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C9FFC9"/>
              </a:solidFill>
              <a:ln w="3175" cap="rnd">
                <a:solidFill>
                  <a:srgbClr val="56A856"/>
                </a:solidFill>
                <a:round/>
                <a:headEnd/>
                <a:tailEnd/>
              </a:ln>
            </p:spPr>
            <p:txBody>
              <a:bodyPr/>
              <a:lstStyle/>
              <a:p>
                <a:endParaRPr lang="en-US"/>
              </a:p>
            </p:txBody>
          </p:sp>
          <p:sp>
            <p:nvSpPr>
              <p:cNvPr id="455" name="Freeform 456"/>
              <p:cNvSpPr>
                <a:spLocks noChangeAspect="1"/>
              </p:cNvSpPr>
              <p:nvPr/>
            </p:nvSpPr>
            <p:spPr bwMode="auto">
              <a:xfrm>
                <a:off x="5184" y="2843"/>
                <a:ext cx="6" cy="3"/>
              </a:xfrm>
              <a:custGeom>
                <a:avLst/>
                <a:gdLst>
                  <a:gd name="T0" fmla="*/ 42 w 5"/>
                  <a:gd name="T1" fmla="*/ 1 h 3"/>
                  <a:gd name="T2" fmla="*/ 50 w 5"/>
                  <a:gd name="T3" fmla="*/ 3 h 3"/>
                  <a:gd name="T4" fmla="*/ 2 w 5"/>
                  <a:gd name="T5" fmla="*/ 2 h 3"/>
                  <a:gd name="T6" fmla="*/ 0 w 5"/>
                  <a:gd name="T7" fmla="*/ 1 h 3"/>
                  <a:gd name="T8" fmla="*/ 4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solidFill>
                <a:srgbClr val="C9FFC9"/>
              </a:solidFill>
              <a:ln w="3175" cap="rnd">
                <a:solidFill>
                  <a:srgbClr val="56A856"/>
                </a:solidFill>
                <a:round/>
                <a:headEnd/>
                <a:tailEnd/>
              </a:ln>
            </p:spPr>
            <p:txBody>
              <a:bodyPr/>
              <a:lstStyle/>
              <a:p>
                <a:endParaRPr lang="en-US"/>
              </a:p>
            </p:txBody>
          </p:sp>
          <p:sp>
            <p:nvSpPr>
              <p:cNvPr id="456" name="Freeform 457"/>
              <p:cNvSpPr>
                <a:spLocks noChangeAspect="1"/>
              </p:cNvSpPr>
              <p:nvPr/>
            </p:nvSpPr>
            <p:spPr bwMode="auto">
              <a:xfrm>
                <a:off x="5146" y="2815"/>
                <a:ext cx="5" cy="5"/>
              </a:xfrm>
              <a:custGeom>
                <a:avLst/>
                <a:gdLst>
                  <a:gd name="T0" fmla="*/ 76 w 4"/>
                  <a:gd name="T1" fmla="*/ 61 h 4"/>
                  <a:gd name="T2" fmla="*/ 95 w 4"/>
                  <a:gd name="T3" fmla="*/ 76 h 4"/>
                  <a:gd name="T4" fmla="*/ 1 w 4"/>
                  <a:gd name="T5" fmla="*/ 61 h 4"/>
                  <a:gd name="T6" fmla="*/ 0 w 4"/>
                  <a:gd name="T7" fmla="*/ 0 h 4"/>
                  <a:gd name="T8" fmla="*/ 76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solidFill>
                <a:srgbClr val="C9FFC9"/>
              </a:solidFill>
              <a:ln w="3175" cap="rnd">
                <a:solidFill>
                  <a:srgbClr val="56A856"/>
                </a:solidFill>
                <a:round/>
                <a:headEnd/>
                <a:tailEnd/>
              </a:ln>
            </p:spPr>
            <p:txBody>
              <a:bodyPr/>
              <a:lstStyle/>
              <a:p>
                <a:endParaRPr lang="en-US"/>
              </a:p>
            </p:txBody>
          </p:sp>
          <p:sp>
            <p:nvSpPr>
              <p:cNvPr id="457" name="Freeform 458"/>
              <p:cNvSpPr>
                <a:spLocks noChangeAspect="1"/>
              </p:cNvSpPr>
              <p:nvPr/>
            </p:nvSpPr>
            <p:spPr bwMode="auto">
              <a:xfrm>
                <a:off x="5208" y="2731"/>
                <a:ext cx="3" cy="6"/>
              </a:xfrm>
              <a:custGeom>
                <a:avLst/>
                <a:gdLst>
                  <a:gd name="T0" fmla="*/ 710 w 2"/>
                  <a:gd name="T1" fmla="*/ 50 h 5"/>
                  <a:gd name="T2" fmla="*/ 473 w 2"/>
                  <a:gd name="T3" fmla="*/ 60 h 5"/>
                  <a:gd name="T4" fmla="*/ 0 w 2"/>
                  <a:gd name="T5" fmla="*/ 42 h 5"/>
                  <a:gd name="T6" fmla="*/ 473 w 2"/>
                  <a:gd name="T7" fmla="*/ 1 h 5"/>
                  <a:gd name="T8" fmla="*/ 710 w 2"/>
                  <a:gd name="T9" fmla="*/ 5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solidFill>
                <a:srgbClr val="C9FFC9"/>
              </a:solidFill>
              <a:ln w="3175" cap="rnd">
                <a:solidFill>
                  <a:srgbClr val="56A856"/>
                </a:solidFill>
                <a:round/>
                <a:headEnd/>
                <a:tailEnd/>
              </a:ln>
            </p:spPr>
            <p:txBody>
              <a:bodyPr/>
              <a:lstStyle/>
              <a:p>
                <a:endParaRPr lang="en-US"/>
              </a:p>
            </p:txBody>
          </p:sp>
          <p:sp>
            <p:nvSpPr>
              <p:cNvPr id="458" name="Freeform 459"/>
              <p:cNvSpPr>
                <a:spLocks noChangeAspect="1"/>
              </p:cNvSpPr>
              <p:nvPr/>
            </p:nvSpPr>
            <p:spPr bwMode="auto">
              <a:xfrm>
                <a:off x="4846" y="2785"/>
                <a:ext cx="5" cy="6"/>
              </a:xfrm>
              <a:custGeom>
                <a:avLst/>
                <a:gdLst>
                  <a:gd name="T0" fmla="*/ 61 w 4"/>
                  <a:gd name="T1" fmla="*/ 50 h 5"/>
                  <a:gd name="T2" fmla="*/ 0 w 4"/>
                  <a:gd name="T3" fmla="*/ 50 h 5"/>
                  <a:gd name="T4" fmla="*/ 1 w 4"/>
                  <a:gd name="T5" fmla="*/ 2 h 5"/>
                  <a:gd name="T6" fmla="*/ 76 w 4"/>
                  <a:gd name="T7" fmla="*/ 1 h 5"/>
                  <a:gd name="T8" fmla="*/ 61 w 4"/>
                  <a:gd name="T9" fmla="*/ 5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rgbClr val="FFCCA8"/>
              </a:solidFill>
              <a:ln w="3175" cap="rnd">
                <a:solidFill>
                  <a:srgbClr val="B38768"/>
                </a:solidFill>
                <a:round/>
                <a:headEnd/>
                <a:tailEnd/>
              </a:ln>
            </p:spPr>
            <p:txBody>
              <a:bodyPr/>
              <a:lstStyle/>
              <a:p>
                <a:endParaRPr lang="en-US"/>
              </a:p>
            </p:txBody>
          </p:sp>
          <p:sp>
            <p:nvSpPr>
              <p:cNvPr id="459" name="Freeform 460"/>
              <p:cNvSpPr>
                <a:spLocks noChangeAspect="1"/>
              </p:cNvSpPr>
              <p:nvPr/>
            </p:nvSpPr>
            <p:spPr bwMode="auto">
              <a:xfrm>
                <a:off x="4881" y="2735"/>
                <a:ext cx="3" cy="8"/>
              </a:xfrm>
              <a:custGeom>
                <a:avLst/>
                <a:gdLst>
                  <a:gd name="T0" fmla="*/ 2 w 3"/>
                  <a:gd name="T1" fmla="*/ 33 h 7"/>
                  <a:gd name="T2" fmla="*/ 1 w 3"/>
                  <a:gd name="T3" fmla="*/ 43 h 7"/>
                  <a:gd name="T4" fmla="*/ 1 w 3"/>
                  <a:gd name="T5" fmla="*/ 29 h 7"/>
                  <a:gd name="T6" fmla="*/ 3 w 3"/>
                  <a:gd name="T7" fmla="*/ 1 h 7"/>
                  <a:gd name="T8" fmla="*/ 2 w 3"/>
                  <a:gd name="T9" fmla="*/ 33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solidFill>
                <a:srgbClr val="FFCCA8"/>
              </a:solidFill>
              <a:ln w="3175" cap="rnd">
                <a:solidFill>
                  <a:srgbClr val="B38768"/>
                </a:solidFill>
                <a:round/>
                <a:headEnd/>
                <a:tailEnd/>
              </a:ln>
            </p:spPr>
            <p:txBody>
              <a:bodyPr/>
              <a:lstStyle/>
              <a:p>
                <a:endParaRPr lang="en-US"/>
              </a:p>
            </p:txBody>
          </p:sp>
          <p:sp>
            <p:nvSpPr>
              <p:cNvPr id="460" name="Freeform 461"/>
              <p:cNvSpPr>
                <a:spLocks noChangeAspect="1"/>
              </p:cNvSpPr>
              <p:nvPr/>
            </p:nvSpPr>
            <p:spPr bwMode="auto">
              <a:xfrm>
                <a:off x="4804" y="2703"/>
                <a:ext cx="5" cy="5"/>
              </a:xfrm>
              <a:custGeom>
                <a:avLst/>
                <a:gdLst>
                  <a:gd name="T0" fmla="*/ 61 w 4"/>
                  <a:gd name="T1" fmla="*/ 76 h 4"/>
                  <a:gd name="T2" fmla="*/ 0 w 4"/>
                  <a:gd name="T3" fmla="*/ 95 h 4"/>
                  <a:gd name="T4" fmla="*/ 1 w 4"/>
                  <a:gd name="T5" fmla="*/ 61 h 4"/>
                  <a:gd name="T6" fmla="*/ 95 w 4"/>
                  <a:gd name="T7" fmla="*/ 1 h 4"/>
                  <a:gd name="T8" fmla="*/ 61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solidFill>
                <a:srgbClr val="FFCCA8"/>
              </a:solidFill>
              <a:ln w="3175" cap="rnd">
                <a:solidFill>
                  <a:srgbClr val="B38768"/>
                </a:solidFill>
                <a:round/>
                <a:headEnd/>
                <a:tailEnd/>
              </a:ln>
            </p:spPr>
            <p:txBody>
              <a:bodyPr/>
              <a:lstStyle/>
              <a:p>
                <a:endParaRPr lang="en-US"/>
              </a:p>
            </p:txBody>
          </p:sp>
          <p:sp>
            <p:nvSpPr>
              <p:cNvPr id="461" name="Freeform 462"/>
              <p:cNvSpPr>
                <a:spLocks noChangeAspect="1"/>
              </p:cNvSpPr>
              <p:nvPr/>
            </p:nvSpPr>
            <p:spPr bwMode="auto">
              <a:xfrm>
                <a:off x="4825" y="2643"/>
                <a:ext cx="6" cy="4"/>
              </a:xfrm>
              <a:custGeom>
                <a:avLst/>
                <a:gdLst>
                  <a:gd name="T0" fmla="*/ 42 w 5"/>
                  <a:gd name="T1" fmla="*/ 1 h 3"/>
                  <a:gd name="T2" fmla="*/ 50 w 5"/>
                  <a:gd name="T3" fmla="*/ 155 h 3"/>
                  <a:gd name="T4" fmla="*/ 2 w 5"/>
                  <a:gd name="T5" fmla="*/ 116 h 3"/>
                  <a:gd name="T6" fmla="*/ 0 w 5"/>
                  <a:gd name="T7" fmla="*/ 0 h 3"/>
                  <a:gd name="T8" fmla="*/ 4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solidFill>
                <a:srgbClr val="FFCCA8"/>
              </a:solidFill>
              <a:ln w="3175" cap="rnd">
                <a:solidFill>
                  <a:srgbClr val="B38768"/>
                </a:solidFill>
                <a:round/>
                <a:headEnd/>
                <a:tailEnd/>
              </a:ln>
            </p:spPr>
            <p:txBody>
              <a:bodyPr/>
              <a:lstStyle/>
              <a:p>
                <a:endParaRPr lang="en-US"/>
              </a:p>
            </p:txBody>
          </p:sp>
          <p:sp>
            <p:nvSpPr>
              <p:cNvPr id="462" name="Freeform 463"/>
              <p:cNvSpPr>
                <a:spLocks noChangeAspect="1"/>
              </p:cNvSpPr>
              <p:nvPr/>
            </p:nvSpPr>
            <p:spPr bwMode="auto">
              <a:xfrm>
                <a:off x="4773" y="2678"/>
                <a:ext cx="2" cy="6"/>
              </a:xfrm>
              <a:custGeom>
                <a:avLst/>
                <a:gdLst>
                  <a:gd name="T0" fmla="*/ 2 w 2"/>
                  <a:gd name="T1" fmla="*/ 42 h 5"/>
                  <a:gd name="T2" fmla="*/ 2 w 2"/>
                  <a:gd name="T3" fmla="*/ 60 h 5"/>
                  <a:gd name="T4" fmla="*/ 1 w 2"/>
                  <a:gd name="T5" fmla="*/ 42 h 5"/>
                  <a:gd name="T6" fmla="*/ 1 w 2"/>
                  <a:gd name="T7" fmla="*/ 0 h 5"/>
                  <a:gd name="T8" fmla="*/ 2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solidFill>
                <a:srgbClr val="FFCCA8"/>
              </a:solidFill>
              <a:ln w="3175" cap="rnd">
                <a:solidFill>
                  <a:srgbClr val="B38768"/>
                </a:solidFill>
                <a:round/>
                <a:headEnd/>
                <a:tailEnd/>
              </a:ln>
            </p:spPr>
            <p:txBody>
              <a:bodyPr/>
              <a:lstStyle/>
              <a:p>
                <a:endParaRPr lang="en-US"/>
              </a:p>
            </p:txBody>
          </p:sp>
          <p:sp>
            <p:nvSpPr>
              <p:cNvPr id="463" name="Freeform 464"/>
              <p:cNvSpPr>
                <a:spLocks noChangeAspect="1"/>
              </p:cNvSpPr>
              <p:nvPr/>
            </p:nvSpPr>
            <p:spPr bwMode="auto">
              <a:xfrm>
                <a:off x="4726" y="2830"/>
                <a:ext cx="5" cy="4"/>
              </a:xfrm>
              <a:custGeom>
                <a:avLst/>
                <a:gdLst>
                  <a:gd name="T0" fmla="*/ 61 w 4"/>
                  <a:gd name="T1" fmla="*/ 3 h 4"/>
                  <a:gd name="T2" fmla="*/ 0 w 4"/>
                  <a:gd name="T3" fmla="*/ 4 h 4"/>
                  <a:gd name="T4" fmla="*/ 1 w 4"/>
                  <a:gd name="T5" fmla="*/ 2 h 4"/>
                  <a:gd name="T6" fmla="*/ 95 w 4"/>
                  <a:gd name="T7" fmla="*/ 0 h 4"/>
                  <a:gd name="T8" fmla="*/ 61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solidFill>
                <a:srgbClr val="FFCCA8"/>
              </a:solidFill>
              <a:ln w="3175" cap="rnd">
                <a:solidFill>
                  <a:srgbClr val="B38768"/>
                </a:solidFill>
                <a:round/>
                <a:headEnd/>
                <a:tailEnd/>
              </a:ln>
            </p:spPr>
            <p:txBody>
              <a:bodyPr/>
              <a:lstStyle/>
              <a:p>
                <a:endParaRPr lang="en-US"/>
              </a:p>
            </p:txBody>
          </p:sp>
          <p:sp>
            <p:nvSpPr>
              <p:cNvPr id="464" name="Freeform 465"/>
              <p:cNvSpPr>
                <a:spLocks noChangeAspect="1"/>
              </p:cNvSpPr>
              <p:nvPr/>
            </p:nvSpPr>
            <p:spPr bwMode="auto">
              <a:xfrm>
                <a:off x="5397" y="2927"/>
                <a:ext cx="5" cy="3"/>
              </a:xfrm>
              <a:custGeom>
                <a:avLst/>
                <a:gdLst>
                  <a:gd name="T0" fmla="*/ 61 w 4"/>
                  <a:gd name="T1" fmla="*/ 3 h 3"/>
                  <a:gd name="T2" fmla="*/ 0 w 4"/>
                  <a:gd name="T3" fmla="*/ 2 h 3"/>
                  <a:gd name="T4" fmla="*/ 61 w 4"/>
                  <a:gd name="T5" fmla="*/ 1 h 3"/>
                  <a:gd name="T6" fmla="*/ 76 w 4"/>
                  <a:gd name="T7" fmla="*/ 1 h 3"/>
                  <a:gd name="T8" fmla="*/ 6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solidFill>
                <a:srgbClr val="C9FFC9"/>
              </a:solidFill>
              <a:ln w="3175" cap="rnd">
                <a:solidFill>
                  <a:srgbClr val="56A856"/>
                </a:solidFill>
                <a:round/>
                <a:headEnd/>
                <a:tailEnd/>
              </a:ln>
            </p:spPr>
            <p:txBody>
              <a:bodyPr/>
              <a:lstStyle/>
              <a:p>
                <a:endParaRPr lang="en-US"/>
              </a:p>
            </p:txBody>
          </p:sp>
          <p:sp>
            <p:nvSpPr>
              <p:cNvPr id="465" name="Freeform 466"/>
              <p:cNvSpPr>
                <a:spLocks noChangeAspect="1"/>
              </p:cNvSpPr>
              <p:nvPr/>
            </p:nvSpPr>
            <p:spPr bwMode="auto">
              <a:xfrm>
                <a:off x="5408" y="2970"/>
                <a:ext cx="4" cy="5"/>
              </a:xfrm>
              <a:custGeom>
                <a:avLst/>
                <a:gdLst>
                  <a:gd name="T0" fmla="*/ 2 w 4"/>
                  <a:gd name="T1" fmla="*/ 76 h 4"/>
                  <a:gd name="T2" fmla="*/ 0 w 4"/>
                  <a:gd name="T3" fmla="*/ 76 h 4"/>
                  <a:gd name="T4" fmla="*/ 1 w 4"/>
                  <a:gd name="T5" fmla="*/ 0 h 4"/>
                  <a:gd name="T6" fmla="*/ 3 w 4"/>
                  <a:gd name="T7" fmla="*/ 1 h 4"/>
                  <a:gd name="T8" fmla="*/ 2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solidFill>
                <a:srgbClr val="C9FFC9"/>
              </a:solidFill>
              <a:ln w="3175" cap="rnd">
                <a:solidFill>
                  <a:srgbClr val="56A856"/>
                </a:solidFill>
                <a:round/>
                <a:headEnd/>
                <a:tailEnd/>
              </a:ln>
            </p:spPr>
            <p:txBody>
              <a:bodyPr/>
              <a:lstStyle/>
              <a:p>
                <a:endParaRPr lang="en-US"/>
              </a:p>
            </p:txBody>
          </p:sp>
          <p:sp>
            <p:nvSpPr>
              <p:cNvPr id="466" name="Freeform 467"/>
              <p:cNvSpPr>
                <a:spLocks noChangeAspect="1"/>
              </p:cNvSpPr>
              <p:nvPr/>
            </p:nvSpPr>
            <p:spPr bwMode="auto">
              <a:xfrm>
                <a:off x="5400" y="2935"/>
                <a:ext cx="4" cy="4"/>
              </a:xfrm>
              <a:custGeom>
                <a:avLst/>
                <a:gdLst>
                  <a:gd name="T0" fmla="*/ 1 w 3"/>
                  <a:gd name="T1" fmla="*/ 155 h 3"/>
                  <a:gd name="T2" fmla="*/ 0 w 3"/>
                  <a:gd name="T3" fmla="*/ 116 h 3"/>
                  <a:gd name="T4" fmla="*/ 1 w 3"/>
                  <a:gd name="T5" fmla="*/ 1 h 3"/>
                  <a:gd name="T6" fmla="*/ 155 w 3"/>
                  <a:gd name="T7" fmla="*/ 1 h 3"/>
                  <a:gd name="T8" fmla="*/ 1 w 3"/>
                  <a:gd name="T9" fmla="*/ 15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solidFill>
                <a:srgbClr val="C9FFC9"/>
              </a:solidFill>
              <a:ln w="3175" cap="rnd">
                <a:solidFill>
                  <a:srgbClr val="56A856"/>
                </a:solidFill>
                <a:round/>
                <a:headEnd/>
                <a:tailEnd/>
              </a:ln>
            </p:spPr>
            <p:txBody>
              <a:bodyPr/>
              <a:lstStyle/>
              <a:p>
                <a:endParaRPr lang="en-US"/>
              </a:p>
            </p:txBody>
          </p:sp>
          <p:sp>
            <p:nvSpPr>
              <p:cNvPr id="467" name="Freeform 468"/>
              <p:cNvSpPr>
                <a:spLocks noChangeAspect="1"/>
              </p:cNvSpPr>
              <p:nvPr/>
            </p:nvSpPr>
            <p:spPr bwMode="auto">
              <a:xfrm>
                <a:off x="5400" y="2953"/>
                <a:ext cx="4" cy="4"/>
              </a:xfrm>
              <a:custGeom>
                <a:avLst/>
                <a:gdLst>
                  <a:gd name="T0" fmla="*/ 1 w 3"/>
                  <a:gd name="T1" fmla="*/ 116 h 3"/>
                  <a:gd name="T2" fmla="*/ 0 w 3"/>
                  <a:gd name="T3" fmla="*/ 116 h 3"/>
                  <a:gd name="T4" fmla="*/ 1 w 3"/>
                  <a:gd name="T5" fmla="*/ 0 h 3"/>
                  <a:gd name="T6" fmla="*/ 155 w 3"/>
                  <a:gd name="T7" fmla="*/ 1 h 3"/>
                  <a:gd name="T8" fmla="*/ 1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solidFill>
                <a:srgbClr val="C9FFC9"/>
              </a:solidFill>
              <a:ln w="3175" cap="rnd">
                <a:solidFill>
                  <a:srgbClr val="56A856"/>
                </a:solidFill>
                <a:round/>
                <a:headEnd/>
                <a:tailEnd/>
              </a:ln>
            </p:spPr>
            <p:txBody>
              <a:bodyPr/>
              <a:lstStyle/>
              <a:p>
                <a:endParaRPr lang="en-US"/>
              </a:p>
            </p:txBody>
          </p:sp>
          <p:sp>
            <p:nvSpPr>
              <p:cNvPr id="468" name="Freeform 469"/>
              <p:cNvSpPr>
                <a:spLocks noChangeAspect="1"/>
              </p:cNvSpPr>
              <p:nvPr/>
            </p:nvSpPr>
            <p:spPr bwMode="auto">
              <a:xfrm>
                <a:off x="4695" y="2316"/>
                <a:ext cx="2" cy="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solidFill>
                <a:srgbClr val="E7FF91"/>
              </a:solidFill>
              <a:ln w="3175" cap="rnd">
                <a:solidFill>
                  <a:srgbClr val="869943"/>
                </a:solidFill>
                <a:round/>
                <a:headEnd/>
                <a:tailEnd/>
              </a:ln>
            </p:spPr>
            <p:txBody>
              <a:bodyPr/>
              <a:lstStyle/>
              <a:p>
                <a:endParaRPr lang="en-US"/>
              </a:p>
            </p:txBody>
          </p:sp>
          <p:sp>
            <p:nvSpPr>
              <p:cNvPr id="469" name="Freeform 470"/>
              <p:cNvSpPr>
                <a:spLocks noChangeAspect="1"/>
              </p:cNvSpPr>
              <p:nvPr/>
            </p:nvSpPr>
            <p:spPr bwMode="auto">
              <a:xfrm>
                <a:off x="4733" y="2485"/>
                <a:ext cx="4" cy="4"/>
              </a:xfrm>
              <a:custGeom>
                <a:avLst/>
                <a:gdLst>
                  <a:gd name="T0" fmla="*/ 155 w 3"/>
                  <a:gd name="T1" fmla="*/ 116 h 3"/>
                  <a:gd name="T2" fmla="*/ 1 w 3"/>
                  <a:gd name="T3" fmla="*/ 155 h 3"/>
                  <a:gd name="T4" fmla="*/ 0 w 3"/>
                  <a:gd name="T5" fmla="*/ 1 h 3"/>
                  <a:gd name="T6" fmla="*/ 116 w 3"/>
                  <a:gd name="T7" fmla="*/ 0 h 3"/>
                  <a:gd name="T8" fmla="*/ 155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rgbClr val="E7FF91"/>
              </a:solidFill>
              <a:ln w="3175" cap="rnd">
                <a:solidFill>
                  <a:srgbClr val="869943"/>
                </a:solidFill>
                <a:round/>
                <a:headEnd/>
                <a:tailEnd/>
              </a:ln>
            </p:spPr>
            <p:txBody>
              <a:bodyPr/>
              <a:lstStyle/>
              <a:p>
                <a:endParaRPr lang="en-US"/>
              </a:p>
            </p:txBody>
          </p:sp>
          <p:sp>
            <p:nvSpPr>
              <p:cNvPr id="470" name="Freeform 471"/>
              <p:cNvSpPr>
                <a:spLocks noChangeAspect="1"/>
              </p:cNvSpPr>
              <p:nvPr/>
            </p:nvSpPr>
            <p:spPr bwMode="auto">
              <a:xfrm>
                <a:off x="4704" y="2413"/>
                <a:ext cx="5" cy="5"/>
              </a:xfrm>
              <a:custGeom>
                <a:avLst/>
                <a:gdLst>
                  <a:gd name="T0" fmla="*/ 95 w 4"/>
                  <a:gd name="T1" fmla="*/ 61 h 4"/>
                  <a:gd name="T2" fmla="*/ 61 w 4"/>
                  <a:gd name="T3" fmla="*/ 95 h 4"/>
                  <a:gd name="T4" fmla="*/ 0 w 4"/>
                  <a:gd name="T5" fmla="*/ 61 h 4"/>
                  <a:gd name="T6" fmla="*/ 61 w 4"/>
                  <a:gd name="T7" fmla="*/ 0 h 4"/>
                  <a:gd name="T8" fmla="*/ 95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solidFill>
                <a:srgbClr val="E7FF91"/>
              </a:solidFill>
              <a:ln w="3175" cap="rnd">
                <a:solidFill>
                  <a:srgbClr val="869943"/>
                </a:solidFill>
                <a:round/>
                <a:headEnd/>
                <a:tailEnd/>
              </a:ln>
            </p:spPr>
            <p:txBody>
              <a:bodyPr/>
              <a:lstStyle/>
              <a:p>
                <a:endParaRPr lang="en-US"/>
              </a:p>
            </p:txBody>
          </p:sp>
          <p:sp>
            <p:nvSpPr>
              <p:cNvPr id="471" name="Freeform 472"/>
              <p:cNvSpPr>
                <a:spLocks noChangeAspect="1"/>
              </p:cNvSpPr>
              <p:nvPr/>
            </p:nvSpPr>
            <p:spPr bwMode="auto">
              <a:xfrm>
                <a:off x="5373" y="2831"/>
                <a:ext cx="5" cy="3"/>
              </a:xfrm>
              <a:custGeom>
                <a:avLst/>
                <a:gdLst>
                  <a:gd name="T0" fmla="*/ 61 w 4"/>
                  <a:gd name="T1" fmla="*/ 2 h 3"/>
                  <a:gd name="T2" fmla="*/ 1 w 4"/>
                  <a:gd name="T3" fmla="*/ 2 h 3"/>
                  <a:gd name="T4" fmla="*/ 1 w 4"/>
                  <a:gd name="T5" fmla="*/ 1 h 3"/>
                  <a:gd name="T6" fmla="*/ 76 w 4"/>
                  <a:gd name="T7" fmla="*/ 0 h 3"/>
                  <a:gd name="T8" fmla="*/ 61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solidFill>
                <a:srgbClr val="EFBAFF"/>
              </a:solidFill>
              <a:ln w="3175" cap="rnd">
                <a:solidFill>
                  <a:srgbClr val="A686B0"/>
                </a:solidFill>
                <a:round/>
                <a:headEnd/>
                <a:tailEnd/>
              </a:ln>
            </p:spPr>
            <p:txBody>
              <a:bodyPr/>
              <a:lstStyle/>
              <a:p>
                <a:endParaRPr lang="en-US"/>
              </a:p>
            </p:txBody>
          </p:sp>
          <p:sp>
            <p:nvSpPr>
              <p:cNvPr id="472" name="Freeform 473"/>
              <p:cNvSpPr>
                <a:spLocks noChangeAspect="1"/>
              </p:cNvSpPr>
              <p:nvPr/>
            </p:nvSpPr>
            <p:spPr bwMode="auto">
              <a:xfrm>
                <a:off x="5143" y="2808"/>
                <a:ext cx="4" cy="5"/>
              </a:xfrm>
              <a:custGeom>
                <a:avLst/>
                <a:gdLst>
                  <a:gd name="T0" fmla="*/ 116 w 3"/>
                  <a:gd name="T1" fmla="*/ 61 h 4"/>
                  <a:gd name="T2" fmla="*/ 155 w 3"/>
                  <a:gd name="T3" fmla="*/ 76 h 4"/>
                  <a:gd name="T4" fmla="*/ 1 w 3"/>
                  <a:gd name="T5" fmla="*/ 76 h 4"/>
                  <a:gd name="T6" fmla="*/ 0 w 3"/>
                  <a:gd name="T7" fmla="*/ 1 h 4"/>
                  <a:gd name="T8" fmla="*/ 116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solidFill>
                <a:srgbClr val="C9FFC9"/>
              </a:solidFill>
              <a:ln w="3175" cap="rnd">
                <a:solidFill>
                  <a:srgbClr val="56A856"/>
                </a:solidFill>
                <a:round/>
                <a:headEnd/>
                <a:tailEnd/>
              </a:ln>
            </p:spPr>
            <p:txBody>
              <a:bodyPr/>
              <a:lstStyle/>
              <a:p>
                <a:endParaRPr lang="en-US"/>
              </a:p>
            </p:txBody>
          </p:sp>
          <p:sp>
            <p:nvSpPr>
              <p:cNvPr id="473" name="Freeform 474"/>
              <p:cNvSpPr>
                <a:spLocks noChangeAspect="1"/>
              </p:cNvSpPr>
              <p:nvPr/>
            </p:nvSpPr>
            <p:spPr bwMode="auto">
              <a:xfrm>
                <a:off x="5139" y="2684"/>
                <a:ext cx="4" cy="4"/>
              </a:xfrm>
              <a:custGeom>
                <a:avLst/>
                <a:gdLst>
                  <a:gd name="T0" fmla="*/ 2 w 4"/>
                  <a:gd name="T1" fmla="*/ 116 h 3"/>
                  <a:gd name="T2" fmla="*/ 0 w 4"/>
                  <a:gd name="T3" fmla="*/ 116 h 3"/>
                  <a:gd name="T4" fmla="*/ 2 w 4"/>
                  <a:gd name="T5" fmla="*/ 0 h 3"/>
                  <a:gd name="T6" fmla="*/ 4 w 4"/>
                  <a:gd name="T7" fmla="*/ 1 h 3"/>
                  <a:gd name="T8" fmla="*/ 2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solidFill>
                <a:srgbClr val="C9FFC9"/>
              </a:solidFill>
              <a:ln w="3175" cap="rnd">
                <a:solidFill>
                  <a:srgbClr val="56A856"/>
                </a:solidFill>
                <a:round/>
                <a:headEnd/>
                <a:tailEnd/>
              </a:ln>
            </p:spPr>
            <p:txBody>
              <a:bodyPr/>
              <a:lstStyle/>
              <a:p>
                <a:endParaRPr lang="en-US"/>
              </a:p>
            </p:txBody>
          </p:sp>
          <p:sp>
            <p:nvSpPr>
              <p:cNvPr id="474" name="Oval 475"/>
              <p:cNvSpPr>
                <a:spLocks noChangeAspect="1" noChangeArrowheads="1"/>
              </p:cNvSpPr>
              <p:nvPr/>
            </p:nvSpPr>
            <p:spPr bwMode="auto">
              <a:xfrm>
                <a:off x="4848" y="2659"/>
                <a:ext cx="4" cy="6"/>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75" name="Freeform 476"/>
              <p:cNvSpPr>
                <a:spLocks noChangeAspect="1"/>
              </p:cNvSpPr>
              <p:nvPr/>
            </p:nvSpPr>
            <p:spPr bwMode="auto">
              <a:xfrm>
                <a:off x="4729" y="2713"/>
                <a:ext cx="4" cy="4"/>
              </a:xfrm>
              <a:custGeom>
                <a:avLst/>
                <a:gdLst>
                  <a:gd name="T0" fmla="*/ 116 w 3"/>
                  <a:gd name="T1" fmla="*/ 1 h 3"/>
                  <a:gd name="T2" fmla="*/ 155 w 3"/>
                  <a:gd name="T3" fmla="*/ 155 h 3"/>
                  <a:gd name="T4" fmla="*/ 1 w 3"/>
                  <a:gd name="T5" fmla="*/ 116 h 3"/>
                  <a:gd name="T6" fmla="*/ 0 w 3"/>
                  <a:gd name="T7" fmla="*/ 0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476" name="Freeform 477"/>
              <p:cNvSpPr>
                <a:spLocks noChangeAspect="1"/>
              </p:cNvSpPr>
              <p:nvPr/>
            </p:nvSpPr>
            <p:spPr bwMode="auto">
              <a:xfrm>
                <a:off x="4594" y="3006"/>
                <a:ext cx="2" cy="5"/>
              </a:xfrm>
              <a:custGeom>
                <a:avLst/>
                <a:gdLst>
                  <a:gd name="T0" fmla="*/ 2 w 2"/>
                  <a:gd name="T1" fmla="*/ 61 h 4"/>
                  <a:gd name="T2" fmla="*/ 1 w 2"/>
                  <a:gd name="T3" fmla="*/ 76 h 4"/>
                  <a:gd name="T4" fmla="*/ 0 w 2"/>
                  <a:gd name="T5" fmla="*/ 61 h 4"/>
                  <a:gd name="T6" fmla="*/ 2 w 2"/>
                  <a:gd name="T7" fmla="*/ 0 h 4"/>
                  <a:gd name="T8" fmla="*/ 2 w 2"/>
                  <a:gd name="T9" fmla="*/ 61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solidFill>
                <a:srgbClr val="FFE270"/>
              </a:solidFill>
              <a:ln w="3175" cap="rnd">
                <a:solidFill>
                  <a:srgbClr val="9C926C"/>
                </a:solidFill>
                <a:round/>
                <a:headEnd/>
                <a:tailEnd/>
              </a:ln>
            </p:spPr>
            <p:txBody>
              <a:bodyPr/>
              <a:lstStyle/>
              <a:p>
                <a:endParaRPr lang="en-US"/>
              </a:p>
            </p:txBody>
          </p:sp>
          <p:sp>
            <p:nvSpPr>
              <p:cNvPr id="477" name="Freeform 478"/>
              <p:cNvSpPr>
                <a:spLocks noChangeAspect="1"/>
              </p:cNvSpPr>
              <p:nvPr/>
            </p:nvSpPr>
            <p:spPr bwMode="auto">
              <a:xfrm>
                <a:off x="5008" y="3346"/>
                <a:ext cx="1" cy="3"/>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FFE270"/>
              </a:solidFill>
              <a:ln w="3175" cap="rnd">
                <a:solidFill>
                  <a:srgbClr val="9C926C"/>
                </a:solidFill>
                <a:round/>
                <a:headEnd/>
                <a:tailEnd/>
              </a:ln>
            </p:spPr>
            <p:txBody>
              <a:bodyPr/>
              <a:lstStyle/>
              <a:p>
                <a:endParaRPr lang="en-US"/>
              </a:p>
            </p:txBody>
          </p:sp>
          <p:sp>
            <p:nvSpPr>
              <p:cNvPr id="478" name="Freeform 479"/>
              <p:cNvSpPr>
                <a:spLocks noChangeAspect="1"/>
              </p:cNvSpPr>
              <p:nvPr/>
            </p:nvSpPr>
            <p:spPr bwMode="auto">
              <a:xfrm>
                <a:off x="5002" y="3432"/>
                <a:ext cx="2" cy="4"/>
              </a:xfrm>
              <a:custGeom>
                <a:avLst/>
                <a:gdLst>
                  <a:gd name="T0" fmla="*/ 2 w 2"/>
                  <a:gd name="T1" fmla="*/ 116 h 3"/>
                  <a:gd name="T2" fmla="*/ 1 w 2"/>
                  <a:gd name="T3" fmla="*/ 116 h 3"/>
                  <a:gd name="T4" fmla="*/ 0 w 2"/>
                  <a:gd name="T5" fmla="*/ 1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479" name="Freeform 480"/>
              <p:cNvSpPr>
                <a:spLocks noChangeAspect="1"/>
              </p:cNvSpPr>
              <p:nvPr/>
            </p:nvSpPr>
            <p:spPr bwMode="auto">
              <a:xfrm>
                <a:off x="4869" y="2838"/>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480" name="Freeform 481"/>
              <p:cNvSpPr>
                <a:spLocks noChangeAspect="1"/>
              </p:cNvSpPr>
              <p:nvPr/>
            </p:nvSpPr>
            <p:spPr bwMode="auto">
              <a:xfrm>
                <a:off x="5415" y="2998"/>
                <a:ext cx="2" cy="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solidFill>
                <a:srgbClr val="C9FFC9"/>
              </a:solidFill>
              <a:ln w="3175" cap="rnd">
                <a:solidFill>
                  <a:srgbClr val="56A856"/>
                </a:solidFill>
                <a:round/>
                <a:headEnd/>
                <a:tailEnd/>
              </a:ln>
            </p:spPr>
            <p:txBody>
              <a:bodyPr/>
              <a:lstStyle/>
              <a:p>
                <a:endParaRPr lang="en-US"/>
              </a:p>
            </p:txBody>
          </p:sp>
          <p:sp>
            <p:nvSpPr>
              <p:cNvPr id="481" name="Freeform 482"/>
              <p:cNvSpPr>
                <a:spLocks noChangeAspect="1"/>
              </p:cNvSpPr>
              <p:nvPr/>
            </p:nvSpPr>
            <p:spPr bwMode="auto">
              <a:xfrm>
                <a:off x="5375" y="3042"/>
                <a:ext cx="3" cy="4"/>
              </a:xfrm>
              <a:custGeom>
                <a:avLst/>
                <a:gdLst>
                  <a:gd name="T0" fmla="*/ 710 w 2"/>
                  <a:gd name="T1" fmla="*/ 116 h 3"/>
                  <a:gd name="T2" fmla="*/ 473 w 2"/>
                  <a:gd name="T3" fmla="*/ 155 h 3"/>
                  <a:gd name="T4" fmla="*/ 0 w 2"/>
                  <a:gd name="T5" fmla="*/ 1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482" name="Oval 483"/>
              <p:cNvSpPr>
                <a:spLocks noChangeAspect="1" noChangeArrowheads="1"/>
              </p:cNvSpPr>
              <p:nvPr/>
            </p:nvSpPr>
            <p:spPr bwMode="auto">
              <a:xfrm>
                <a:off x="5393" y="2886"/>
                <a:ext cx="1" cy="2"/>
              </a:xfrm>
              <a:prstGeom prst="ellipse">
                <a:avLst/>
              </a:prstGeom>
              <a:solidFill>
                <a:srgbClr val="C9FFC9"/>
              </a:solidFill>
              <a:ln w="3175" cap="rnd">
                <a:solidFill>
                  <a:srgbClr val="56A856"/>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83" name="Freeform 484"/>
              <p:cNvSpPr>
                <a:spLocks noChangeAspect="1"/>
              </p:cNvSpPr>
              <p:nvPr/>
            </p:nvSpPr>
            <p:spPr bwMode="auto">
              <a:xfrm>
                <a:off x="5392" y="2893"/>
                <a:ext cx="1" cy="4"/>
              </a:xfrm>
              <a:custGeom>
                <a:avLst/>
                <a:gdLst>
                  <a:gd name="T0" fmla="*/ 1 w 1"/>
                  <a:gd name="T1" fmla="*/ 116 h 3"/>
                  <a:gd name="T2" fmla="*/ 0 w 1"/>
                  <a:gd name="T3" fmla="*/ 155 h 3"/>
                  <a:gd name="T4" fmla="*/ 0 w 1"/>
                  <a:gd name="T5" fmla="*/ 116 h 3"/>
                  <a:gd name="T6" fmla="*/ 0 w 1"/>
                  <a:gd name="T7" fmla="*/ 0 h 3"/>
                  <a:gd name="T8" fmla="*/ 1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solidFill>
                <a:srgbClr val="C9FFC9"/>
              </a:solidFill>
              <a:ln w="3175" cap="rnd">
                <a:solidFill>
                  <a:srgbClr val="56A856"/>
                </a:solidFill>
                <a:round/>
                <a:headEnd/>
                <a:tailEnd/>
              </a:ln>
            </p:spPr>
            <p:txBody>
              <a:bodyPr/>
              <a:lstStyle/>
              <a:p>
                <a:endParaRPr lang="en-US"/>
              </a:p>
            </p:txBody>
          </p:sp>
          <p:sp>
            <p:nvSpPr>
              <p:cNvPr id="484" name="Freeform 485"/>
              <p:cNvSpPr>
                <a:spLocks noChangeAspect="1"/>
              </p:cNvSpPr>
              <p:nvPr/>
            </p:nvSpPr>
            <p:spPr bwMode="auto">
              <a:xfrm>
                <a:off x="5409" y="2984"/>
                <a:ext cx="3" cy="5"/>
              </a:xfrm>
              <a:custGeom>
                <a:avLst/>
                <a:gdLst>
                  <a:gd name="T0" fmla="*/ 2 w 3"/>
                  <a:gd name="T1" fmla="*/ 61 h 4"/>
                  <a:gd name="T2" fmla="*/ 1 w 3"/>
                  <a:gd name="T3" fmla="*/ 95 h 4"/>
                  <a:gd name="T4" fmla="*/ 0 w 3"/>
                  <a:gd name="T5" fmla="*/ 61 h 4"/>
                  <a:gd name="T6" fmla="*/ 1 w 3"/>
                  <a:gd name="T7" fmla="*/ 0 h 4"/>
                  <a:gd name="T8" fmla="*/ 2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solidFill>
                <a:srgbClr val="C9FFC9"/>
              </a:solidFill>
              <a:ln w="3175" cap="rnd">
                <a:solidFill>
                  <a:srgbClr val="56A856"/>
                </a:solidFill>
                <a:round/>
                <a:headEnd/>
                <a:tailEnd/>
              </a:ln>
            </p:spPr>
            <p:txBody>
              <a:bodyPr/>
              <a:lstStyle/>
              <a:p>
                <a:endParaRPr lang="en-US"/>
              </a:p>
            </p:txBody>
          </p:sp>
          <p:sp>
            <p:nvSpPr>
              <p:cNvPr id="485" name="Freeform 486"/>
              <p:cNvSpPr>
                <a:spLocks noChangeAspect="1"/>
              </p:cNvSpPr>
              <p:nvPr/>
            </p:nvSpPr>
            <p:spPr bwMode="auto">
              <a:xfrm>
                <a:off x="5396" y="2914"/>
                <a:ext cx="2" cy="3"/>
              </a:xfrm>
              <a:custGeom>
                <a:avLst/>
                <a:gdLst>
                  <a:gd name="T0" fmla="*/ 1 w 2"/>
                  <a:gd name="T1" fmla="*/ 2 h 3"/>
                  <a:gd name="T2" fmla="*/ 0 w 2"/>
                  <a:gd name="T3" fmla="*/ 2 h 3"/>
                  <a:gd name="T4" fmla="*/ 0 w 2"/>
                  <a:gd name="T5" fmla="*/ 1 h 3"/>
                  <a:gd name="T6" fmla="*/ 2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solidFill>
                <a:srgbClr val="C9FFC9"/>
              </a:solidFill>
              <a:ln w="3175" cap="rnd">
                <a:solidFill>
                  <a:srgbClr val="56A856"/>
                </a:solidFill>
                <a:round/>
                <a:headEnd/>
                <a:tailEnd/>
              </a:ln>
            </p:spPr>
            <p:txBody>
              <a:bodyPr/>
              <a:lstStyle/>
              <a:p>
                <a:endParaRPr lang="en-US"/>
              </a:p>
            </p:txBody>
          </p:sp>
          <p:sp>
            <p:nvSpPr>
              <p:cNvPr id="486" name="Freeform 487"/>
              <p:cNvSpPr>
                <a:spLocks noChangeAspect="1"/>
              </p:cNvSpPr>
              <p:nvPr/>
            </p:nvSpPr>
            <p:spPr bwMode="auto">
              <a:xfrm>
                <a:off x="5564" y="2960"/>
                <a:ext cx="1" cy="3"/>
              </a:xfrm>
              <a:custGeom>
                <a:avLst/>
                <a:gdLst>
                  <a:gd name="T0" fmla="*/ 0 w 1"/>
                  <a:gd name="T1" fmla="*/ 473 h 2"/>
                  <a:gd name="T2" fmla="*/ 0 w 1"/>
                  <a:gd name="T3" fmla="*/ 710 h 2"/>
                  <a:gd name="T4" fmla="*/ 1 w 1"/>
                  <a:gd name="T5" fmla="*/ 473 h 2"/>
                  <a:gd name="T6" fmla="*/ 0 w 1"/>
                  <a:gd name="T7" fmla="*/ 0 h 2"/>
                  <a:gd name="T8" fmla="*/ 0 w 1"/>
                  <a:gd name="T9" fmla="*/ 473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2"/>
                      <a:pt x="0" y="2"/>
                      <a:pt x="0" y="2"/>
                    </a:cubicBezTo>
                    <a:cubicBezTo>
                      <a:pt x="1" y="2"/>
                      <a:pt x="1" y="1"/>
                      <a:pt x="1" y="1"/>
                    </a:cubicBezTo>
                    <a:cubicBezTo>
                      <a:pt x="1" y="1"/>
                      <a:pt x="1" y="0"/>
                      <a:pt x="0" y="0"/>
                    </a:cubicBezTo>
                    <a:cubicBezTo>
                      <a:pt x="0" y="1"/>
                      <a:pt x="0" y="1"/>
                      <a:pt x="0" y="1"/>
                    </a:cubicBezTo>
                    <a:close/>
                  </a:path>
                </a:pathLst>
              </a:custGeom>
              <a:solidFill>
                <a:srgbClr val="EFBAFF"/>
              </a:solidFill>
              <a:ln w="3175" cap="rnd">
                <a:solidFill>
                  <a:srgbClr val="A686B0"/>
                </a:solidFill>
                <a:round/>
                <a:headEnd/>
                <a:tailEnd/>
              </a:ln>
            </p:spPr>
            <p:txBody>
              <a:bodyPr/>
              <a:lstStyle/>
              <a:p>
                <a:endParaRPr lang="en-US"/>
              </a:p>
            </p:txBody>
          </p:sp>
          <p:sp>
            <p:nvSpPr>
              <p:cNvPr id="487" name="Freeform 488"/>
              <p:cNvSpPr>
                <a:spLocks noChangeAspect="1"/>
              </p:cNvSpPr>
              <p:nvPr/>
            </p:nvSpPr>
            <p:spPr bwMode="auto">
              <a:xfrm>
                <a:off x="5567" y="2946"/>
                <a:ext cx="3" cy="4"/>
              </a:xfrm>
              <a:custGeom>
                <a:avLst/>
                <a:gdLst>
                  <a:gd name="T0" fmla="*/ 710 w 2"/>
                  <a:gd name="T1" fmla="*/ 116 h 3"/>
                  <a:gd name="T2" fmla="*/ 473 w 2"/>
                  <a:gd name="T3" fmla="*/ 155 h 3"/>
                  <a:gd name="T4" fmla="*/ 0 w 2"/>
                  <a:gd name="T5" fmla="*/ 116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488" name="Freeform 489"/>
              <p:cNvSpPr>
                <a:spLocks noChangeAspect="1"/>
              </p:cNvSpPr>
              <p:nvPr/>
            </p:nvSpPr>
            <p:spPr bwMode="auto">
              <a:xfrm>
                <a:off x="5577" y="2939"/>
                <a:ext cx="2" cy="2"/>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1" y="0"/>
                      <a:pt x="2" y="0"/>
                    </a:cubicBezTo>
                    <a:cubicBezTo>
                      <a:pt x="2" y="1"/>
                      <a:pt x="1" y="1"/>
                      <a:pt x="1" y="2"/>
                    </a:cubicBezTo>
                    <a:close/>
                  </a:path>
                </a:pathLst>
              </a:custGeom>
              <a:solidFill>
                <a:srgbClr val="EFBAFF"/>
              </a:solidFill>
              <a:ln w="3175" cap="rnd">
                <a:solidFill>
                  <a:srgbClr val="A686B0"/>
                </a:solidFill>
                <a:round/>
                <a:headEnd/>
                <a:tailEnd/>
              </a:ln>
            </p:spPr>
            <p:txBody>
              <a:bodyPr/>
              <a:lstStyle/>
              <a:p>
                <a:endParaRPr lang="en-US"/>
              </a:p>
            </p:txBody>
          </p:sp>
          <p:sp>
            <p:nvSpPr>
              <p:cNvPr id="489" name="Freeform 490"/>
              <p:cNvSpPr>
                <a:spLocks noChangeAspect="1"/>
              </p:cNvSpPr>
              <p:nvPr/>
            </p:nvSpPr>
            <p:spPr bwMode="auto">
              <a:xfrm>
                <a:off x="5573" y="2935"/>
                <a:ext cx="3" cy="4"/>
              </a:xfrm>
              <a:custGeom>
                <a:avLst/>
                <a:gdLst>
                  <a:gd name="T0" fmla="*/ 473 w 2"/>
                  <a:gd name="T1" fmla="*/ 116 h 3"/>
                  <a:gd name="T2" fmla="*/ 0 w 2"/>
                  <a:gd name="T3" fmla="*/ 116 h 3"/>
                  <a:gd name="T4" fmla="*/ 0 w 2"/>
                  <a:gd name="T5" fmla="*/ 1 h 3"/>
                  <a:gd name="T6" fmla="*/ 710 w 2"/>
                  <a:gd name="T7" fmla="*/ 1 h 3"/>
                  <a:gd name="T8" fmla="*/ 473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2"/>
                      <a:pt x="0" y="1"/>
                      <a:pt x="0" y="1"/>
                    </a:cubicBezTo>
                    <a:cubicBezTo>
                      <a:pt x="1" y="1"/>
                      <a:pt x="1" y="0"/>
                      <a:pt x="2" y="1"/>
                    </a:cubicBezTo>
                    <a:cubicBezTo>
                      <a:pt x="2" y="1"/>
                      <a:pt x="2" y="2"/>
                      <a:pt x="1" y="2"/>
                    </a:cubicBezTo>
                    <a:close/>
                  </a:path>
                </a:pathLst>
              </a:custGeom>
              <a:solidFill>
                <a:srgbClr val="EFBAFF"/>
              </a:solidFill>
              <a:ln w="3175" cap="rnd">
                <a:solidFill>
                  <a:srgbClr val="A686B0"/>
                </a:solidFill>
                <a:round/>
                <a:headEnd/>
                <a:tailEnd/>
              </a:ln>
            </p:spPr>
            <p:txBody>
              <a:bodyPr/>
              <a:lstStyle/>
              <a:p>
                <a:endParaRPr lang="en-US"/>
              </a:p>
            </p:txBody>
          </p:sp>
          <p:sp>
            <p:nvSpPr>
              <p:cNvPr id="490" name="Freeform 491"/>
              <p:cNvSpPr>
                <a:spLocks noChangeAspect="1"/>
              </p:cNvSpPr>
              <p:nvPr/>
            </p:nvSpPr>
            <p:spPr bwMode="auto">
              <a:xfrm>
                <a:off x="4783" y="2156"/>
                <a:ext cx="2" cy="4"/>
              </a:xfrm>
              <a:custGeom>
                <a:avLst/>
                <a:gdLst>
                  <a:gd name="T0" fmla="*/ 16384 w 1"/>
                  <a:gd name="T1" fmla="*/ 116 h 3"/>
                  <a:gd name="T2" fmla="*/ 0 w 1"/>
                  <a:gd name="T3" fmla="*/ 155 h 3"/>
                  <a:gd name="T4" fmla="*/ 0 w 1"/>
                  <a:gd name="T5" fmla="*/ 116 h 3"/>
                  <a:gd name="T6" fmla="*/ 16384 w 1"/>
                  <a:gd name="T7" fmla="*/ 0 h 3"/>
                  <a:gd name="T8" fmla="*/ 16384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solidFill>
                <a:srgbClr val="EFBAFF"/>
              </a:solidFill>
              <a:ln w="3175" cap="rnd">
                <a:solidFill>
                  <a:srgbClr val="A686B0"/>
                </a:solidFill>
                <a:round/>
                <a:headEnd/>
                <a:tailEnd/>
              </a:ln>
            </p:spPr>
            <p:txBody>
              <a:bodyPr/>
              <a:lstStyle/>
              <a:p>
                <a:endParaRPr lang="en-US"/>
              </a:p>
            </p:txBody>
          </p:sp>
          <p:sp>
            <p:nvSpPr>
              <p:cNvPr id="491" name="Freeform 492"/>
              <p:cNvSpPr>
                <a:spLocks noChangeAspect="1"/>
              </p:cNvSpPr>
              <p:nvPr/>
            </p:nvSpPr>
            <p:spPr bwMode="auto">
              <a:xfrm>
                <a:off x="4687" y="2307"/>
                <a:ext cx="3" cy="3"/>
              </a:xfrm>
              <a:custGeom>
                <a:avLst/>
                <a:gdLst>
                  <a:gd name="T0" fmla="*/ 710 w 2"/>
                  <a:gd name="T1" fmla="*/ 710 h 2"/>
                  <a:gd name="T2" fmla="*/ 473 w 2"/>
                  <a:gd name="T3" fmla="*/ 710 h 2"/>
                  <a:gd name="T4" fmla="*/ 0 w 2"/>
                  <a:gd name="T5" fmla="*/ 473 h 2"/>
                  <a:gd name="T6" fmla="*/ 473 w 2"/>
                  <a:gd name="T7" fmla="*/ 0 h 2"/>
                  <a:gd name="T8" fmla="*/ 710 w 2"/>
                  <a:gd name="T9" fmla="*/ 71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solidFill>
                <a:srgbClr val="E7FF91"/>
              </a:solidFill>
              <a:ln w="3175" cap="rnd">
                <a:solidFill>
                  <a:srgbClr val="869943"/>
                </a:solidFill>
                <a:round/>
                <a:headEnd/>
                <a:tailEnd/>
              </a:ln>
            </p:spPr>
            <p:txBody>
              <a:bodyPr/>
              <a:lstStyle/>
              <a:p>
                <a:endParaRPr lang="en-US"/>
              </a:p>
            </p:txBody>
          </p:sp>
          <p:sp>
            <p:nvSpPr>
              <p:cNvPr id="492" name="Freeform 493"/>
              <p:cNvSpPr>
                <a:spLocks noChangeAspect="1"/>
              </p:cNvSpPr>
              <p:nvPr/>
            </p:nvSpPr>
            <p:spPr bwMode="auto">
              <a:xfrm>
                <a:off x="4675" y="2462"/>
                <a:ext cx="3" cy="4"/>
              </a:xfrm>
              <a:custGeom>
                <a:avLst/>
                <a:gdLst>
                  <a:gd name="T0" fmla="*/ 473 w 2"/>
                  <a:gd name="T1" fmla="*/ 155 h 3"/>
                  <a:gd name="T2" fmla="*/ 0 w 2"/>
                  <a:gd name="T3" fmla="*/ 155 h 3"/>
                  <a:gd name="T4" fmla="*/ 0 w 2"/>
                  <a:gd name="T5" fmla="*/ 116 h 3"/>
                  <a:gd name="T6" fmla="*/ 710 w 2"/>
                  <a:gd name="T7" fmla="*/ 1 h 3"/>
                  <a:gd name="T8" fmla="*/ 473 w 2"/>
                  <a:gd name="T9" fmla="*/ 15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solidFill>
                <a:srgbClr val="E7FF91"/>
              </a:solidFill>
              <a:ln w="3175" cap="rnd">
                <a:solidFill>
                  <a:srgbClr val="869943"/>
                </a:solidFill>
                <a:round/>
                <a:headEnd/>
                <a:tailEnd/>
              </a:ln>
            </p:spPr>
            <p:txBody>
              <a:bodyPr/>
              <a:lstStyle/>
              <a:p>
                <a:endParaRPr lang="en-US"/>
              </a:p>
            </p:txBody>
          </p:sp>
          <p:sp>
            <p:nvSpPr>
              <p:cNvPr id="493" name="Freeform 494"/>
              <p:cNvSpPr>
                <a:spLocks noChangeAspect="1"/>
              </p:cNvSpPr>
              <p:nvPr/>
            </p:nvSpPr>
            <p:spPr bwMode="auto">
              <a:xfrm>
                <a:off x="4723" y="2402"/>
                <a:ext cx="4" cy="3"/>
              </a:xfrm>
              <a:custGeom>
                <a:avLst/>
                <a:gdLst>
                  <a:gd name="T0" fmla="*/ 116 w 3"/>
                  <a:gd name="T1" fmla="*/ 473 h 2"/>
                  <a:gd name="T2" fmla="*/ 116 w 3"/>
                  <a:gd name="T3" fmla="*/ 710 h 2"/>
                  <a:gd name="T4" fmla="*/ 1 w 3"/>
                  <a:gd name="T5" fmla="*/ 710 h 2"/>
                  <a:gd name="T6" fmla="*/ 0 w 3"/>
                  <a:gd name="T7" fmla="*/ 0 h 2"/>
                  <a:gd name="T8" fmla="*/ 116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solidFill>
                <a:srgbClr val="E7FF91"/>
              </a:solidFill>
              <a:ln w="3175" cap="rnd">
                <a:solidFill>
                  <a:srgbClr val="869943"/>
                </a:solidFill>
                <a:round/>
                <a:headEnd/>
                <a:tailEnd/>
              </a:ln>
            </p:spPr>
            <p:txBody>
              <a:bodyPr/>
              <a:lstStyle/>
              <a:p>
                <a:endParaRPr lang="en-US"/>
              </a:p>
            </p:txBody>
          </p:sp>
          <p:sp>
            <p:nvSpPr>
              <p:cNvPr id="494" name="Freeform 495"/>
              <p:cNvSpPr>
                <a:spLocks noChangeAspect="1"/>
              </p:cNvSpPr>
              <p:nvPr/>
            </p:nvSpPr>
            <p:spPr bwMode="auto">
              <a:xfrm>
                <a:off x="4770" y="2474"/>
                <a:ext cx="3" cy="5"/>
              </a:xfrm>
              <a:custGeom>
                <a:avLst/>
                <a:gdLst>
                  <a:gd name="T0" fmla="*/ 710 w 2"/>
                  <a:gd name="T1" fmla="*/ 61 h 4"/>
                  <a:gd name="T2" fmla="*/ 473 w 2"/>
                  <a:gd name="T3" fmla="*/ 76 h 4"/>
                  <a:gd name="T4" fmla="*/ 0 w 2"/>
                  <a:gd name="T5" fmla="*/ 61 h 4"/>
                  <a:gd name="T6" fmla="*/ 473 w 2"/>
                  <a:gd name="T7" fmla="*/ 1 h 4"/>
                  <a:gd name="T8" fmla="*/ 710 w 2"/>
                  <a:gd name="T9" fmla="*/ 61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solidFill>
                <a:srgbClr val="E7FF91"/>
              </a:solidFill>
              <a:ln w="3175" cap="rnd">
                <a:solidFill>
                  <a:srgbClr val="869943"/>
                </a:solidFill>
                <a:round/>
                <a:headEnd/>
                <a:tailEnd/>
              </a:ln>
            </p:spPr>
            <p:txBody>
              <a:bodyPr/>
              <a:lstStyle/>
              <a:p>
                <a:endParaRPr lang="en-US"/>
              </a:p>
            </p:txBody>
          </p:sp>
          <p:sp>
            <p:nvSpPr>
              <p:cNvPr id="495" name="Freeform 496"/>
              <p:cNvSpPr>
                <a:spLocks noChangeAspect="1"/>
              </p:cNvSpPr>
              <p:nvPr/>
            </p:nvSpPr>
            <p:spPr bwMode="auto">
              <a:xfrm>
                <a:off x="4729" y="2426"/>
                <a:ext cx="4" cy="4"/>
              </a:xfrm>
              <a:custGeom>
                <a:avLst/>
                <a:gdLst>
                  <a:gd name="T0" fmla="*/ 116 w 3"/>
                  <a:gd name="T1" fmla="*/ 116 h 3"/>
                  <a:gd name="T2" fmla="*/ 116 w 3"/>
                  <a:gd name="T3" fmla="*/ 155 h 3"/>
                  <a:gd name="T4" fmla="*/ 1 w 3"/>
                  <a:gd name="T5" fmla="*/ 116 h 3"/>
                  <a:gd name="T6" fmla="*/ 1 w 3"/>
                  <a:gd name="T7" fmla="*/ 1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solidFill>
                <a:srgbClr val="E7FF91"/>
              </a:solidFill>
              <a:ln w="3175" cap="rnd">
                <a:solidFill>
                  <a:srgbClr val="869943"/>
                </a:solidFill>
                <a:round/>
                <a:headEnd/>
                <a:tailEnd/>
              </a:ln>
            </p:spPr>
            <p:txBody>
              <a:bodyPr/>
              <a:lstStyle/>
              <a:p>
                <a:endParaRPr lang="en-US"/>
              </a:p>
            </p:txBody>
          </p:sp>
          <p:sp>
            <p:nvSpPr>
              <p:cNvPr id="496" name="Freeform 497"/>
              <p:cNvSpPr>
                <a:spLocks noChangeAspect="1"/>
              </p:cNvSpPr>
              <p:nvPr/>
            </p:nvSpPr>
            <p:spPr bwMode="auto">
              <a:xfrm>
                <a:off x="4677" y="2406"/>
                <a:ext cx="3" cy="3"/>
              </a:xfrm>
              <a:custGeom>
                <a:avLst/>
                <a:gdLst>
                  <a:gd name="T0" fmla="*/ 2 w 3"/>
                  <a:gd name="T1" fmla="*/ 1 h 3"/>
                  <a:gd name="T2" fmla="*/ 3 w 3"/>
                  <a:gd name="T3" fmla="*/ 3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solidFill>
                <a:srgbClr val="E7FF91"/>
              </a:solidFill>
              <a:ln w="3175" cap="rnd">
                <a:solidFill>
                  <a:srgbClr val="869943"/>
                </a:solidFill>
                <a:round/>
                <a:headEnd/>
                <a:tailEnd/>
              </a:ln>
            </p:spPr>
            <p:txBody>
              <a:bodyPr/>
              <a:lstStyle/>
              <a:p>
                <a:endParaRPr lang="en-US"/>
              </a:p>
            </p:txBody>
          </p:sp>
          <p:sp>
            <p:nvSpPr>
              <p:cNvPr id="497" name="Freeform 498"/>
              <p:cNvSpPr>
                <a:spLocks noChangeAspect="1"/>
              </p:cNvSpPr>
              <p:nvPr/>
            </p:nvSpPr>
            <p:spPr bwMode="auto">
              <a:xfrm>
                <a:off x="4747" y="2485"/>
                <a:ext cx="3" cy="4"/>
              </a:xfrm>
              <a:custGeom>
                <a:avLst/>
                <a:gdLst>
                  <a:gd name="T0" fmla="*/ 710 w 2"/>
                  <a:gd name="T1" fmla="*/ 1 h 3"/>
                  <a:gd name="T2" fmla="*/ 710 w 2"/>
                  <a:gd name="T3" fmla="*/ 116 h 3"/>
                  <a:gd name="T4" fmla="*/ 473 w 2"/>
                  <a:gd name="T5" fmla="*/ 116 h 3"/>
                  <a:gd name="T6" fmla="*/ 0 w 2"/>
                  <a:gd name="T7" fmla="*/ 0 h 3"/>
                  <a:gd name="T8" fmla="*/ 71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solidFill>
                <a:srgbClr val="E7FF91"/>
              </a:solidFill>
              <a:ln w="3175" cap="rnd">
                <a:solidFill>
                  <a:srgbClr val="869943"/>
                </a:solidFill>
                <a:round/>
                <a:headEnd/>
                <a:tailEnd/>
              </a:ln>
            </p:spPr>
            <p:txBody>
              <a:bodyPr/>
              <a:lstStyle/>
              <a:p>
                <a:endParaRPr lang="en-US"/>
              </a:p>
            </p:txBody>
          </p:sp>
          <p:sp>
            <p:nvSpPr>
              <p:cNvPr id="498" name="Freeform 499"/>
              <p:cNvSpPr>
                <a:spLocks noChangeAspect="1"/>
              </p:cNvSpPr>
              <p:nvPr/>
            </p:nvSpPr>
            <p:spPr bwMode="auto">
              <a:xfrm>
                <a:off x="4672" y="2444"/>
                <a:ext cx="2" cy="4"/>
              </a:xfrm>
              <a:custGeom>
                <a:avLst/>
                <a:gdLst>
                  <a:gd name="T0" fmla="*/ 2 w 2"/>
                  <a:gd name="T1" fmla="*/ 116 h 3"/>
                  <a:gd name="T2" fmla="*/ 1 w 2"/>
                  <a:gd name="T3" fmla="*/ 155 h 3"/>
                  <a:gd name="T4" fmla="*/ 0 w 2"/>
                  <a:gd name="T5" fmla="*/ 1 h 3"/>
                  <a:gd name="T6" fmla="*/ 2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solidFill>
                <a:srgbClr val="E7FF91"/>
              </a:solidFill>
              <a:ln w="3175" cap="rnd">
                <a:solidFill>
                  <a:srgbClr val="869943"/>
                </a:solidFill>
                <a:round/>
                <a:headEnd/>
                <a:tailEnd/>
              </a:ln>
            </p:spPr>
            <p:txBody>
              <a:bodyPr/>
              <a:lstStyle/>
              <a:p>
                <a:endParaRPr lang="en-US"/>
              </a:p>
            </p:txBody>
          </p:sp>
          <p:sp>
            <p:nvSpPr>
              <p:cNvPr id="499" name="Freeform 500"/>
              <p:cNvSpPr>
                <a:spLocks noChangeAspect="1"/>
              </p:cNvSpPr>
              <p:nvPr/>
            </p:nvSpPr>
            <p:spPr bwMode="auto">
              <a:xfrm>
                <a:off x="4692" y="2457"/>
                <a:ext cx="3" cy="4"/>
              </a:xfrm>
              <a:custGeom>
                <a:avLst/>
                <a:gdLst>
                  <a:gd name="T0" fmla="*/ 473 w 2"/>
                  <a:gd name="T1" fmla="*/ 116 h 3"/>
                  <a:gd name="T2" fmla="*/ 473 w 2"/>
                  <a:gd name="T3" fmla="*/ 155 h 3"/>
                  <a:gd name="T4" fmla="*/ 0 w 2"/>
                  <a:gd name="T5" fmla="*/ 116 h 3"/>
                  <a:gd name="T6" fmla="*/ 473 w 2"/>
                  <a:gd name="T7" fmla="*/ 1 h 3"/>
                  <a:gd name="T8" fmla="*/ 473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solidFill>
                <a:srgbClr val="E7FF91"/>
              </a:solidFill>
              <a:ln w="3175" cap="rnd">
                <a:solidFill>
                  <a:srgbClr val="869943"/>
                </a:solidFill>
                <a:round/>
                <a:headEnd/>
                <a:tailEnd/>
              </a:ln>
            </p:spPr>
            <p:txBody>
              <a:bodyPr/>
              <a:lstStyle/>
              <a:p>
                <a:endParaRPr lang="en-US"/>
              </a:p>
            </p:txBody>
          </p:sp>
          <p:sp>
            <p:nvSpPr>
              <p:cNvPr id="500" name="Freeform 501"/>
              <p:cNvSpPr>
                <a:spLocks noChangeAspect="1"/>
              </p:cNvSpPr>
              <p:nvPr/>
            </p:nvSpPr>
            <p:spPr bwMode="auto">
              <a:xfrm>
                <a:off x="5385" y="2848"/>
                <a:ext cx="3" cy="3"/>
              </a:xfrm>
              <a:custGeom>
                <a:avLst/>
                <a:gdLst>
                  <a:gd name="T0" fmla="*/ 2 w 3"/>
                  <a:gd name="T1" fmla="*/ 1 h 3"/>
                  <a:gd name="T2" fmla="*/ 2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501" name="Freeform 502"/>
              <p:cNvSpPr>
                <a:spLocks noChangeAspect="1"/>
              </p:cNvSpPr>
              <p:nvPr/>
            </p:nvSpPr>
            <p:spPr bwMode="auto">
              <a:xfrm>
                <a:off x="5381" y="2840"/>
                <a:ext cx="3" cy="3"/>
              </a:xfrm>
              <a:custGeom>
                <a:avLst/>
                <a:gdLst>
                  <a:gd name="T0" fmla="*/ 710 w 2"/>
                  <a:gd name="T1" fmla="*/ 473 h 2"/>
                  <a:gd name="T2" fmla="*/ 473 w 2"/>
                  <a:gd name="T3" fmla="*/ 710 h 2"/>
                  <a:gd name="T4" fmla="*/ 0 w 2"/>
                  <a:gd name="T5" fmla="*/ 473 h 2"/>
                  <a:gd name="T6" fmla="*/ 473 w 2"/>
                  <a:gd name="T7" fmla="*/ 0 h 2"/>
                  <a:gd name="T8" fmla="*/ 710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502" name="Freeform 503"/>
              <p:cNvSpPr>
                <a:spLocks noChangeAspect="1"/>
              </p:cNvSpPr>
              <p:nvPr/>
            </p:nvSpPr>
            <p:spPr bwMode="auto">
              <a:xfrm>
                <a:off x="5309" y="2812"/>
                <a:ext cx="3" cy="3"/>
              </a:xfrm>
              <a:custGeom>
                <a:avLst/>
                <a:gdLst>
                  <a:gd name="T0" fmla="*/ 710 w 2"/>
                  <a:gd name="T1" fmla="*/ 2 h 3"/>
                  <a:gd name="T2" fmla="*/ 473 w 2"/>
                  <a:gd name="T3" fmla="*/ 3 h 3"/>
                  <a:gd name="T4" fmla="*/ 0 w 2"/>
                  <a:gd name="T5" fmla="*/ 2 h 3"/>
                  <a:gd name="T6" fmla="*/ 473 w 2"/>
                  <a:gd name="T7" fmla="*/ 0 h 3"/>
                  <a:gd name="T8" fmla="*/ 710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503" name="Freeform 504"/>
              <p:cNvSpPr>
                <a:spLocks noChangeAspect="1"/>
              </p:cNvSpPr>
              <p:nvPr/>
            </p:nvSpPr>
            <p:spPr bwMode="auto">
              <a:xfrm>
                <a:off x="5255" y="2792"/>
                <a:ext cx="3" cy="4"/>
              </a:xfrm>
              <a:custGeom>
                <a:avLst/>
                <a:gdLst>
                  <a:gd name="T0" fmla="*/ 710 w 2"/>
                  <a:gd name="T1" fmla="*/ 116 h 3"/>
                  <a:gd name="T2" fmla="*/ 473 w 2"/>
                  <a:gd name="T3" fmla="*/ 155 h 3"/>
                  <a:gd name="T4" fmla="*/ 0 w 2"/>
                  <a:gd name="T5" fmla="*/ 116 h 3"/>
                  <a:gd name="T6" fmla="*/ 710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solidFill>
                <a:srgbClr val="EFBAFF"/>
              </a:solidFill>
              <a:ln w="3175" cap="rnd">
                <a:solidFill>
                  <a:srgbClr val="A686B0"/>
                </a:solidFill>
                <a:round/>
                <a:headEnd/>
                <a:tailEnd/>
              </a:ln>
            </p:spPr>
            <p:txBody>
              <a:bodyPr/>
              <a:lstStyle/>
              <a:p>
                <a:endParaRPr lang="en-US"/>
              </a:p>
            </p:txBody>
          </p:sp>
          <p:sp>
            <p:nvSpPr>
              <p:cNvPr id="504" name="Freeform 505"/>
              <p:cNvSpPr>
                <a:spLocks noChangeAspect="1"/>
              </p:cNvSpPr>
              <p:nvPr/>
            </p:nvSpPr>
            <p:spPr bwMode="auto">
              <a:xfrm>
                <a:off x="5243" y="2794"/>
                <a:ext cx="2" cy="3"/>
              </a:xfrm>
              <a:custGeom>
                <a:avLst/>
                <a:gdLst>
                  <a:gd name="T0" fmla="*/ 2 w 2"/>
                  <a:gd name="T1" fmla="*/ 2 h 3"/>
                  <a:gd name="T2" fmla="*/ 1 w 2"/>
                  <a:gd name="T3" fmla="*/ 2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505" name="Freeform 506"/>
              <p:cNvSpPr>
                <a:spLocks noChangeAspect="1"/>
              </p:cNvSpPr>
              <p:nvPr/>
            </p:nvSpPr>
            <p:spPr bwMode="auto">
              <a:xfrm>
                <a:off x="5229" y="2761"/>
                <a:ext cx="2" cy="4"/>
              </a:xfrm>
              <a:custGeom>
                <a:avLst/>
                <a:gdLst>
                  <a:gd name="T0" fmla="*/ 1 w 2"/>
                  <a:gd name="T1" fmla="*/ 116 h 3"/>
                  <a:gd name="T2" fmla="*/ 0 w 2"/>
                  <a:gd name="T3" fmla="*/ 155 h 3"/>
                  <a:gd name="T4" fmla="*/ 0 w 2"/>
                  <a:gd name="T5" fmla="*/ 1 h 3"/>
                  <a:gd name="T6" fmla="*/ 1 w 2"/>
                  <a:gd name="T7" fmla="*/ 0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solidFill>
                <a:srgbClr val="EFBAFF"/>
              </a:solidFill>
              <a:ln w="3175" cap="rnd">
                <a:solidFill>
                  <a:srgbClr val="A686B0"/>
                </a:solidFill>
                <a:round/>
                <a:headEnd/>
                <a:tailEnd/>
              </a:ln>
            </p:spPr>
            <p:txBody>
              <a:bodyPr/>
              <a:lstStyle/>
              <a:p>
                <a:endParaRPr lang="en-US"/>
              </a:p>
            </p:txBody>
          </p:sp>
          <p:sp>
            <p:nvSpPr>
              <p:cNvPr id="506" name="Freeform 507"/>
              <p:cNvSpPr>
                <a:spLocks noChangeAspect="1"/>
              </p:cNvSpPr>
              <p:nvPr/>
            </p:nvSpPr>
            <p:spPr bwMode="auto">
              <a:xfrm>
                <a:off x="5221" y="2766"/>
                <a:ext cx="3" cy="4"/>
              </a:xfrm>
              <a:custGeom>
                <a:avLst/>
                <a:gdLst>
                  <a:gd name="T0" fmla="*/ 710 w 2"/>
                  <a:gd name="T1" fmla="*/ 116 h 3"/>
                  <a:gd name="T2" fmla="*/ 473 w 2"/>
                  <a:gd name="T3" fmla="*/ 155 h 3"/>
                  <a:gd name="T4" fmla="*/ 0 w 2"/>
                  <a:gd name="T5" fmla="*/ 1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507" name="Freeform 508"/>
              <p:cNvSpPr>
                <a:spLocks noChangeAspect="1"/>
              </p:cNvSpPr>
              <p:nvPr/>
            </p:nvSpPr>
            <p:spPr bwMode="auto">
              <a:xfrm>
                <a:off x="5279" y="2792"/>
                <a:ext cx="4" cy="4"/>
              </a:xfrm>
              <a:custGeom>
                <a:avLst/>
                <a:gdLst>
                  <a:gd name="T0" fmla="*/ 116 w 3"/>
                  <a:gd name="T1" fmla="*/ 1 h 3"/>
                  <a:gd name="T2" fmla="*/ 116 w 3"/>
                  <a:gd name="T3" fmla="*/ 116 h 3"/>
                  <a:gd name="T4" fmla="*/ 1 w 3"/>
                  <a:gd name="T5" fmla="*/ 116 h 3"/>
                  <a:gd name="T6" fmla="*/ 0 w 3"/>
                  <a:gd name="T7" fmla="*/ 1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solidFill>
                <a:srgbClr val="EFBAFF"/>
              </a:solidFill>
              <a:ln w="3175" cap="rnd">
                <a:solidFill>
                  <a:srgbClr val="A686B0"/>
                </a:solidFill>
                <a:round/>
                <a:headEnd/>
                <a:tailEnd/>
              </a:ln>
            </p:spPr>
            <p:txBody>
              <a:bodyPr/>
              <a:lstStyle/>
              <a:p>
                <a:endParaRPr lang="en-US"/>
              </a:p>
            </p:txBody>
          </p:sp>
          <p:sp>
            <p:nvSpPr>
              <p:cNvPr id="508" name="Freeform 509"/>
              <p:cNvSpPr>
                <a:spLocks noChangeAspect="1"/>
              </p:cNvSpPr>
              <p:nvPr/>
            </p:nvSpPr>
            <p:spPr bwMode="auto">
              <a:xfrm>
                <a:off x="5248" y="2795"/>
                <a:ext cx="3" cy="3"/>
              </a:xfrm>
              <a:custGeom>
                <a:avLst/>
                <a:gdLst>
                  <a:gd name="T0" fmla="*/ 2 w 3"/>
                  <a:gd name="T1" fmla="*/ 1 h 3"/>
                  <a:gd name="T2" fmla="*/ 3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509" name="Freeform 510"/>
              <p:cNvSpPr>
                <a:spLocks noChangeAspect="1"/>
              </p:cNvSpPr>
              <p:nvPr/>
            </p:nvSpPr>
            <p:spPr bwMode="auto">
              <a:xfrm>
                <a:off x="5236" y="2778"/>
                <a:ext cx="2" cy="4"/>
              </a:xfrm>
              <a:custGeom>
                <a:avLst/>
                <a:gdLst>
                  <a:gd name="T0" fmla="*/ 1 w 2"/>
                  <a:gd name="T1" fmla="*/ 116 h 3"/>
                  <a:gd name="T2" fmla="*/ 1 w 2"/>
                  <a:gd name="T3" fmla="*/ 155 h 3"/>
                  <a:gd name="T4" fmla="*/ 0 w 2"/>
                  <a:gd name="T5" fmla="*/ 116 h 3"/>
                  <a:gd name="T6" fmla="*/ 0 w 2"/>
                  <a:gd name="T7" fmla="*/ 1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solidFill>
                <a:srgbClr val="EFBAFF"/>
              </a:solidFill>
              <a:ln w="3175" cap="rnd">
                <a:solidFill>
                  <a:srgbClr val="A686B0"/>
                </a:solidFill>
                <a:round/>
                <a:headEnd/>
                <a:tailEnd/>
              </a:ln>
            </p:spPr>
            <p:txBody>
              <a:bodyPr/>
              <a:lstStyle/>
              <a:p>
                <a:endParaRPr lang="en-US"/>
              </a:p>
            </p:txBody>
          </p:sp>
          <p:sp>
            <p:nvSpPr>
              <p:cNvPr id="510" name="Freeform 511"/>
              <p:cNvSpPr>
                <a:spLocks noChangeAspect="1"/>
              </p:cNvSpPr>
              <p:nvPr/>
            </p:nvSpPr>
            <p:spPr bwMode="auto">
              <a:xfrm>
                <a:off x="5139" y="2804"/>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C9FFC9"/>
              </a:solidFill>
              <a:ln w="3175" cap="rnd">
                <a:solidFill>
                  <a:srgbClr val="56A856"/>
                </a:solidFill>
                <a:round/>
                <a:headEnd/>
                <a:tailEnd/>
              </a:ln>
            </p:spPr>
            <p:txBody>
              <a:bodyPr/>
              <a:lstStyle/>
              <a:p>
                <a:endParaRPr lang="en-US"/>
              </a:p>
            </p:txBody>
          </p:sp>
          <p:sp>
            <p:nvSpPr>
              <p:cNvPr id="511" name="Freeform 512"/>
              <p:cNvSpPr>
                <a:spLocks noChangeAspect="1"/>
              </p:cNvSpPr>
              <p:nvPr/>
            </p:nvSpPr>
            <p:spPr bwMode="auto">
              <a:xfrm>
                <a:off x="5133" y="2664"/>
                <a:ext cx="3" cy="1"/>
              </a:xfrm>
              <a:custGeom>
                <a:avLst/>
                <a:gdLst>
                  <a:gd name="T0" fmla="*/ 1 w 3"/>
                  <a:gd name="T1" fmla="*/ 1 h 1"/>
                  <a:gd name="T2" fmla="*/ 0 w 3"/>
                  <a:gd name="T3" fmla="*/ 1 h 1"/>
                  <a:gd name="T4" fmla="*/ 1 w 3"/>
                  <a:gd name="T5" fmla="*/ 0 h 1"/>
                  <a:gd name="T6" fmla="*/ 3 w 3"/>
                  <a:gd name="T7" fmla="*/ 1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solidFill>
                <a:srgbClr val="C9FFC9"/>
              </a:solidFill>
              <a:ln w="3175" cap="rnd">
                <a:solidFill>
                  <a:srgbClr val="56A856"/>
                </a:solidFill>
                <a:round/>
                <a:headEnd/>
                <a:tailEnd/>
              </a:ln>
            </p:spPr>
            <p:txBody>
              <a:bodyPr/>
              <a:lstStyle/>
              <a:p>
                <a:endParaRPr lang="en-US"/>
              </a:p>
            </p:txBody>
          </p:sp>
          <p:sp>
            <p:nvSpPr>
              <p:cNvPr id="512" name="Freeform 513"/>
              <p:cNvSpPr>
                <a:spLocks noChangeAspect="1"/>
              </p:cNvSpPr>
              <p:nvPr/>
            </p:nvSpPr>
            <p:spPr bwMode="auto">
              <a:xfrm>
                <a:off x="5203" y="2719"/>
                <a:ext cx="2" cy="2"/>
              </a:xfrm>
              <a:custGeom>
                <a:avLst/>
                <a:gdLst>
                  <a:gd name="T0" fmla="*/ 0 w 1"/>
                  <a:gd name="T1" fmla="*/ 1 h 2"/>
                  <a:gd name="T2" fmla="*/ 0 w 1"/>
                  <a:gd name="T3" fmla="*/ 0 h 2"/>
                  <a:gd name="T4" fmla="*/ 16384 w 1"/>
                  <a:gd name="T5" fmla="*/ 1 h 2"/>
                  <a:gd name="T6" fmla="*/ 16384 w 1"/>
                  <a:gd name="T7" fmla="*/ 2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solidFill>
                <a:srgbClr val="C9FFC9"/>
              </a:solidFill>
              <a:ln w="3175" cap="rnd">
                <a:solidFill>
                  <a:srgbClr val="56A856"/>
                </a:solidFill>
                <a:round/>
                <a:headEnd/>
                <a:tailEnd/>
              </a:ln>
            </p:spPr>
            <p:txBody>
              <a:bodyPr/>
              <a:lstStyle/>
              <a:p>
                <a:endParaRPr lang="en-US"/>
              </a:p>
            </p:txBody>
          </p:sp>
          <p:sp>
            <p:nvSpPr>
              <p:cNvPr id="513" name="Freeform 514"/>
              <p:cNvSpPr>
                <a:spLocks noChangeAspect="1"/>
              </p:cNvSpPr>
              <p:nvPr/>
            </p:nvSpPr>
            <p:spPr bwMode="auto">
              <a:xfrm>
                <a:off x="4965" y="2789"/>
                <a:ext cx="2" cy="2"/>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rgbClr val="FFCCA8"/>
              </a:solidFill>
              <a:ln w="3175" cap="rnd">
                <a:solidFill>
                  <a:srgbClr val="B38768"/>
                </a:solidFill>
                <a:round/>
                <a:headEnd/>
                <a:tailEnd/>
              </a:ln>
            </p:spPr>
            <p:txBody>
              <a:bodyPr/>
              <a:lstStyle/>
              <a:p>
                <a:endParaRPr lang="en-US"/>
              </a:p>
            </p:txBody>
          </p:sp>
          <p:sp>
            <p:nvSpPr>
              <p:cNvPr id="514" name="Freeform 515"/>
              <p:cNvSpPr>
                <a:spLocks noChangeAspect="1"/>
              </p:cNvSpPr>
              <p:nvPr/>
            </p:nvSpPr>
            <p:spPr bwMode="auto">
              <a:xfrm>
                <a:off x="4909" y="2660"/>
                <a:ext cx="3" cy="4"/>
              </a:xfrm>
              <a:custGeom>
                <a:avLst/>
                <a:gdLst>
                  <a:gd name="T0" fmla="*/ 473 w 2"/>
                  <a:gd name="T1" fmla="*/ 116 h 3"/>
                  <a:gd name="T2" fmla="*/ 473 w 2"/>
                  <a:gd name="T3" fmla="*/ 155 h 3"/>
                  <a:gd name="T4" fmla="*/ 0 w 2"/>
                  <a:gd name="T5" fmla="*/ 116 h 3"/>
                  <a:gd name="T6" fmla="*/ 473 w 2"/>
                  <a:gd name="T7" fmla="*/ 0 h 3"/>
                  <a:gd name="T8" fmla="*/ 473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FFCCA8"/>
              </a:solidFill>
              <a:ln w="3175" cap="rnd">
                <a:solidFill>
                  <a:srgbClr val="B38768"/>
                </a:solidFill>
                <a:round/>
                <a:headEnd/>
                <a:tailEnd/>
              </a:ln>
            </p:spPr>
            <p:txBody>
              <a:bodyPr/>
              <a:lstStyle/>
              <a:p>
                <a:endParaRPr lang="en-US"/>
              </a:p>
            </p:txBody>
          </p:sp>
          <p:sp>
            <p:nvSpPr>
              <p:cNvPr id="515" name="Freeform 516"/>
              <p:cNvSpPr>
                <a:spLocks noChangeAspect="1"/>
              </p:cNvSpPr>
              <p:nvPr/>
            </p:nvSpPr>
            <p:spPr bwMode="auto">
              <a:xfrm>
                <a:off x="4887" y="2717"/>
                <a:ext cx="3" cy="2"/>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516" name="Oval 517"/>
              <p:cNvSpPr>
                <a:spLocks noChangeAspect="1" noChangeArrowheads="1"/>
              </p:cNvSpPr>
              <p:nvPr/>
            </p:nvSpPr>
            <p:spPr bwMode="auto">
              <a:xfrm>
                <a:off x="4811" y="2767"/>
                <a:ext cx="2" cy="4"/>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7" name="Freeform 518"/>
              <p:cNvSpPr>
                <a:spLocks noChangeAspect="1"/>
              </p:cNvSpPr>
              <p:nvPr/>
            </p:nvSpPr>
            <p:spPr bwMode="auto">
              <a:xfrm>
                <a:off x="4791" y="2784"/>
                <a:ext cx="1" cy="2"/>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solidFill>
                <a:srgbClr val="FFCCA8"/>
              </a:solidFill>
              <a:ln w="3175" cap="rnd">
                <a:solidFill>
                  <a:srgbClr val="B38768"/>
                </a:solidFill>
                <a:round/>
                <a:headEnd/>
                <a:tailEnd/>
              </a:ln>
            </p:spPr>
            <p:txBody>
              <a:bodyPr/>
              <a:lstStyle/>
              <a:p>
                <a:endParaRPr lang="en-US"/>
              </a:p>
            </p:txBody>
          </p:sp>
          <p:sp>
            <p:nvSpPr>
              <p:cNvPr id="518" name="Freeform 519"/>
              <p:cNvSpPr>
                <a:spLocks noChangeAspect="1"/>
              </p:cNvSpPr>
              <p:nvPr/>
            </p:nvSpPr>
            <p:spPr bwMode="auto">
              <a:xfrm>
                <a:off x="4828" y="2780"/>
                <a:ext cx="2" cy="4"/>
              </a:xfrm>
              <a:custGeom>
                <a:avLst/>
                <a:gdLst>
                  <a:gd name="T0" fmla="*/ 1 w 2"/>
                  <a:gd name="T1" fmla="*/ 116 h 3"/>
                  <a:gd name="T2" fmla="*/ 0 w 2"/>
                  <a:gd name="T3" fmla="*/ 155 h 3"/>
                  <a:gd name="T4" fmla="*/ 0 w 2"/>
                  <a:gd name="T5" fmla="*/ 1 h 3"/>
                  <a:gd name="T6" fmla="*/ 1 w 2"/>
                  <a:gd name="T7" fmla="*/ 1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solidFill>
                <a:srgbClr val="FFCCA8"/>
              </a:solidFill>
              <a:ln w="3175" cap="rnd">
                <a:solidFill>
                  <a:srgbClr val="B38768"/>
                </a:solidFill>
                <a:round/>
                <a:headEnd/>
                <a:tailEnd/>
              </a:ln>
            </p:spPr>
            <p:txBody>
              <a:bodyPr/>
              <a:lstStyle/>
              <a:p>
                <a:endParaRPr lang="en-US"/>
              </a:p>
            </p:txBody>
          </p:sp>
          <p:sp>
            <p:nvSpPr>
              <p:cNvPr id="519" name="Freeform 520"/>
              <p:cNvSpPr>
                <a:spLocks noChangeAspect="1"/>
              </p:cNvSpPr>
              <p:nvPr/>
            </p:nvSpPr>
            <p:spPr bwMode="auto">
              <a:xfrm>
                <a:off x="4829" y="2784"/>
                <a:ext cx="2" cy="4"/>
              </a:xfrm>
              <a:custGeom>
                <a:avLst/>
                <a:gdLst>
                  <a:gd name="T0" fmla="*/ 1 w 2"/>
                  <a:gd name="T1" fmla="*/ 116 h 3"/>
                  <a:gd name="T2" fmla="*/ 0 w 2"/>
                  <a:gd name="T3" fmla="*/ 155 h 3"/>
                  <a:gd name="T4" fmla="*/ 0 w 2"/>
                  <a:gd name="T5" fmla="*/ 1 h 3"/>
                  <a:gd name="T6" fmla="*/ 1 w 2"/>
                  <a:gd name="T7" fmla="*/ 0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FFCCA8"/>
              </a:solidFill>
              <a:ln w="3175" cap="rnd">
                <a:solidFill>
                  <a:srgbClr val="B38768"/>
                </a:solidFill>
                <a:round/>
                <a:headEnd/>
                <a:tailEnd/>
              </a:ln>
            </p:spPr>
            <p:txBody>
              <a:bodyPr/>
              <a:lstStyle/>
              <a:p>
                <a:endParaRPr lang="en-US"/>
              </a:p>
            </p:txBody>
          </p:sp>
          <p:sp>
            <p:nvSpPr>
              <p:cNvPr id="520" name="Freeform 521"/>
              <p:cNvSpPr>
                <a:spLocks noChangeAspect="1"/>
              </p:cNvSpPr>
              <p:nvPr/>
            </p:nvSpPr>
            <p:spPr bwMode="auto">
              <a:xfrm>
                <a:off x="4801" y="2693"/>
                <a:ext cx="4" cy="3"/>
              </a:xfrm>
              <a:custGeom>
                <a:avLst/>
                <a:gdLst>
                  <a:gd name="T0" fmla="*/ 116 w 3"/>
                  <a:gd name="T1" fmla="*/ 2 h 3"/>
                  <a:gd name="T2" fmla="*/ 1 w 3"/>
                  <a:gd name="T3" fmla="*/ 3 h 3"/>
                  <a:gd name="T4" fmla="*/ 1 w 3"/>
                  <a:gd name="T5" fmla="*/ 1 h 3"/>
                  <a:gd name="T6" fmla="*/ 116 w 3"/>
                  <a:gd name="T7" fmla="*/ 1 h 3"/>
                  <a:gd name="T8" fmla="*/ 116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521" name="Freeform 522"/>
              <p:cNvSpPr>
                <a:spLocks noChangeAspect="1"/>
              </p:cNvSpPr>
              <p:nvPr/>
            </p:nvSpPr>
            <p:spPr bwMode="auto">
              <a:xfrm>
                <a:off x="4834" y="2649"/>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522" name="Freeform 523"/>
              <p:cNvSpPr>
                <a:spLocks noChangeAspect="1"/>
              </p:cNvSpPr>
              <p:nvPr/>
            </p:nvSpPr>
            <p:spPr bwMode="auto">
              <a:xfrm>
                <a:off x="4743" y="2744"/>
                <a:ext cx="2" cy="3"/>
              </a:xfrm>
              <a:custGeom>
                <a:avLst/>
                <a:gdLst>
                  <a:gd name="T0" fmla="*/ 2 w 2"/>
                  <a:gd name="T1" fmla="*/ 473 h 2"/>
                  <a:gd name="T2" fmla="*/ 1 w 2"/>
                  <a:gd name="T3" fmla="*/ 710 h 2"/>
                  <a:gd name="T4" fmla="*/ 0 w 2"/>
                  <a:gd name="T5" fmla="*/ 473 h 2"/>
                  <a:gd name="T6" fmla="*/ 1 w 2"/>
                  <a:gd name="T7" fmla="*/ 0 h 2"/>
                  <a:gd name="T8" fmla="*/ 2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523" name="Freeform 524"/>
              <p:cNvSpPr>
                <a:spLocks noChangeAspect="1"/>
              </p:cNvSpPr>
              <p:nvPr/>
            </p:nvSpPr>
            <p:spPr bwMode="auto">
              <a:xfrm>
                <a:off x="4738" y="2736"/>
                <a:ext cx="2" cy="2"/>
              </a:xfrm>
              <a:custGeom>
                <a:avLst/>
                <a:gdLst>
                  <a:gd name="T0" fmla="*/ 1 w 2"/>
                  <a:gd name="T1" fmla="*/ 1 h 2"/>
                  <a:gd name="T2" fmla="*/ 1 w 2"/>
                  <a:gd name="T3" fmla="*/ 2 h 2"/>
                  <a:gd name="T4" fmla="*/ 0 w 2"/>
                  <a:gd name="T5" fmla="*/ 1 h 2"/>
                  <a:gd name="T6" fmla="*/ 0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solidFill>
                <a:srgbClr val="FFCCA8"/>
              </a:solidFill>
              <a:ln w="3175" cap="rnd">
                <a:solidFill>
                  <a:srgbClr val="B38768"/>
                </a:solidFill>
                <a:round/>
                <a:headEnd/>
                <a:tailEnd/>
              </a:ln>
            </p:spPr>
            <p:txBody>
              <a:bodyPr/>
              <a:lstStyle/>
              <a:p>
                <a:endParaRPr lang="en-US"/>
              </a:p>
            </p:txBody>
          </p:sp>
          <p:sp>
            <p:nvSpPr>
              <p:cNvPr id="524" name="Freeform 525"/>
              <p:cNvSpPr>
                <a:spLocks noChangeAspect="1"/>
              </p:cNvSpPr>
              <p:nvPr/>
            </p:nvSpPr>
            <p:spPr bwMode="auto">
              <a:xfrm>
                <a:off x="4794" y="2634"/>
                <a:ext cx="3" cy="3"/>
              </a:xfrm>
              <a:custGeom>
                <a:avLst/>
                <a:gdLst>
                  <a:gd name="T0" fmla="*/ 710 w 2"/>
                  <a:gd name="T1" fmla="*/ 2 h 3"/>
                  <a:gd name="T2" fmla="*/ 473 w 2"/>
                  <a:gd name="T3" fmla="*/ 3 h 3"/>
                  <a:gd name="T4" fmla="*/ 0 w 2"/>
                  <a:gd name="T5" fmla="*/ 2 h 3"/>
                  <a:gd name="T6" fmla="*/ 473 w 2"/>
                  <a:gd name="T7" fmla="*/ 1 h 3"/>
                  <a:gd name="T8" fmla="*/ 710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525" name="Freeform 526"/>
              <p:cNvSpPr>
                <a:spLocks noChangeAspect="1"/>
              </p:cNvSpPr>
              <p:nvPr/>
            </p:nvSpPr>
            <p:spPr bwMode="auto">
              <a:xfrm>
                <a:off x="4793" y="2629"/>
                <a:ext cx="2" cy="2"/>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526" name="Freeform 527"/>
              <p:cNvSpPr>
                <a:spLocks noChangeAspect="1"/>
              </p:cNvSpPr>
              <p:nvPr/>
            </p:nvSpPr>
            <p:spPr bwMode="auto">
              <a:xfrm>
                <a:off x="4797" y="2642"/>
                <a:ext cx="2" cy="4"/>
              </a:xfrm>
              <a:custGeom>
                <a:avLst/>
                <a:gdLst>
                  <a:gd name="T0" fmla="*/ 1 w 2"/>
                  <a:gd name="T1" fmla="*/ 116 h 3"/>
                  <a:gd name="T2" fmla="*/ 1 w 2"/>
                  <a:gd name="T3" fmla="*/ 155 h 3"/>
                  <a:gd name="T4" fmla="*/ 0 w 2"/>
                  <a:gd name="T5" fmla="*/ 116 h 3"/>
                  <a:gd name="T6" fmla="*/ 1 w 2"/>
                  <a:gd name="T7" fmla="*/ 0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FFCCA8"/>
              </a:solidFill>
              <a:ln w="3175" cap="rnd">
                <a:solidFill>
                  <a:srgbClr val="B38768"/>
                </a:solidFill>
                <a:round/>
                <a:headEnd/>
                <a:tailEnd/>
              </a:ln>
            </p:spPr>
            <p:txBody>
              <a:bodyPr/>
              <a:lstStyle/>
              <a:p>
                <a:endParaRPr lang="en-US"/>
              </a:p>
            </p:txBody>
          </p:sp>
          <p:sp>
            <p:nvSpPr>
              <p:cNvPr id="527" name="Freeform 528"/>
              <p:cNvSpPr>
                <a:spLocks noChangeAspect="1"/>
              </p:cNvSpPr>
              <p:nvPr/>
            </p:nvSpPr>
            <p:spPr bwMode="auto">
              <a:xfrm>
                <a:off x="4731" y="2673"/>
                <a:ext cx="2" cy="4"/>
              </a:xfrm>
              <a:custGeom>
                <a:avLst/>
                <a:gdLst>
                  <a:gd name="T0" fmla="*/ 2 w 2"/>
                  <a:gd name="T1" fmla="*/ 116 h 3"/>
                  <a:gd name="T2" fmla="*/ 1 w 2"/>
                  <a:gd name="T3" fmla="*/ 155 h 3"/>
                  <a:gd name="T4" fmla="*/ 0 w 2"/>
                  <a:gd name="T5" fmla="*/ 116 h 3"/>
                  <a:gd name="T6" fmla="*/ 1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528" name="Freeform 529"/>
              <p:cNvSpPr>
                <a:spLocks noChangeAspect="1"/>
              </p:cNvSpPr>
              <p:nvPr/>
            </p:nvSpPr>
            <p:spPr bwMode="auto">
              <a:xfrm>
                <a:off x="4740" y="2675"/>
                <a:ext cx="3" cy="2"/>
              </a:xfrm>
              <a:custGeom>
                <a:avLst/>
                <a:gdLst>
                  <a:gd name="T0" fmla="*/ 710 w 2"/>
                  <a:gd name="T1" fmla="*/ 1 h 2"/>
                  <a:gd name="T2" fmla="*/ 473 w 2"/>
                  <a:gd name="T3" fmla="*/ 2 h 2"/>
                  <a:gd name="T4" fmla="*/ 473 w 2"/>
                  <a:gd name="T5" fmla="*/ 1 h 2"/>
                  <a:gd name="T6" fmla="*/ 473 w 2"/>
                  <a:gd name="T7" fmla="*/ 0 h 2"/>
                  <a:gd name="T8" fmla="*/ 710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solidFill>
                <a:srgbClr val="FFCCA8"/>
              </a:solidFill>
              <a:ln w="3175" cap="rnd">
                <a:solidFill>
                  <a:srgbClr val="B38768"/>
                </a:solidFill>
                <a:round/>
                <a:headEnd/>
                <a:tailEnd/>
              </a:ln>
            </p:spPr>
            <p:txBody>
              <a:bodyPr/>
              <a:lstStyle/>
              <a:p>
                <a:endParaRPr lang="en-US"/>
              </a:p>
            </p:txBody>
          </p:sp>
          <p:sp>
            <p:nvSpPr>
              <p:cNvPr id="529" name="Freeform 530"/>
              <p:cNvSpPr>
                <a:spLocks noChangeAspect="1"/>
              </p:cNvSpPr>
              <p:nvPr/>
            </p:nvSpPr>
            <p:spPr bwMode="auto">
              <a:xfrm>
                <a:off x="4794" y="2648"/>
                <a:ext cx="1" cy="3"/>
              </a:xfrm>
              <a:custGeom>
                <a:avLst/>
                <a:gdLst>
                  <a:gd name="T0" fmla="*/ 1 w 1"/>
                  <a:gd name="T1" fmla="*/ 473 h 2"/>
                  <a:gd name="T2" fmla="*/ 0 w 1"/>
                  <a:gd name="T3" fmla="*/ 710 h 2"/>
                  <a:gd name="T4" fmla="*/ 0 w 1"/>
                  <a:gd name="T5" fmla="*/ 473 h 2"/>
                  <a:gd name="T6" fmla="*/ 1 w 1"/>
                  <a:gd name="T7" fmla="*/ 0 h 2"/>
                  <a:gd name="T8" fmla="*/ 1 w 1"/>
                  <a:gd name="T9" fmla="*/ 473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FFCCA8"/>
              </a:solidFill>
              <a:ln w="3175" cap="rnd">
                <a:solidFill>
                  <a:srgbClr val="B38768"/>
                </a:solidFill>
                <a:round/>
                <a:headEnd/>
                <a:tailEnd/>
              </a:ln>
            </p:spPr>
            <p:txBody>
              <a:bodyPr/>
              <a:lstStyle/>
              <a:p>
                <a:endParaRPr lang="en-US"/>
              </a:p>
            </p:txBody>
          </p:sp>
          <p:sp>
            <p:nvSpPr>
              <p:cNvPr id="530" name="Freeform 531"/>
              <p:cNvSpPr>
                <a:spLocks noChangeAspect="1"/>
              </p:cNvSpPr>
              <p:nvPr/>
            </p:nvSpPr>
            <p:spPr bwMode="auto">
              <a:xfrm>
                <a:off x="4793" y="2654"/>
                <a:ext cx="2" cy="4"/>
              </a:xfrm>
              <a:custGeom>
                <a:avLst/>
                <a:gdLst>
                  <a:gd name="T0" fmla="*/ 1 w 2"/>
                  <a:gd name="T1" fmla="*/ 116 h 3"/>
                  <a:gd name="T2" fmla="*/ 0 w 2"/>
                  <a:gd name="T3" fmla="*/ 155 h 3"/>
                  <a:gd name="T4" fmla="*/ 0 w 2"/>
                  <a:gd name="T5" fmla="*/ 1 h 3"/>
                  <a:gd name="T6" fmla="*/ 1 w 2"/>
                  <a:gd name="T7" fmla="*/ 0 h 3"/>
                  <a:gd name="T8" fmla="*/ 1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solidFill>
                <a:srgbClr val="FFCCA8"/>
              </a:solidFill>
              <a:ln w="3175" cap="rnd">
                <a:solidFill>
                  <a:srgbClr val="B38768"/>
                </a:solidFill>
                <a:round/>
                <a:headEnd/>
                <a:tailEnd/>
              </a:ln>
            </p:spPr>
            <p:txBody>
              <a:bodyPr/>
              <a:lstStyle/>
              <a:p>
                <a:endParaRPr lang="en-US"/>
              </a:p>
            </p:txBody>
          </p:sp>
          <p:sp>
            <p:nvSpPr>
              <p:cNvPr id="531" name="Oval 532"/>
              <p:cNvSpPr>
                <a:spLocks noChangeAspect="1" noChangeArrowheads="1"/>
              </p:cNvSpPr>
              <p:nvPr/>
            </p:nvSpPr>
            <p:spPr bwMode="auto">
              <a:xfrm>
                <a:off x="4729" y="2703"/>
                <a:ext cx="3" cy="4"/>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32" name="Freeform 533"/>
              <p:cNvSpPr>
                <a:spLocks noChangeAspect="1"/>
              </p:cNvSpPr>
              <p:nvPr/>
            </p:nvSpPr>
            <p:spPr bwMode="auto">
              <a:xfrm>
                <a:off x="4743" y="2789"/>
                <a:ext cx="2" cy="3"/>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533" name="Freeform 534"/>
              <p:cNvSpPr>
                <a:spLocks noChangeAspect="1"/>
              </p:cNvSpPr>
              <p:nvPr/>
            </p:nvSpPr>
            <p:spPr bwMode="auto">
              <a:xfrm>
                <a:off x="4707" y="2826"/>
                <a:ext cx="2" cy="4"/>
              </a:xfrm>
              <a:custGeom>
                <a:avLst/>
                <a:gdLst>
                  <a:gd name="T0" fmla="*/ 2 w 2"/>
                  <a:gd name="T1" fmla="*/ 116 h 3"/>
                  <a:gd name="T2" fmla="*/ 0 w 2"/>
                  <a:gd name="T3" fmla="*/ 155 h 3"/>
                  <a:gd name="T4" fmla="*/ 0 w 2"/>
                  <a:gd name="T5" fmla="*/ 1 h 3"/>
                  <a:gd name="T6" fmla="*/ 2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534" name="Freeform 535"/>
              <p:cNvSpPr>
                <a:spLocks noChangeAspect="1"/>
              </p:cNvSpPr>
              <p:nvPr/>
            </p:nvSpPr>
            <p:spPr bwMode="auto">
              <a:xfrm>
                <a:off x="4732" y="2786"/>
                <a:ext cx="8" cy="8"/>
              </a:xfrm>
              <a:custGeom>
                <a:avLst/>
                <a:gdLst>
                  <a:gd name="T0" fmla="*/ 38 w 7"/>
                  <a:gd name="T1" fmla="*/ 1 h 6"/>
                  <a:gd name="T2" fmla="*/ 29 w 7"/>
                  <a:gd name="T3" fmla="*/ 276 h 6"/>
                  <a:gd name="T4" fmla="*/ 1 w 7"/>
                  <a:gd name="T5" fmla="*/ 276 h 6"/>
                  <a:gd name="T6" fmla="*/ 3 w 7"/>
                  <a:gd name="T7" fmla="*/ 1 h 6"/>
                  <a:gd name="T8" fmla="*/ 38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rgbClr val="FFCCA8"/>
              </a:solidFill>
              <a:ln w="3175" cap="rnd">
                <a:solidFill>
                  <a:srgbClr val="B38768"/>
                </a:solidFill>
                <a:round/>
                <a:headEnd/>
                <a:tailEnd/>
              </a:ln>
            </p:spPr>
            <p:txBody>
              <a:bodyPr/>
              <a:lstStyle/>
              <a:p>
                <a:endParaRPr lang="en-US"/>
              </a:p>
            </p:txBody>
          </p:sp>
          <p:sp>
            <p:nvSpPr>
              <p:cNvPr id="535" name="Freeform 536"/>
              <p:cNvSpPr>
                <a:spLocks noChangeAspect="1"/>
              </p:cNvSpPr>
              <p:nvPr/>
            </p:nvSpPr>
            <p:spPr bwMode="auto">
              <a:xfrm>
                <a:off x="4749" y="2785"/>
                <a:ext cx="13" cy="6"/>
              </a:xfrm>
              <a:custGeom>
                <a:avLst/>
                <a:gdLst>
                  <a:gd name="T0" fmla="*/ 1 w 11"/>
                  <a:gd name="T1" fmla="*/ 1 h 5"/>
                  <a:gd name="T2" fmla="*/ 106 w 11"/>
                  <a:gd name="T3" fmla="*/ 1 h 5"/>
                  <a:gd name="T4" fmla="*/ 106 w 11"/>
                  <a:gd name="T5" fmla="*/ 50 h 5"/>
                  <a:gd name="T6" fmla="*/ 2 w 11"/>
                  <a:gd name="T7" fmla="*/ 42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rgbClr val="FFCCA8"/>
              </a:solidFill>
              <a:ln w="3175" cap="rnd">
                <a:solidFill>
                  <a:srgbClr val="B38768"/>
                </a:solidFill>
                <a:round/>
                <a:headEnd/>
                <a:tailEnd/>
              </a:ln>
            </p:spPr>
            <p:txBody>
              <a:bodyPr/>
              <a:lstStyle/>
              <a:p>
                <a:endParaRPr lang="en-US"/>
              </a:p>
            </p:txBody>
          </p:sp>
          <p:sp>
            <p:nvSpPr>
              <p:cNvPr id="536" name="Freeform 537"/>
              <p:cNvSpPr>
                <a:spLocks noChangeAspect="1"/>
              </p:cNvSpPr>
              <p:nvPr/>
            </p:nvSpPr>
            <p:spPr bwMode="auto">
              <a:xfrm>
                <a:off x="4768" y="2776"/>
                <a:ext cx="18" cy="8"/>
              </a:xfrm>
              <a:custGeom>
                <a:avLst/>
                <a:gdLst>
                  <a:gd name="T0" fmla="*/ 42 w 15"/>
                  <a:gd name="T1" fmla="*/ 1 h 7"/>
                  <a:gd name="T2" fmla="*/ 1 w 15"/>
                  <a:gd name="T3" fmla="*/ 38 h 7"/>
                  <a:gd name="T4" fmla="*/ 60 w 15"/>
                  <a:gd name="T5" fmla="*/ 33 h 7"/>
                  <a:gd name="T6" fmla="*/ 146 w 15"/>
                  <a:gd name="T7" fmla="*/ 38 h 7"/>
                  <a:gd name="T8" fmla="*/ 190 w 15"/>
                  <a:gd name="T9" fmla="*/ 2 h 7"/>
                  <a:gd name="T10" fmla="*/ 146 w 15"/>
                  <a:gd name="T11" fmla="*/ 1 h 7"/>
                  <a:gd name="T12" fmla="*/ 72 w 15"/>
                  <a:gd name="T13" fmla="*/ 2 h 7"/>
                  <a:gd name="T14" fmla="*/ 42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rgbClr val="FFCCA8"/>
              </a:solidFill>
              <a:ln w="3175" cap="rnd">
                <a:solidFill>
                  <a:srgbClr val="B38768"/>
                </a:solidFill>
                <a:round/>
                <a:headEnd/>
                <a:tailEnd/>
              </a:ln>
            </p:spPr>
            <p:txBody>
              <a:bodyPr/>
              <a:lstStyle/>
              <a:p>
                <a:endParaRPr lang="en-US"/>
              </a:p>
            </p:txBody>
          </p:sp>
          <p:sp>
            <p:nvSpPr>
              <p:cNvPr id="537" name="Freeform 538"/>
              <p:cNvSpPr>
                <a:spLocks noChangeAspect="1"/>
              </p:cNvSpPr>
              <p:nvPr/>
            </p:nvSpPr>
            <p:spPr bwMode="auto">
              <a:xfrm>
                <a:off x="4717" y="2723"/>
                <a:ext cx="9" cy="15"/>
              </a:xfrm>
              <a:custGeom>
                <a:avLst/>
                <a:gdLst>
                  <a:gd name="T0" fmla="*/ 162 w 7"/>
                  <a:gd name="T1" fmla="*/ 1 h 13"/>
                  <a:gd name="T2" fmla="*/ 208 w 7"/>
                  <a:gd name="T3" fmla="*/ 37 h 13"/>
                  <a:gd name="T4" fmla="*/ 126 w 7"/>
                  <a:gd name="T5" fmla="*/ 89 h 13"/>
                  <a:gd name="T6" fmla="*/ 1 w 7"/>
                  <a:gd name="T7" fmla="*/ 84 h 13"/>
                  <a:gd name="T8" fmla="*/ 1 w 7"/>
                  <a:gd name="T9" fmla="*/ 32 h 13"/>
                  <a:gd name="T10" fmla="*/ 162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rgbClr val="FFCCA8"/>
              </a:solidFill>
              <a:ln w="3175" cap="rnd">
                <a:solidFill>
                  <a:srgbClr val="B38768"/>
                </a:solidFill>
                <a:round/>
                <a:headEnd/>
                <a:tailEnd/>
              </a:ln>
            </p:spPr>
            <p:txBody>
              <a:bodyPr/>
              <a:lstStyle/>
              <a:p>
                <a:endParaRPr lang="en-US"/>
              </a:p>
            </p:txBody>
          </p:sp>
          <p:sp>
            <p:nvSpPr>
              <p:cNvPr id="538" name="Freeform 539"/>
              <p:cNvSpPr>
                <a:spLocks noChangeAspect="1"/>
              </p:cNvSpPr>
              <p:nvPr/>
            </p:nvSpPr>
            <p:spPr bwMode="auto">
              <a:xfrm>
                <a:off x="4710" y="2733"/>
                <a:ext cx="6" cy="5"/>
              </a:xfrm>
              <a:custGeom>
                <a:avLst/>
                <a:gdLst>
                  <a:gd name="T0" fmla="*/ 42 w 5"/>
                  <a:gd name="T1" fmla="*/ 0 h 4"/>
                  <a:gd name="T2" fmla="*/ 50 w 5"/>
                  <a:gd name="T3" fmla="*/ 76 h 4"/>
                  <a:gd name="T4" fmla="*/ 1 w 5"/>
                  <a:gd name="T5" fmla="*/ 95 h 4"/>
                  <a:gd name="T6" fmla="*/ 4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rgbClr val="FFCCA8"/>
              </a:solidFill>
              <a:ln w="3175" cap="rnd">
                <a:solidFill>
                  <a:srgbClr val="B38768"/>
                </a:solidFill>
                <a:round/>
                <a:headEnd/>
                <a:tailEnd/>
              </a:ln>
            </p:spPr>
            <p:txBody>
              <a:bodyPr/>
              <a:lstStyle/>
              <a:p>
                <a:endParaRPr lang="en-US"/>
              </a:p>
            </p:txBody>
          </p:sp>
          <p:sp>
            <p:nvSpPr>
              <p:cNvPr id="539" name="Freeform 540"/>
              <p:cNvSpPr>
                <a:spLocks noChangeAspect="1"/>
              </p:cNvSpPr>
              <p:nvPr/>
            </p:nvSpPr>
            <p:spPr bwMode="auto">
              <a:xfrm>
                <a:off x="4723" y="2719"/>
                <a:ext cx="11" cy="24"/>
              </a:xfrm>
              <a:custGeom>
                <a:avLst/>
                <a:gdLst>
                  <a:gd name="T0" fmla="*/ 133 w 9"/>
                  <a:gd name="T1" fmla="*/ 1 h 20"/>
                  <a:gd name="T2" fmla="*/ 133 w 9"/>
                  <a:gd name="T3" fmla="*/ 50 h 20"/>
                  <a:gd name="T4" fmla="*/ 79 w 9"/>
                  <a:gd name="T5" fmla="*/ 50 h 20"/>
                  <a:gd name="T6" fmla="*/ 65 w 9"/>
                  <a:gd name="T7" fmla="*/ 149 h 20"/>
                  <a:gd name="T8" fmla="*/ 119 w 9"/>
                  <a:gd name="T9" fmla="*/ 175 h 20"/>
                  <a:gd name="T10" fmla="*/ 97 w 9"/>
                  <a:gd name="T11" fmla="*/ 210 h 20"/>
                  <a:gd name="T12" fmla="*/ 53 w 9"/>
                  <a:gd name="T13" fmla="*/ 210 h 20"/>
                  <a:gd name="T14" fmla="*/ 1 w 9"/>
                  <a:gd name="T15" fmla="*/ 252 h 20"/>
                  <a:gd name="T16" fmla="*/ 1 w 9"/>
                  <a:gd name="T17" fmla="*/ 179 h 20"/>
                  <a:gd name="T18" fmla="*/ 53 w 9"/>
                  <a:gd name="T19" fmla="*/ 60 h 20"/>
                  <a:gd name="T20" fmla="*/ 65 w 9"/>
                  <a:gd name="T21" fmla="*/ 1 h 20"/>
                  <a:gd name="T22" fmla="*/ 133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rgbClr val="FFCCA8"/>
              </a:solidFill>
              <a:ln w="3175" cap="rnd">
                <a:solidFill>
                  <a:srgbClr val="B38768"/>
                </a:solidFill>
                <a:round/>
                <a:headEnd/>
                <a:tailEnd/>
              </a:ln>
            </p:spPr>
            <p:txBody>
              <a:bodyPr/>
              <a:lstStyle/>
              <a:p>
                <a:endParaRPr lang="en-US"/>
              </a:p>
            </p:txBody>
          </p:sp>
          <p:sp>
            <p:nvSpPr>
              <p:cNvPr id="540" name="Freeform 541"/>
              <p:cNvSpPr>
                <a:spLocks noChangeAspect="1"/>
              </p:cNvSpPr>
              <p:nvPr/>
            </p:nvSpPr>
            <p:spPr bwMode="auto">
              <a:xfrm>
                <a:off x="4756" y="2789"/>
                <a:ext cx="35" cy="20"/>
              </a:xfrm>
              <a:custGeom>
                <a:avLst/>
                <a:gdLst>
                  <a:gd name="T0" fmla="*/ 43 w 29"/>
                  <a:gd name="T1" fmla="*/ 169 h 17"/>
                  <a:gd name="T2" fmla="*/ 111 w 29"/>
                  <a:gd name="T3" fmla="*/ 146 h 17"/>
                  <a:gd name="T4" fmla="*/ 183 w 29"/>
                  <a:gd name="T5" fmla="*/ 111 h 17"/>
                  <a:gd name="T6" fmla="*/ 282 w 29"/>
                  <a:gd name="T7" fmla="*/ 89 h 17"/>
                  <a:gd name="T8" fmla="*/ 322 w 29"/>
                  <a:gd name="T9" fmla="*/ 65 h 17"/>
                  <a:gd name="T10" fmla="*/ 389 w 29"/>
                  <a:gd name="T11" fmla="*/ 34 h 17"/>
                  <a:gd name="T12" fmla="*/ 410 w 29"/>
                  <a:gd name="T13" fmla="*/ 1 h 17"/>
                  <a:gd name="T14" fmla="*/ 340 w 29"/>
                  <a:gd name="T15" fmla="*/ 1 h 17"/>
                  <a:gd name="T16" fmla="*/ 196 w 29"/>
                  <a:gd name="T17" fmla="*/ 2 h 17"/>
                  <a:gd name="T18" fmla="*/ 52 w 29"/>
                  <a:gd name="T19" fmla="*/ 40 h 17"/>
                  <a:gd name="T20" fmla="*/ 0 w 29"/>
                  <a:gd name="T21" fmla="*/ 89 h 17"/>
                  <a:gd name="T22" fmla="*/ 43 w 29"/>
                  <a:gd name="T23" fmla="*/ 111 h 17"/>
                  <a:gd name="T24" fmla="*/ 43 w 29"/>
                  <a:gd name="T25" fmla="*/ 169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rgbClr val="FFC2C2"/>
              </a:solidFill>
              <a:ln w="3175" cap="rnd">
                <a:solidFill>
                  <a:srgbClr val="C29494"/>
                </a:solidFill>
                <a:round/>
                <a:headEnd/>
                <a:tailEnd/>
              </a:ln>
            </p:spPr>
            <p:txBody>
              <a:bodyPr/>
              <a:lstStyle/>
              <a:p>
                <a:endParaRPr lang="en-US"/>
              </a:p>
            </p:txBody>
          </p:sp>
          <p:sp>
            <p:nvSpPr>
              <p:cNvPr id="541" name="Freeform 542"/>
              <p:cNvSpPr>
                <a:spLocks noChangeAspect="1"/>
              </p:cNvSpPr>
              <p:nvPr/>
            </p:nvSpPr>
            <p:spPr bwMode="auto">
              <a:xfrm>
                <a:off x="4750" y="2671"/>
                <a:ext cx="17" cy="8"/>
              </a:xfrm>
              <a:custGeom>
                <a:avLst/>
                <a:gdLst>
                  <a:gd name="T0" fmla="*/ 50 w 14"/>
                  <a:gd name="T1" fmla="*/ 1 h 7"/>
                  <a:gd name="T2" fmla="*/ 160 w 14"/>
                  <a:gd name="T3" fmla="*/ 1 h 7"/>
                  <a:gd name="T4" fmla="*/ 222 w 14"/>
                  <a:gd name="T5" fmla="*/ 3 h 7"/>
                  <a:gd name="T6" fmla="*/ 160 w 14"/>
                  <a:gd name="T7" fmla="*/ 33 h 7"/>
                  <a:gd name="T8" fmla="*/ 74 w 14"/>
                  <a:gd name="T9" fmla="*/ 33 h 7"/>
                  <a:gd name="T10" fmla="*/ 1 w 14"/>
                  <a:gd name="T11" fmla="*/ 38 h 7"/>
                  <a:gd name="T12" fmla="*/ 50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rgbClr val="FFCCA8"/>
              </a:solidFill>
              <a:ln w="3175" cap="rnd">
                <a:solidFill>
                  <a:srgbClr val="B38768"/>
                </a:solidFill>
                <a:round/>
                <a:headEnd/>
                <a:tailEnd/>
              </a:ln>
            </p:spPr>
            <p:txBody>
              <a:bodyPr/>
              <a:lstStyle/>
              <a:p>
                <a:endParaRPr lang="en-US"/>
              </a:p>
            </p:txBody>
          </p:sp>
          <p:sp>
            <p:nvSpPr>
              <p:cNvPr id="542" name="Freeform 543"/>
              <p:cNvSpPr>
                <a:spLocks noChangeAspect="1"/>
              </p:cNvSpPr>
              <p:nvPr/>
            </p:nvSpPr>
            <p:spPr bwMode="auto">
              <a:xfrm>
                <a:off x="4727" y="2663"/>
                <a:ext cx="16" cy="9"/>
              </a:xfrm>
              <a:custGeom>
                <a:avLst/>
                <a:gdLst>
                  <a:gd name="T0" fmla="*/ 137 w 13"/>
                  <a:gd name="T1" fmla="*/ 3 h 8"/>
                  <a:gd name="T2" fmla="*/ 176 w 13"/>
                  <a:gd name="T3" fmla="*/ 1 h 8"/>
                  <a:gd name="T4" fmla="*/ 217 w 13"/>
                  <a:gd name="T5" fmla="*/ 33 h 8"/>
                  <a:gd name="T6" fmla="*/ 143 w 13"/>
                  <a:gd name="T7" fmla="*/ 28 h 8"/>
                  <a:gd name="T8" fmla="*/ 90 w 13"/>
                  <a:gd name="T9" fmla="*/ 33 h 8"/>
                  <a:gd name="T10" fmla="*/ 73 w 13"/>
                  <a:gd name="T11" fmla="*/ 28 h 8"/>
                  <a:gd name="T12" fmla="*/ 1 w 13"/>
                  <a:gd name="T13" fmla="*/ 33 h 8"/>
                  <a:gd name="T14" fmla="*/ 1 w 13"/>
                  <a:gd name="T15" fmla="*/ 2 h 8"/>
                  <a:gd name="T16" fmla="*/ 137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rgbClr val="FFCCA8"/>
              </a:solidFill>
              <a:ln w="3175" cap="rnd">
                <a:solidFill>
                  <a:srgbClr val="B38768"/>
                </a:solidFill>
                <a:round/>
                <a:headEnd/>
                <a:tailEnd/>
              </a:ln>
            </p:spPr>
            <p:txBody>
              <a:bodyPr/>
              <a:lstStyle/>
              <a:p>
                <a:endParaRPr lang="en-US"/>
              </a:p>
            </p:txBody>
          </p:sp>
          <p:sp>
            <p:nvSpPr>
              <p:cNvPr id="543" name="Freeform 544"/>
              <p:cNvSpPr>
                <a:spLocks noChangeAspect="1"/>
              </p:cNvSpPr>
              <p:nvPr/>
            </p:nvSpPr>
            <p:spPr bwMode="auto">
              <a:xfrm>
                <a:off x="4768" y="2673"/>
                <a:ext cx="15" cy="3"/>
              </a:xfrm>
              <a:custGeom>
                <a:avLst/>
                <a:gdLst>
                  <a:gd name="T0" fmla="*/ 0 w 13"/>
                  <a:gd name="T1" fmla="*/ 0 h 2"/>
                  <a:gd name="T2" fmla="*/ 0 w 13"/>
                  <a:gd name="T3" fmla="*/ 710 h 2"/>
                  <a:gd name="T4" fmla="*/ 97 w 13"/>
                  <a:gd name="T5" fmla="*/ 473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rgbClr val="FFCCA8"/>
              </a:solidFill>
              <a:ln w="3175" cap="rnd">
                <a:solidFill>
                  <a:srgbClr val="B38768"/>
                </a:solidFill>
                <a:round/>
                <a:headEnd/>
                <a:tailEnd/>
              </a:ln>
            </p:spPr>
            <p:txBody>
              <a:bodyPr/>
              <a:lstStyle/>
              <a:p>
                <a:endParaRPr lang="en-US"/>
              </a:p>
            </p:txBody>
          </p:sp>
          <p:sp>
            <p:nvSpPr>
              <p:cNvPr id="544" name="Freeform 545"/>
              <p:cNvSpPr>
                <a:spLocks noChangeAspect="1"/>
              </p:cNvSpPr>
              <p:nvPr/>
            </p:nvSpPr>
            <p:spPr bwMode="auto">
              <a:xfrm>
                <a:off x="4775" y="2696"/>
                <a:ext cx="20" cy="15"/>
              </a:xfrm>
              <a:custGeom>
                <a:avLst/>
                <a:gdLst>
                  <a:gd name="T0" fmla="*/ 2 w 17"/>
                  <a:gd name="T1" fmla="*/ 61 h 12"/>
                  <a:gd name="T2" fmla="*/ 105 w 17"/>
                  <a:gd name="T3" fmla="*/ 1 h 12"/>
                  <a:gd name="T4" fmla="*/ 146 w 17"/>
                  <a:gd name="T5" fmla="*/ 76 h 12"/>
                  <a:gd name="T6" fmla="*/ 124 w 17"/>
                  <a:gd name="T7" fmla="*/ 119 h 12"/>
                  <a:gd name="T8" fmla="*/ 154 w 17"/>
                  <a:gd name="T9" fmla="*/ 214 h 12"/>
                  <a:gd name="T10" fmla="*/ 94 w 17"/>
                  <a:gd name="T11" fmla="*/ 289 h 12"/>
                  <a:gd name="T12" fmla="*/ 1 w 17"/>
                  <a:gd name="T13" fmla="*/ 173 h 12"/>
                  <a:gd name="T14" fmla="*/ 2 w 17"/>
                  <a:gd name="T15" fmla="*/ 61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rgbClr val="FFCCA8"/>
              </a:solidFill>
              <a:ln w="3175" cap="rnd">
                <a:solidFill>
                  <a:srgbClr val="B38768"/>
                </a:solidFill>
                <a:round/>
                <a:headEnd/>
                <a:tailEnd/>
              </a:ln>
            </p:spPr>
            <p:txBody>
              <a:bodyPr/>
              <a:lstStyle/>
              <a:p>
                <a:endParaRPr lang="en-US"/>
              </a:p>
            </p:txBody>
          </p:sp>
          <p:sp>
            <p:nvSpPr>
              <p:cNvPr id="545" name="Freeform 546"/>
              <p:cNvSpPr>
                <a:spLocks noChangeAspect="1"/>
              </p:cNvSpPr>
              <p:nvPr/>
            </p:nvSpPr>
            <p:spPr bwMode="auto">
              <a:xfrm>
                <a:off x="4795" y="2666"/>
                <a:ext cx="14" cy="7"/>
              </a:xfrm>
              <a:custGeom>
                <a:avLst/>
                <a:gdLst>
                  <a:gd name="T0" fmla="*/ 154 w 11"/>
                  <a:gd name="T1" fmla="*/ 0 h 6"/>
                  <a:gd name="T2" fmla="*/ 325 w 11"/>
                  <a:gd name="T3" fmla="*/ 40 h 6"/>
                  <a:gd name="T4" fmla="*/ 255 w 11"/>
                  <a:gd name="T5" fmla="*/ 55 h 6"/>
                  <a:gd name="T6" fmla="*/ 121 w 11"/>
                  <a:gd name="T7" fmla="*/ 55 h 6"/>
                  <a:gd name="T8" fmla="*/ 0 w 11"/>
                  <a:gd name="T9" fmla="*/ 40 h 6"/>
                  <a:gd name="T10" fmla="*/ 154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rgbClr val="FFCCA8"/>
              </a:solidFill>
              <a:ln w="3175" cap="rnd">
                <a:solidFill>
                  <a:srgbClr val="B38768"/>
                </a:solidFill>
                <a:round/>
                <a:headEnd/>
                <a:tailEnd/>
              </a:ln>
            </p:spPr>
            <p:txBody>
              <a:bodyPr/>
              <a:lstStyle/>
              <a:p>
                <a:endParaRPr lang="en-US"/>
              </a:p>
            </p:txBody>
          </p:sp>
          <p:sp>
            <p:nvSpPr>
              <p:cNvPr id="546" name="Freeform 547"/>
              <p:cNvSpPr>
                <a:spLocks noChangeAspect="1"/>
              </p:cNvSpPr>
              <p:nvPr/>
            </p:nvSpPr>
            <p:spPr bwMode="auto">
              <a:xfrm>
                <a:off x="4797" y="2605"/>
                <a:ext cx="22" cy="53"/>
              </a:xfrm>
              <a:custGeom>
                <a:avLst/>
                <a:gdLst>
                  <a:gd name="T0" fmla="*/ 60 w 19"/>
                  <a:gd name="T1" fmla="*/ 1 h 44"/>
                  <a:gd name="T2" fmla="*/ 39 w 19"/>
                  <a:gd name="T3" fmla="*/ 61 h 44"/>
                  <a:gd name="T4" fmla="*/ 52 w 19"/>
                  <a:gd name="T5" fmla="*/ 151 h 44"/>
                  <a:gd name="T6" fmla="*/ 3 w 19"/>
                  <a:gd name="T7" fmla="*/ 257 h 44"/>
                  <a:gd name="T8" fmla="*/ 52 w 19"/>
                  <a:gd name="T9" fmla="*/ 270 h 44"/>
                  <a:gd name="T10" fmla="*/ 80 w 19"/>
                  <a:gd name="T11" fmla="*/ 186 h 44"/>
                  <a:gd name="T12" fmla="*/ 125 w 19"/>
                  <a:gd name="T13" fmla="*/ 128 h 44"/>
                  <a:gd name="T14" fmla="*/ 137 w 19"/>
                  <a:gd name="T15" fmla="*/ 224 h 44"/>
                  <a:gd name="T16" fmla="*/ 88 w 19"/>
                  <a:gd name="T17" fmla="*/ 264 h 44"/>
                  <a:gd name="T18" fmla="*/ 88 w 19"/>
                  <a:gd name="T19" fmla="*/ 282 h 44"/>
                  <a:gd name="T20" fmla="*/ 139 w 19"/>
                  <a:gd name="T21" fmla="*/ 346 h 44"/>
                  <a:gd name="T22" fmla="*/ 125 w 19"/>
                  <a:gd name="T23" fmla="*/ 346 h 44"/>
                  <a:gd name="T24" fmla="*/ 52 w 19"/>
                  <a:gd name="T25" fmla="*/ 340 h 44"/>
                  <a:gd name="T26" fmla="*/ 52 w 19"/>
                  <a:gd name="T27" fmla="*/ 391 h 44"/>
                  <a:gd name="T28" fmla="*/ 45 w 19"/>
                  <a:gd name="T29" fmla="*/ 471 h 44"/>
                  <a:gd name="T30" fmla="*/ 102 w 19"/>
                  <a:gd name="T31" fmla="*/ 597 h 44"/>
                  <a:gd name="T32" fmla="*/ 52 w 19"/>
                  <a:gd name="T33" fmla="*/ 567 h 44"/>
                  <a:gd name="T34" fmla="*/ 34 w 19"/>
                  <a:gd name="T35" fmla="*/ 449 h 44"/>
                  <a:gd name="T36" fmla="*/ 3 w 19"/>
                  <a:gd name="T37" fmla="*/ 373 h 44"/>
                  <a:gd name="T38" fmla="*/ 1 w 19"/>
                  <a:gd name="T39" fmla="*/ 264 h 44"/>
                  <a:gd name="T40" fmla="*/ 1 w 19"/>
                  <a:gd name="T41" fmla="*/ 88 h 44"/>
                  <a:gd name="T42" fmla="*/ 45 w 19"/>
                  <a:gd name="T43" fmla="*/ 0 h 44"/>
                  <a:gd name="T44" fmla="*/ 60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rgbClr val="FFCCA8"/>
              </a:solidFill>
              <a:ln w="3175" cap="rnd">
                <a:solidFill>
                  <a:srgbClr val="B38768"/>
                </a:solidFill>
                <a:round/>
                <a:headEnd/>
                <a:tailEnd/>
              </a:ln>
            </p:spPr>
            <p:txBody>
              <a:bodyPr/>
              <a:lstStyle/>
              <a:p>
                <a:endParaRPr lang="en-US"/>
              </a:p>
            </p:txBody>
          </p:sp>
          <p:sp>
            <p:nvSpPr>
              <p:cNvPr id="547" name="Freeform 548"/>
              <p:cNvSpPr>
                <a:spLocks noChangeAspect="1"/>
              </p:cNvSpPr>
              <p:nvPr/>
            </p:nvSpPr>
            <p:spPr bwMode="auto">
              <a:xfrm>
                <a:off x="4809" y="2598"/>
                <a:ext cx="8" cy="11"/>
              </a:xfrm>
              <a:custGeom>
                <a:avLst/>
                <a:gdLst>
                  <a:gd name="T0" fmla="*/ 33 w 7"/>
                  <a:gd name="T1" fmla="*/ 1 h 9"/>
                  <a:gd name="T2" fmla="*/ 38 w 7"/>
                  <a:gd name="T3" fmla="*/ 119 h 9"/>
                  <a:gd name="T4" fmla="*/ 2 w 7"/>
                  <a:gd name="T5" fmla="*/ 133 h 9"/>
                  <a:gd name="T6" fmla="*/ 2 w 7"/>
                  <a:gd name="T7" fmla="*/ 53 h 9"/>
                  <a:gd name="T8" fmla="*/ 33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rgbClr val="FFCCA8"/>
              </a:solidFill>
              <a:ln w="3175" cap="rnd">
                <a:solidFill>
                  <a:srgbClr val="B38768"/>
                </a:solidFill>
                <a:round/>
                <a:headEnd/>
                <a:tailEnd/>
              </a:ln>
            </p:spPr>
            <p:txBody>
              <a:bodyPr/>
              <a:lstStyle/>
              <a:p>
                <a:endParaRPr lang="en-US"/>
              </a:p>
            </p:txBody>
          </p:sp>
          <p:sp>
            <p:nvSpPr>
              <p:cNvPr id="548" name="Freeform 549"/>
              <p:cNvSpPr>
                <a:spLocks noChangeAspect="1"/>
              </p:cNvSpPr>
              <p:nvPr/>
            </p:nvSpPr>
            <p:spPr bwMode="auto">
              <a:xfrm>
                <a:off x="4797" y="2649"/>
                <a:ext cx="4" cy="8"/>
              </a:xfrm>
              <a:custGeom>
                <a:avLst/>
                <a:gdLst>
                  <a:gd name="T0" fmla="*/ 4 w 4"/>
                  <a:gd name="T1" fmla="*/ 116 h 6"/>
                  <a:gd name="T2" fmla="*/ 4 w 4"/>
                  <a:gd name="T3" fmla="*/ 276 h 6"/>
                  <a:gd name="T4" fmla="*/ 1 w 4"/>
                  <a:gd name="T5" fmla="*/ 276 h 6"/>
                  <a:gd name="T6" fmla="*/ 1 w 4"/>
                  <a:gd name="T7" fmla="*/ 1 h 6"/>
                  <a:gd name="T8" fmla="*/ 4 w 4"/>
                  <a:gd name="T9" fmla="*/ 11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solidFill>
                <a:srgbClr val="FFCCA8"/>
              </a:solidFill>
              <a:ln w="3175" cap="rnd">
                <a:solidFill>
                  <a:srgbClr val="B38768"/>
                </a:solidFill>
                <a:round/>
                <a:headEnd/>
                <a:tailEnd/>
              </a:ln>
            </p:spPr>
            <p:txBody>
              <a:bodyPr/>
              <a:lstStyle/>
              <a:p>
                <a:endParaRPr lang="en-US"/>
              </a:p>
            </p:txBody>
          </p:sp>
          <p:sp>
            <p:nvSpPr>
              <p:cNvPr id="549" name="Freeform 550"/>
              <p:cNvSpPr>
                <a:spLocks noChangeAspect="1"/>
              </p:cNvSpPr>
              <p:nvPr/>
            </p:nvSpPr>
            <p:spPr bwMode="auto">
              <a:xfrm>
                <a:off x="4807" y="2690"/>
                <a:ext cx="42" cy="19"/>
              </a:xfrm>
              <a:custGeom>
                <a:avLst/>
                <a:gdLst>
                  <a:gd name="T0" fmla="*/ 1 w 35"/>
                  <a:gd name="T1" fmla="*/ 1 h 16"/>
                  <a:gd name="T2" fmla="*/ 146 w 35"/>
                  <a:gd name="T3" fmla="*/ 2 h 16"/>
                  <a:gd name="T4" fmla="*/ 190 w 35"/>
                  <a:gd name="T5" fmla="*/ 39 h 16"/>
                  <a:gd name="T6" fmla="*/ 228 w 35"/>
                  <a:gd name="T7" fmla="*/ 1 h 16"/>
                  <a:gd name="T8" fmla="*/ 329 w 35"/>
                  <a:gd name="T9" fmla="*/ 57 h 16"/>
                  <a:gd name="T10" fmla="*/ 395 w 35"/>
                  <a:gd name="T11" fmla="*/ 57 h 16"/>
                  <a:gd name="T12" fmla="*/ 434 w 35"/>
                  <a:gd name="T13" fmla="*/ 135 h 16"/>
                  <a:gd name="T14" fmla="*/ 433 w 35"/>
                  <a:gd name="T15" fmla="*/ 171 h 16"/>
                  <a:gd name="T16" fmla="*/ 362 w 35"/>
                  <a:gd name="T17" fmla="*/ 144 h 16"/>
                  <a:gd name="T18" fmla="*/ 258 w 35"/>
                  <a:gd name="T19" fmla="*/ 102 h 16"/>
                  <a:gd name="T20" fmla="*/ 210 w 35"/>
                  <a:gd name="T21" fmla="*/ 114 h 16"/>
                  <a:gd name="T22" fmla="*/ 122 w 35"/>
                  <a:gd name="T23" fmla="*/ 102 h 16"/>
                  <a:gd name="T24" fmla="*/ 72 w 35"/>
                  <a:gd name="T25" fmla="*/ 114 h 16"/>
                  <a:gd name="T26" fmla="*/ 0 w 35"/>
                  <a:gd name="T27" fmla="*/ 57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rgbClr val="FFCCA8"/>
              </a:solidFill>
              <a:ln w="3175" cap="rnd">
                <a:solidFill>
                  <a:srgbClr val="B38768"/>
                </a:solidFill>
                <a:round/>
                <a:headEnd/>
                <a:tailEnd/>
              </a:ln>
            </p:spPr>
            <p:txBody>
              <a:bodyPr/>
              <a:lstStyle/>
              <a:p>
                <a:endParaRPr lang="en-US"/>
              </a:p>
            </p:txBody>
          </p:sp>
          <p:sp>
            <p:nvSpPr>
              <p:cNvPr id="550" name="Freeform 551"/>
              <p:cNvSpPr>
                <a:spLocks noChangeAspect="1"/>
              </p:cNvSpPr>
              <p:nvPr/>
            </p:nvSpPr>
            <p:spPr bwMode="auto">
              <a:xfrm>
                <a:off x="4831" y="2672"/>
                <a:ext cx="12" cy="6"/>
              </a:xfrm>
              <a:custGeom>
                <a:avLst/>
                <a:gdLst>
                  <a:gd name="T0" fmla="*/ 42 w 10"/>
                  <a:gd name="T1" fmla="*/ 1 h 5"/>
                  <a:gd name="T2" fmla="*/ 1 w 10"/>
                  <a:gd name="T3" fmla="*/ 2 h 5"/>
                  <a:gd name="T4" fmla="*/ 60 w 10"/>
                  <a:gd name="T5" fmla="*/ 50 h 5"/>
                  <a:gd name="T6" fmla="*/ 122 w 10"/>
                  <a:gd name="T7" fmla="*/ 50 h 5"/>
                  <a:gd name="T8" fmla="*/ 122 w 10"/>
                  <a:gd name="T9" fmla="*/ 1 h 5"/>
                  <a:gd name="T10" fmla="*/ 42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rgbClr val="FFCCA8"/>
              </a:solidFill>
              <a:ln w="3175" cap="rnd">
                <a:solidFill>
                  <a:srgbClr val="B38768"/>
                </a:solidFill>
                <a:round/>
                <a:headEnd/>
                <a:tailEnd/>
              </a:ln>
            </p:spPr>
            <p:txBody>
              <a:bodyPr/>
              <a:lstStyle/>
              <a:p>
                <a:endParaRPr lang="en-US"/>
              </a:p>
            </p:txBody>
          </p:sp>
          <p:sp>
            <p:nvSpPr>
              <p:cNvPr id="551" name="Freeform 552"/>
              <p:cNvSpPr>
                <a:spLocks noChangeAspect="1"/>
              </p:cNvSpPr>
              <p:nvPr/>
            </p:nvSpPr>
            <p:spPr bwMode="auto">
              <a:xfrm>
                <a:off x="4841" y="2643"/>
                <a:ext cx="18" cy="9"/>
              </a:xfrm>
              <a:custGeom>
                <a:avLst/>
                <a:gdLst>
                  <a:gd name="T0" fmla="*/ 2 w 15"/>
                  <a:gd name="T1" fmla="*/ 0 h 7"/>
                  <a:gd name="T2" fmla="*/ 175 w 15"/>
                  <a:gd name="T3" fmla="*/ 1 h 7"/>
                  <a:gd name="T4" fmla="*/ 179 w 15"/>
                  <a:gd name="T5" fmla="*/ 208 h 7"/>
                  <a:gd name="T6" fmla="*/ 42 w 15"/>
                  <a:gd name="T7" fmla="*/ 126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rgbClr val="FFCCA8"/>
              </a:solidFill>
              <a:ln w="3175" cap="rnd">
                <a:solidFill>
                  <a:srgbClr val="B38768"/>
                </a:solidFill>
                <a:round/>
                <a:headEnd/>
                <a:tailEnd/>
              </a:ln>
            </p:spPr>
            <p:txBody>
              <a:bodyPr/>
              <a:lstStyle/>
              <a:p>
                <a:endParaRPr lang="en-US"/>
              </a:p>
            </p:txBody>
          </p:sp>
          <p:sp>
            <p:nvSpPr>
              <p:cNvPr id="552" name="Freeform 553"/>
              <p:cNvSpPr>
                <a:spLocks noChangeAspect="1"/>
              </p:cNvSpPr>
              <p:nvPr/>
            </p:nvSpPr>
            <p:spPr bwMode="auto">
              <a:xfrm>
                <a:off x="4801" y="2697"/>
                <a:ext cx="6" cy="8"/>
              </a:xfrm>
              <a:custGeom>
                <a:avLst/>
                <a:gdLst>
                  <a:gd name="T0" fmla="*/ 1 w 5"/>
                  <a:gd name="T1" fmla="*/ 1 h 6"/>
                  <a:gd name="T2" fmla="*/ 1 w 5"/>
                  <a:gd name="T3" fmla="*/ 357 h 6"/>
                  <a:gd name="T4" fmla="*/ 42 w 5"/>
                  <a:gd name="T5" fmla="*/ 276 h 6"/>
                  <a:gd name="T6" fmla="*/ 60 w 5"/>
                  <a:gd name="T7" fmla="*/ 1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solidFill>
                <a:srgbClr val="FFCCA8"/>
              </a:solidFill>
              <a:ln w="3175" cap="rnd">
                <a:solidFill>
                  <a:srgbClr val="B38768"/>
                </a:solidFill>
                <a:round/>
                <a:headEnd/>
                <a:tailEnd/>
              </a:ln>
            </p:spPr>
            <p:txBody>
              <a:bodyPr/>
              <a:lstStyle/>
              <a:p>
                <a:endParaRPr lang="en-US"/>
              </a:p>
            </p:txBody>
          </p:sp>
          <p:sp>
            <p:nvSpPr>
              <p:cNvPr id="553" name="Freeform 554"/>
              <p:cNvSpPr>
                <a:spLocks noChangeAspect="1"/>
              </p:cNvSpPr>
              <p:nvPr/>
            </p:nvSpPr>
            <p:spPr bwMode="auto">
              <a:xfrm>
                <a:off x="4851" y="2770"/>
                <a:ext cx="9" cy="15"/>
              </a:xfrm>
              <a:custGeom>
                <a:avLst/>
                <a:gdLst>
                  <a:gd name="T0" fmla="*/ 37 w 8"/>
                  <a:gd name="T1" fmla="*/ 1 h 13"/>
                  <a:gd name="T2" fmla="*/ 37 w 8"/>
                  <a:gd name="T3" fmla="*/ 43 h 13"/>
                  <a:gd name="T4" fmla="*/ 3 w 8"/>
                  <a:gd name="T5" fmla="*/ 89 h 13"/>
                  <a:gd name="T6" fmla="*/ 0 w 8"/>
                  <a:gd name="T7" fmla="*/ 84 h 13"/>
                  <a:gd name="T8" fmla="*/ 3 w 8"/>
                  <a:gd name="T9" fmla="*/ 32 h 13"/>
                  <a:gd name="T10" fmla="*/ 37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rgbClr val="FFCCA8"/>
              </a:solidFill>
              <a:ln w="3175" cap="rnd">
                <a:solidFill>
                  <a:srgbClr val="B38768"/>
                </a:solidFill>
                <a:round/>
                <a:headEnd/>
                <a:tailEnd/>
              </a:ln>
            </p:spPr>
            <p:txBody>
              <a:bodyPr/>
              <a:lstStyle/>
              <a:p>
                <a:endParaRPr lang="en-US"/>
              </a:p>
            </p:txBody>
          </p:sp>
          <p:sp>
            <p:nvSpPr>
              <p:cNvPr id="554" name="Freeform 555"/>
              <p:cNvSpPr>
                <a:spLocks noChangeAspect="1"/>
              </p:cNvSpPr>
              <p:nvPr/>
            </p:nvSpPr>
            <p:spPr bwMode="auto">
              <a:xfrm>
                <a:off x="4919" y="2654"/>
                <a:ext cx="17" cy="11"/>
              </a:xfrm>
              <a:custGeom>
                <a:avLst/>
                <a:gdLst>
                  <a:gd name="T0" fmla="*/ 2 w 14"/>
                  <a:gd name="T1" fmla="*/ 0 h 9"/>
                  <a:gd name="T2" fmla="*/ 194 w 14"/>
                  <a:gd name="T3" fmla="*/ 119 h 9"/>
                  <a:gd name="T4" fmla="*/ 74 w 14"/>
                  <a:gd name="T5" fmla="*/ 133 h 9"/>
                  <a:gd name="T6" fmla="*/ 61 w 14"/>
                  <a:gd name="T7" fmla="*/ 53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555" name="Freeform 556"/>
              <p:cNvSpPr>
                <a:spLocks noChangeAspect="1"/>
              </p:cNvSpPr>
              <p:nvPr/>
            </p:nvSpPr>
            <p:spPr bwMode="auto">
              <a:xfrm>
                <a:off x="4920" y="2672"/>
                <a:ext cx="17" cy="4"/>
              </a:xfrm>
              <a:custGeom>
                <a:avLst/>
                <a:gdLst>
                  <a:gd name="T0" fmla="*/ 109 w 14"/>
                  <a:gd name="T1" fmla="*/ 0 h 3"/>
                  <a:gd name="T2" fmla="*/ 222 w 14"/>
                  <a:gd name="T3" fmla="*/ 116 h 3"/>
                  <a:gd name="T4" fmla="*/ 109 w 14"/>
                  <a:gd name="T5" fmla="*/ 155 h 3"/>
                  <a:gd name="T6" fmla="*/ 0 w 14"/>
                  <a:gd name="T7" fmla="*/ 1 h 3"/>
                  <a:gd name="T8" fmla="*/ 10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rgbClr val="FFCCA8"/>
              </a:solidFill>
              <a:ln w="3175" cap="rnd">
                <a:solidFill>
                  <a:srgbClr val="B38768"/>
                </a:solidFill>
                <a:round/>
                <a:headEnd/>
                <a:tailEnd/>
              </a:ln>
            </p:spPr>
            <p:txBody>
              <a:bodyPr/>
              <a:lstStyle/>
              <a:p>
                <a:endParaRPr lang="en-US"/>
              </a:p>
            </p:txBody>
          </p:sp>
          <p:sp>
            <p:nvSpPr>
              <p:cNvPr id="556" name="Freeform 557"/>
              <p:cNvSpPr>
                <a:spLocks noChangeAspect="1"/>
              </p:cNvSpPr>
              <p:nvPr/>
            </p:nvSpPr>
            <p:spPr bwMode="auto">
              <a:xfrm>
                <a:off x="4949" y="2772"/>
                <a:ext cx="22" cy="20"/>
              </a:xfrm>
              <a:custGeom>
                <a:avLst/>
                <a:gdLst>
                  <a:gd name="T0" fmla="*/ 163 w 18"/>
                  <a:gd name="T1" fmla="*/ 1 h 17"/>
                  <a:gd name="T2" fmla="*/ 264 w 18"/>
                  <a:gd name="T3" fmla="*/ 1 h 17"/>
                  <a:gd name="T4" fmla="*/ 295 w 18"/>
                  <a:gd name="T5" fmla="*/ 47 h 17"/>
                  <a:gd name="T6" fmla="*/ 216 w 18"/>
                  <a:gd name="T7" fmla="*/ 111 h 17"/>
                  <a:gd name="T8" fmla="*/ 163 w 18"/>
                  <a:gd name="T9" fmla="*/ 154 h 17"/>
                  <a:gd name="T10" fmla="*/ 53 w 18"/>
                  <a:gd name="T11" fmla="*/ 154 h 17"/>
                  <a:gd name="T12" fmla="*/ 0 w 18"/>
                  <a:gd name="T13" fmla="*/ 146 h 17"/>
                  <a:gd name="T14" fmla="*/ 97 w 18"/>
                  <a:gd name="T15" fmla="*/ 47 h 17"/>
                  <a:gd name="T16" fmla="*/ 163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rgbClr val="FFCCA8"/>
              </a:solidFill>
              <a:ln w="3175" cap="rnd">
                <a:solidFill>
                  <a:srgbClr val="B38768"/>
                </a:solidFill>
                <a:round/>
                <a:headEnd/>
                <a:tailEnd/>
              </a:ln>
            </p:spPr>
            <p:txBody>
              <a:bodyPr/>
              <a:lstStyle/>
              <a:p>
                <a:endParaRPr lang="en-US"/>
              </a:p>
            </p:txBody>
          </p:sp>
          <p:sp>
            <p:nvSpPr>
              <p:cNvPr id="557" name="Freeform 558"/>
              <p:cNvSpPr>
                <a:spLocks noChangeAspect="1"/>
              </p:cNvSpPr>
              <p:nvPr/>
            </p:nvSpPr>
            <p:spPr bwMode="auto">
              <a:xfrm>
                <a:off x="4899" y="2742"/>
                <a:ext cx="9" cy="7"/>
              </a:xfrm>
              <a:custGeom>
                <a:avLst/>
                <a:gdLst>
                  <a:gd name="T0" fmla="*/ 26 w 8"/>
                  <a:gd name="T1" fmla="*/ 0 h 6"/>
                  <a:gd name="T2" fmla="*/ 37 w 8"/>
                  <a:gd name="T3" fmla="*/ 40 h 6"/>
                  <a:gd name="T4" fmla="*/ 1 w 8"/>
                  <a:gd name="T5" fmla="*/ 40 h 6"/>
                  <a:gd name="T6" fmla="*/ 26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rgbClr val="FFCCA8"/>
              </a:solidFill>
              <a:ln w="3175" cap="rnd">
                <a:solidFill>
                  <a:srgbClr val="B38768"/>
                </a:solidFill>
                <a:round/>
                <a:headEnd/>
                <a:tailEnd/>
              </a:ln>
            </p:spPr>
            <p:txBody>
              <a:bodyPr/>
              <a:lstStyle/>
              <a:p>
                <a:endParaRPr lang="en-US"/>
              </a:p>
            </p:txBody>
          </p:sp>
          <p:sp>
            <p:nvSpPr>
              <p:cNvPr id="558" name="Freeform 559"/>
              <p:cNvSpPr>
                <a:spLocks noChangeAspect="1"/>
              </p:cNvSpPr>
              <p:nvPr/>
            </p:nvSpPr>
            <p:spPr bwMode="auto">
              <a:xfrm>
                <a:off x="4901" y="2748"/>
                <a:ext cx="6" cy="6"/>
              </a:xfrm>
              <a:custGeom>
                <a:avLst/>
                <a:gdLst>
                  <a:gd name="T0" fmla="*/ 50 w 5"/>
                  <a:gd name="T1" fmla="*/ 60 h 5"/>
                  <a:gd name="T2" fmla="*/ 60 w 5"/>
                  <a:gd name="T3" fmla="*/ 42 h 5"/>
                  <a:gd name="T4" fmla="*/ 2 w 5"/>
                  <a:gd name="T5" fmla="*/ 0 h 5"/>
                  <a:gd name="T6" fmla="*/ 0 w 5"/>
                  <a:gd name="T7" fmla="*/ 42 h 5"/>
                  <a:gd name="T8" fmla="*/ 50 w 5"/>
                  <a:gd name="T9" fmla="*/ 6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rgbClr val="FFCCA8"/>
              </a:solidFill>
              <a:ln w="3175" cap="rnd">
                <a:solidFill>
                  <a:srgbClr val="B38768"/>
                </a:solidFill>
                <a:round/>
                <a:headEnd/>
                <a:tailEnd/>
              </a:ln>
            </p:spPr>
            <p:txBody>
              <a:bodyPr/>
              <a:lstStyle/>
              <a:p>
                <a:endParaRPr lang="en-US"/>
              </a:p>
            </p:txBody>
          </p:sp>
          <p:sp>
            <p:nvSpPr>
              <p:cNvPr id="559" name="Freeform 560"/>
              <p:cNvSpPr>
                <a:spLocks noChangeAspect="1"/>
              </p:cNvSpPr>
              <p:nvPr/>
            </p:nvSpPr>
            <p:spPr bwMode="auto">
              <a:xfrm>
                <a:off x="4896" y="2749"/>
                <a:ext cx="9" cy="16"/>
              </a:xfrm>
              <a:custGeom>
                <a:avLst/>
                <a:gdLst>
                  <a:gd name="T0" fmla="*/ 1 w 7"/>
                  <a:gd name="T1" fmla="*/ 0 h 13"/>
                  <a:gd name="T2" fmla="*/ 208 w 7"/>
                  <a:gd name="T3" fmla="*/ 90 h 13"/>
                  <a:gd name="T4" fmla="*/ 208 w 7"/>
                  <a:gd name="T5" fmla="*/ 137 h 13"/>
                  <a:gd name="T6" fmla="*/ 76 w 7"/>
                  <a:gd name="T7" fmla="*/ 217 h 13"/>
                  <a:gd name="T8" fmla="*/ 0 w 7"/>
                  <a:gd name="T9" fmla="*/ 208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rgbClr val="FFCCA8"/>
              </a:solidFill>
              <a:ln w="3175" cap="rnd">
                <a:solidFill>
                  <a:srgbClr val="B38768"/>
                </a:solidFill>
                <a:round/>
                <a:headEnd/>
                <a:tailEnd/>
              </a:ln>
            </p:spPr>
            <p:txBody>
              <a:bodyPr/>
              <a:lstStyle/>
              <a:p>
                <a:endParaRPr lang="en-US"/>
              </a:p>
            </p:txBody>
          </p:sp>
          <p:sp>
            <p:nvSpPr>
              <p:cNvPr id="560" name="Freeform 561"/>
              <p:cNvSpPr>
                <a:spLocks noChangeAspect="1"/>
              </p:cNvSpPr>
              <p:nvPr/>
            </p:nvSpPr>
            <p:spPr bwMode="auto">
              <a:xfrm>
                <a:off x="4999" y="2689"/>
                <a:ext cx="146" cy="138"/>
              </a:xfrm>
              <a:custGeom>
                <a:avLst/>
                <a:gdLst>
                  <a:gd name="T0" fmla="*/ 0 w 121"/>
                  <a:gd name="T1" fmla="*/ 1219 h 115"/>
                  <a:gd name="T2" fmla="*/ 76 w 121"/>
                  <a:gd name="T3" fmla="*/ 1241 h 115"/>
                  <a:gd name="T4" fmla="*/ 182 w 121"/>
                  <a:gd name="T5" fmla="*/ 1234 h 115"/>
                  <a:gd name="T6" fmla="*/ 284 w 121"/>
                  <a:gd name="T7" fmla="*/ 1241 h 115"/>
                  <a:gd name="T8" fmla="*/ 408 w 121"/>
                  <a:gd name="T9" fmla="*/ 1219 h 115"/>
                  <a:gd name="T10" fmla="*/ 452 w 121"/>
                  <a:gd name="T11" fmla="*/ 1159 h 115"/>
                  <a:gd name="T12" fmla="*/ 320 w 121"/>
                  <a:gd name="T13" fmla="*/ 1080 h 115"/>
                  <a:gd name="T14" fmla="*/ 311 w 121"/>
                  <a:gd name="T15" fmla="*/ 1074 h 115"/>
                  <a:gd name="T16" fmla="*/ 466 w 121"/>
                  <a:gd name="T17" fmla="*/ 1056 h 115"/>
                  <a:gd name="T18" fmla="*/ 507 w 121"/>
                  <a:gd name="T19" fmla="*/ 966 h 115"/>
                  <a:gd name="T20" fmla="*/ 612 w 121"/>
                  <a:gd name="T21" fmla="*/ 924 h 115"/>
                  <a:gd name="T22" fmla="*/ 738 w 121"/>
                  <a:gd name="T23" fmla="*/ 971 h 115"/>
                  <a:gd name="T24" fmla="*/ 921 w 121"/>
                  <a:gd name="T25" fmla="*/ 1079 h 115"/>
                  <a:gd name="T26" fmla="*/ 958 w 121"/>
                  <a:gd name="T27" fmla="*/ 1195 h 115"/>
                  <a:gd name="T28" fmla="*/ 1005 w 121"/>
                  <a:gd name="T29" fmla="*/ 1234 h 115"/>
                  <a:gd name="T30" fmla="*/ 1150 w 121"/>
                  <a:gd name="T31" fmla="*/ 1391 h 115"/>
                  <a:gd name="T32" fmla="*/ 1210 w 121"/>
                  <a:gd name="T33" fmla="*/ 1417 h 115"/>
                  <a:gd name="T34" fmla="*/ 1341 w 121"/>
                  <a:gd name="T35" fmla="*/ 1420 h 115"/>
                  <a:gd name="T36" fmla="*/ 1524 w 121"/>
                  <a:gd name="T37" fmla="*/ 1453 h 115"/>
                  <a:gd name="T38" fmla="*/ 1618 w 121"/>
                  <a:gd name="T39" fmla="*/ 1463 h 115"/>
                  <a:gd name="T40" fmla="*/ 1672 w 121"/>
                  <a:gd name="T41" fmla="*/ 1420 h 115"/>
                  <a:gd name="T42" fmla="*/ 1542 w 121"/>
                  <a:gd name="T43" fmla="*/ 1373 h 115"/>
                  <a:gd name="T44" fmla="*/ 1605 w 121"/>
                  <a:gd name="T45" fmla="*/ 1331 h 115"/>
                  <a:gd name="T46" fmla="*/ 1495 w 121"/>
                  <a:gd name="T47" fmla="*/ 1331 h 115"/>
                  <a:gd name="T48" fmla="*/ 1437 w 121"/>
                  <a:gd name="T49" fmla="*/ 1272 h 115"/>
                  <a:gd name="T50" fmla="*/ 1485 w 121"/>
                  <a:gd name="T51" fmla="*/ 1219 h 115"/>
                  <a:gd name="T52" fmla="*/ 1437 w 121"/>
                  <a:gd name="T53" fmla="*/ 1211 h 115"/>
                  <a:gd name="T54" fmla="*/ 1333 w 121"/>
                  <a:gd name="T55" fmla="*/ 1211 h 115"/>
                  <a:gd name="T56" fmla="*/ 1263 w 121"/>
                  <a:gd name="T57" fmla="*/ 1144 h 115"/>
                  <a:gd name="T58" fmla="*/ 1263 w 121"/>
                  <a:gd name="T59" fmla="*/ 1016 h 115"/>
                  <a:gd name="T60" fmla="*/ 1210 w 121"/>
                  <a:gd name="T61" fmla="*/ 1009 h 115"/>
                  <a:gd name="T62" fmla="*/ 1111 w 121"/>
                  <a:gd name="T63" fmla="*/ 900 h 115"/>
                  <a:gd name="T64" fmla="*/ 1111 w 121"/>
                  <a:gd name="T65" fmla="*/ 847 h 115"/>
                  <a:gd name="T66" fmla="*/ 1065 w 121"/>
                  <a:gd name="T67" fmla="*/ 794 h 115"/>
                  <a:gd name="T68" fmla="*/ 1150 w 121"/>
                  <a:gd name="T69" fmla="*/ 750 h 115"/>
                  <a:gd name="T70" fmla="*/ 1260 w 121"/>
                  <a:gd name="T71" fmla="*/ 750 h 115"/>
                  <a:gd name="T72" fmla="*/ 1179 w 121"/>
                  <a:gd name="T73" fmla="*/ 625 h 115"/>
                  <a:gd name="T74" fmla="*/ 1111 w 121"/>
                  <a:gd name="T75" fmla="*/ 625 h 115"/>
                  <a:gd name="T76" fmla="*/ 1003 w 121"/>
                  <a:gd name="T77" fmla="*/ 584 h 115"/>
                  <a:gd name="T78" fmla="*/ 865 w 121"/>
                  <a:gd name="T79" fmla="*/ 521 h 115"/>
                  <a:gd name="T80" fmla="*/ 865 w 121"/>
                  <a:gd name="T81" fmla="*/ 460 h 115"/>
                  <a:gd name="T82" fmla="*/ 831 w 121"/>
                  <a:gd name="T83" fmla="*/ 372 h 115"/>
                  <a:gd name="T84" fmla="*/ 728 w 121"/>
                  <a:gd name="T85" fmla="*/ 310 h 115"/>
                  <a:gd name="T86" fmla="*/ 678 w 121"/>
                  <a:gd name="T87" fmla="*/ 228 h 115"/>
                  <a:gd name="T88" fmla="*/ 562 w 121"/>
                  <a:gd name="T89" fmla="*/ 215 h 115"/>
                  <a:gd name="T90" fmla="*/ 450 w 121"/>
                  <a:gd name="T91" fmla="*/ 149 h 115"/>
                  <a:gd name="T92" fmla="*/ 220 w 121"/>
                  <a:gd name="T93" fmla="*/ 72 h 115"/>
                  <a:gd name="T94" fmla="*/ 92 w 121"/>
                  <a:gd name="T95" fmla="*/ 1 h 115"/>
                  <a:gd name="T96" fmla="*/ 43 w 121"/>
                  <a:gd name="T97" fmla="*/ 1 h 115"/>
                  <a:gd name="T98" fmla="*/ 43 w 121"/>
                  <a:gd name="T99" fmla="*/ 701 h 115"/>
                  <a:gd name="T100" fmla="*/ 0 w 121"/>
                  <a:gd name="T101" fmla="*/ 750 h 115"/>
                  <a:gd name="T102" fmla="*/ 2 w 121"/>
                  <a:gd name="T103" fmla="*/ 809 h 115"/>
                  <a:gd name="T104" fmla="*/ 0 w 121"/>
                  <a:gd name="T105" fmla="*/ 1219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chemeClr val="bg1"/>
              </a:solidFill>
              <a:ln w="3175" cap="rnd">
                <a:solidFill>
                  <a:srgbClr val="56A856"/>
                </a:solidFill>
                <a:round/>
                <a:headEnd/>
                <a:tailEnd/>
              </a:ln>
            </p:spPr>
            <p:txBody>
              <a:bodyPr/>
              <a:lstStyle/>
              <a:p>
                <a:endParaRPr lang="en-US"/>
              </a:p>
            </p:txBody>
          </p:sp>
          <p:sp>
            <p:nvSpPr>
              <p:cNvPr id="561" name="Freeform 562"/>
              <p:cNvSpPr>
                <a:spLocks noChangeAspect="1"/>
              </p:cNvSpPr>
              <p:nvPr/>
            </p:nvSpPr>
            <p:spPr bwMode="auto">
              <a:xfrm>
                <a:off x="5088" y="2676"/>
                <a:ext cx="12" cy="7"/>
              </a:xfrm>
              <a:custGeom>
                <a:avLst/>
                <a:gdLst>
                  <a:gd name="T0" fmla="*/ 1 w 10"/>
                  <a:gd name="T1" fmla="*/ 1 h 6"/>
                  <a:gd name="T2" fmla="*/ 122 w 10"/>
                  <a:gd name="T3" fmla="*/ 1 h 6"/>
                  <a:gd name="T4" fmla="*/ 122 w 10"/>
                  <a:gd name="T5" fmla="*/ 40 h 6"/>
                  <a:gd name="T6" fmla="*/ 1 w 10"/>
                  <a:gd name="T7" fmla="*/ 47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rgbClr val="C9FFC9"/>
              </a:solidFill>
              <a:ln w="3175" cap="rnd">
                <a:solidFill>
                  <a:srgbClr val="56A856"/>
                </a:solidFill>
                <a:round/>
                <a:headEnd/>
                <a:tailEnd/>
              </a:ln>
            </p:spPr>
            <p:txBody>
              <a:bodyPr/>
              <a:lstStyle/>
              <a:p>
                <a:endParaRPr lang="en-US"/>
              </a:p>
            </p:txBody>
          </p:sp>
          <p:sp>
            <p:nvSpPr>
              <p:cNvPr id="562" name="Freeform 563"/>
              <p:cNvSpPr>
                <a:spLocks noChangeAspect="1"/>
              </p:cNvSpPr>
              <p:nvPr/>
            </p:nvSpPr>
            <p:spPr bwMode="auto">
              <a:xfrm>
                <a:off x="5113" y="2715"/>
                <a:ext cx="62" cy="38"/>
              </a:xfrm>
              <a:custGeom>
                <a:avLst/>
                <a:gdLst>
                  <a:gd name="T0" fmla="*/ 50 w 51"/>
                  <a:gd name="T1" fmla="*/ 319 h 31"/>
                  <a:gd name="T2" fmla="*/ 235 w 51"/>
                  <a:gd name="T3" fmla="*/ 362 h 31"/>
                  <a:gd name="T4" fmla="*/ 331 w 51"/>
                  <a:gd name="T5" fmla="*/ 319 h 31"/>
                  <a:gd name="T6" fmla="*/ 331 w 51"/>
                  <a:gd name="T7" fmla="*/ 253 h 31"/>
                  <a:gd name="T8" fmla="*/ 372 w 51"/>
                  <a:gd name="T9" fmla="*/ 319 h 31"/>
                  <a:gd name="T10" fmla="*/ 489 w 51"/>
                  <a:gd name="T11" fmla="*/ 310 h 31"/>
                  <a:gd name="T12" fmla="*/ 549 w 51"/>
                  <a:gd name="T13" fmla="*/ 197 h 31"/>
                  <a:gd name="T14" fmla="*/ 642 w 51"/>
                  <a:gd name="T15" fmla="*/ 197 h 31"/>
                  <a:gd name="T16" fmla="*/ 636 w 51"/>
                  <a:gd name="T17" fmla="*/ 58 h 31"/>
                  <a:gd name="T18" fmla="*/ 715 w 51"/>
                  <a:gd name="T19" fmla="*/ 2 h 31"/>
                  <a:gd name="T20" fmla="*/ 773 w 51"/>
                  <a:gd name="T21" fmla="*/ 1 h 31"/>
                  <a:gd name="T22" fmla="*/ 773 w 51"/>
                  <a:gd name="T23" fmla="*/ 161 h 31"/>
                  <a:gd name="T24" fmla="*/ 722 w 51"/>
                  <a:gd name="T25" fmla="*/ 206 h 31"/>
                  <a:gd name="T26" fmla="*/ 722 w 51"/>
                  <a:gd name="T27" fmla="*/ 299 h 31"/>
                  <a:gd name="T28" fmla="*/ 642 w 51"/>
                  <a:gd name="T29" fmla="*/ 380 h 31"/>
                  <a:gd name="T30" fmla="*/ 594 w 51"/>
                  <a:gd name="T31" fmla="*/ 380 h 31"/>
                  <a:gd name="T32" fmla="*/ 543 w 51"/>
                  <a:gd name="T33" fmla="*/ 450 h 31"/>
                  <a:gd name="T34" fmla="*/ 348 w 51"/>
                  <a:gd name="T35" fmla="*/ 514 h 31"/>
                  <a:gd name="T36" fmla="*/ 197 w 51"/>
                  <a:gd name="T37" fmla="*/ 514 h 31"/>
                  <a:gd name="T38" fmla="*/ 2 w 51"/>
                  <a:gd name="T39" fmla="*/ 408 h 31"/>
                  <a:gd name="T40" fmla="*/ 1 w 51"/>
                  <a:gd name="T41" fmla="*/ 367 h 31"/>
                  <a:gd name="T42" fmla="*/ 50 w 51"/>
                  <a:gd name="T43" fmla="*/ 319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rgbClr val="C9FFC9"/>
              </a:solidFill>
              <a:ln w="3175" cap="rnd">
                <a:solidFill>
                  <a:srgbClr val="56A856"/>
                </a:solidFill>
                <a:round/>
                <a:headEnd/>
                <a:tailEnd/>
              </a:ln>
            </p:spPr>
            <p:txBody>
              <a:bodyPr/>
              <a:lstStyle/>
              <a:p>
                <a:endParaRPr lang="en-US"/>
              </a:p>
            </p:txBody>
          </p:sp>
          <p:sp>
            <p:nvSpPr>
              <p:cNvPr id="563" name="Freeform 564"/>
              <p:cNvSpPr>
                <a:spLocks noChangeAspect="1"/>
              </p:cNvSpPr>
              <p:nvPr/>
            </p:nvSpPr>
            <p:spPr bwMode="auto">
              <a:xfrm>
                <a:off x="5151" y="2685"/>
                <a:ext cx="34" cy="42"/>
              </a:xfrm>
              <a:custGeom>
                <a:avLst/>
                <a:gdLst>
                  <a:gd name="T0" fmla="*/ 268 w 29"/>
                  <a:gd name="T1" fmla="*/ 372 h 35"/>
                  <a:gd name="T2" fmla="*/ 261 w 29"/>
                  <a:gd name="T3" fmla="*/ 446 h 35"/>
                  <a:gd name="T4" fmla="*/ 226 w 29"/>
                  <a:gd name="T5" fmla="*/ 434 h 35"/>
                  <a:gd name="T6" fmla="*/ 223 w 29"/>
                  <a:gd name="T7" fmla="*/ 319 h 35"/>
                  <a:gd name="T8" fmla="*/ 162 w 29"/>
                  <a:gd name="T9" fmla="*/ 215 h 35"/>
                  <a:gd name="T10" fmla="*/ 88 w 29"/>
                  <a:gd name="T11" fmla="*/ 146 h 35"/>
                  <a:gd name="T12" fmla="*/ 1 w 29"/>
                  <a:gd name="T13" fmla="*/ 42 h 35"/>
                  <a:gd name="T14" fmla="*/ 2 w 29"/>
                  <a:gd name="T15" fmla="*/ 1 h 35"/>
                  <a:gd name="T16" fmla="*/ 103 w 29"/>
                  <a:gd name="T17" fmla="*/ 103 h 35"/>
                  <a:gd name="T18" fmla="*/ 162 w 29"/>
                  <a:gd name="T19" fmla="*/ 179 h 35"/>
                  <a:gd name="T20" fmla="*/ 199 w 29"/>
                  <a:gd name="T21" fmla="*/ 274 h 35"/>
                  <a:gd name="T22" fmla="*/ 233 w 29"/>
                  <a:gd name="T23" fmla="*/ 302 h 35"/>
                  <a:gd name="T24" fmla="*/ 268 w 29"/>
                  <a:gd name="T25" fmla="*/ 37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rgbClr val="C9FFC9"/>
              </a:solidFill>
              <a:ln w="3175" cap="rnd">
                <a:solidFill>
                  <a:srgbClr val="56A856"/>
                </a:solidFill>
                <a:round/>
                <a:headEnd/>
                <a:tailEnd/>
              </a:ln>
            </p:spPr>
            <p:txBody>
              <a:bodyPr/>
              <a:lstStyle/>
              <a:p>
                <a:endParaRPr lang="en-US"/>
              </a:p>
            </p:txBody>
          </p:sp>
          <p:sp>
            <p:nvSpPr>
              <p:cNvPr id="564" name="Freeform 565"/>
              <p:cNvSpPr>
                <a:spLocks noChangeAspect="1"/>
              </p:cNvSpPr>
              <p:nvPr/>
            </p:nvSpPr>
            <p:spPr bwMode="auto">
              <a:xfrm>
                <a:off x="5209" y="2738"/>
                <a:ext cx="18" cy="24"/>
              </a:xfrm>
              <a:custGeom>
                <a:avLst/>
                <a:gdLst>
                  <a:gd name="T0" fmla="*/ 1 w 15"/>
                  <a:gd name="T1" fmla="*/ 2 h 20"/>
                  <a:gd name="T2" fmla="*/ 1 w 15"/>
                  <a:gd name="T3" fmla="*/ 86 h 20"/>
                  <a:gd name="T4" fmla="*/ 72 w 15"/>
                  <a:gd name="T5" fmla="*/ 175 h 20"/>
                  <a:gd name="T6" fmla="*/ 72 w 15"/>
                  <a:gd name="T7" fmla="*/ 228 h 20"/>
                  <a:gd name="T8" fmla="*/ 149 w 15"/>
                  <a:gd name="T9" fmla="*/ 252 h 20"/>
                  <a:gd name="T10" fmla="*/ 179 w 15"/>
                  <a:gd name="T11" fmla="*/ 179 h 20"/>
                  <a:gd name="T12" fmla="*/ 103 w 15"/>
                  <a:gd name="T13" fmla="*/ 122 h 20"/>
                  <a:gd name="T14" fmla="*/ 60 w 15"/>
                  <a:gd name="T15" fmla="*/ 50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rgbClr val="C9FFC9"/>
              </a:solidFill>
              <a:ln w="3175" cap="rnd">
                <a:solidFill>
                  <a:srgbClr val="56A856"/>
                </a:solidFill>
                <a:round/>
                <a:headEnd/>
                <a:tailEnd/>
              </a:ln>
            </p:spPr>
            <p:txBody>
              <a:bodyPr/>
              <a:lstStyle/>
              <a:p>
                <a:endParaRPr lang="en-US"/>
              </a:p>
            </p:txBody>
          </p:sp>
          <p:sp>
            <p:nvSpPr>
              <p:cNvPr id="565" name="Freeform 566"/>
              <p:cNvSpPr>
                <a:spLocks noChangeAspect="1"/>
              </p:cNvSpPr>
              <p:nvPr/>
            </p:nvSpPr>
            <p:spPr bwMode="auto">
              <a:xfrm>
                <a:off x="5235" y="2760"/>
                <a:ext cx="14" cy="14"/>
              </a:xfrm>
              <a:custGeom>
                <a:avLst/>
                <a:gdLst>
                  <a:gd name="T0" fmla="*/ 2 w 12"/>
                  <a:gd name="T1" fmla="*/ 0 h 12"/>
                  <a:gd name="T2" fmla="*/ 1 w 12"/>
                  <a:gd name="T3" fmla="*/ 1 h 12"/>
                  <a:gd name="T4" fmla="*/ 55 w 12"/>
                  <a:gd name="T5" fmla="*/ 88 h 12"/>
                  <a:gd name="T6" fmla="*/ 103 w 12"/>
                  <a:gd name="T7" fmla="*/ 103 h 12"/>
                  <a:gd name="T8" fmla="*/ 88 w 12"/>
                  <a:gd name="T9" fmla="*/ 47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rgbClr val="EFBAFF"/>
              </a:solidFill>
              <a:ln w="3175" cap="rnd">
                <a:solidFill>
                  <a:srgbClr val="A686B0"/>
                </a:solidFill>
                <a:round/>
                <a:headEnd/>
                <a:tailEnd/>
              </a:ln>
            </p:spPr>
            <p:txBody>
              <a:bodyPr/>
              <a:lstStyle/>
              <a:p>
                <a:endParaRPr lang="en-US"/>
              </a:p>
            </p:txBody>
          </p:sp>
          <p:sp>
            <p:nvSpPr>
              <p:cNvPr id="566" name="Freeform 567"/>
              <p:cNvSpPr>
                <a:spLocks noChangeAspect="1"/>
              </p:cNvSpPr>
              <p:nvPr/>
            </p:nvSpPr>
            <p:spPr bwMode="auto">
              <a:xfrm>
                <a:off x="5264" y="2777"/>
                <a:ext cx="22" cy="15"/>
              </a:xfrm>
              <a:custGeom>
                <a:avLst/>
                <a:gdLst>
                  <a:gd name="T0" fmla="*/ 3 w 19"/>
                  <a:gd name="T1" fmla="*/ 0 h 13"/>
                  <a:gd name="T2" fmla="*/ 0 w 19"/>
                  <a:gd name="T3" fmla="*/ 1 h 13"/>
                  <a:gd name="T4" fmla="*/ 3 w 19"/>
                  <a:gd name="T5" fmla="*/ 43 h 13"/>
                  <a:gd name="T6" fmla="*/ 88 w 19"/>
                  <a:gd name="T7" fmla="*/ 84 h 13"/>
                  <a:gd name="T8" fmla="*/ 137 w 19"/>
                  <a:gd name="T9" fmla="*/ 97 h 13"/>
                  <a:gd name="T10" fmla="*/ 139 w 19"/>
                  <a:gd name="T11" fmla="*/ 77 h 13"/>
                  <a:gd name="T12" fmla="*/ 102 w 19"/>
                  <a:gd name="T13" fmla="*/ 43 h 13"/>
                  <a:gd name="T14" fmla="*/ 45 w 19"/>
                  <a:gd name="T15" fmla="*/ 32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rgbClr val="EFBAFF"/>
              </a:solidFill>
              <a:ln w="3175" cap="rnd">
                <a:solidFill>
                  <a:srgbClr val="A686B0"/>
                </a:solidFill>
                <a:round/>
                <a:headEnd/>
                <a:tailEnd/>
              </a:ln>
            </p:spPr>
            <p:txBody>
              <a:bodyPr/>
              <a:lstStyle/>
              <a:p>
                <a:endParaRPr lang="en-US"/>
              </a:p>
            </p:txBody>
          </p:sp>
          <p:sp>
            <p:nvSpPr>
              <p:cNvPr id="567" name="Freeform 568"/>
              <p:cNvSpPr>
                <a:spLocks noChangeAspect="1"/>
              </p:cNvSpPr>
              <p:nvPr/>
            </p:nvSpPr>
            <p:spPr bwMode="auto">
              <a:xfrm>
                <a:off x="5296" y="2788"/>
                <a:ext cx="13" cy="25"/>
              </a:xfrm>
              <a:custGeom>
                <a:avLst/>
                <a:gdLst>
                  <a:gd name="T0" fmla="*/ 41 w 11"/>
                  <a:gd name="T1" fmla="*/ 1 h 21"/>
                  <a:gd name="T2" fmla="*/ 1 w 11"/>
                  <a:gd name="T3" fmla="*/ 1 h 21"/>
                  <a:gd name="T4" fmla="*/ 2 w 11"/>
                  <a:gd name="T5" fmla="*/ 60 h 21"/>
                  <a:gd name="T6" fmla="*/ 35 w 11"/>
                  <a:gd name="T7" fmla="*/ 148 h 21"/>
                  <a:gd name="T8" fmla="*/ 93 w 11"/>
                  <a:gd name="T9" fmla="*/ 250 h 21"/>
                  <a:gd name="T10" fmla="*/ 93 w 11"/>
                  <a:gd name="T11" fmla="*/ 170 h 21"/>
                  <a:gd name="T12" fmla="*/ 48 w 11"/>
                  <a:gd name="T13" fmla="*/ 101 h 21"/>
                  <a:gd name="T14" fmla="*/ 48 w 11"/>
                  <a:gd name="T15" fmla="*/ 50 h 21"/>
                  <a:gd name="T16" fmla="*/ 41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rgbClr val="EFBAFF"/>
              </a:solidFill>
              <a:ln w="3175" cap="rnd">
                <a:solidFill>
                  <a:srgbClr val="A686B0"/>
                </a:solidFill>
                <a:round/>
                <a:headEnd/>
                <a:tailEnd/>
              </a:ln>
            </p:spPr>
            <p:txBody>
              <a:bodyPr/>
              <a:lstStyle/>
              <a:p>
                <a:endParaRPr lang="en-US"/>
              </a:p>
            </p:txBody>
          </p:sp>
          <p:sp>
            <p:nvSpPr>
              <p:cNvPr id="568" name="Freeform 569"/>
              <p:cNvSpPr>
                <a:spLocks noChangeAspect="1"/>
              </p:cNvSpPr>
              <p:nvPr/>
            </p:nvSpPr>
            <p:spPr bwMode="auto">
              <a:xfrm>
                <a:off x="5306" y="2824"/>
                <a:ext cx="15" cy="10"/>
              </a:xfrm>
              <a:custGeom>
                <a:avLst/>
                <a:gdLst>
                  <a:gd name="T0" fmla="*/ 3 w 13"/>
                  <a:gd name="T1" fmla="*/ 0 h 9"/>
                  <a:gd name="T2" fmla="*/ 0 w 13"/>
                  <a:gd name="T3" fmla="*/ 2 h 9"/>
                  <a:gd name="T4" fmla="*/ 3 w 13"/>
                  <a:gd name="T5" fmla="*/ 4 h 9"/>
                  <a:gd name="T6" fmla="*/ 50 w 13"/>
                  <a:gd name="T7" fmla="*/ 33 h 9"/>
                  <a:gd name="T8" fmla="*/ 84 w 13"/>
                  <a:gd name="T9" fmla="*/ 37 h 9"/>
                  <a:gd name="T10" fmla="*/ 97 w 13"/>
                  <a:gd name="T11" fmla="*/ 30 h 9"/>
                  <a:gd name="T12" fmla="*/ 84 w 13"/>
                  <a:gd name="T13" fmla="*/ 4 h 9"/>
                  <a:gd name="T14" fmla="*/ 43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rgbClr val="EFBAFF"/>
              </a:solidFill>
              <a:ln w="3175" cap="rnd">
                <a:solidFill>
                  <a:srgbClr val="A686B0"/>
                </a:solidFill>
                <a:round/>
                <a:headEnd/>
                <a:tailEnd/>
              </a:ln>
            </p:spPr>
            <p:txBody>
              <a:bodyPr/>
              <a:lstStyle/>
              <a:p>
                <a:endParaRPr lang="en-US"/>
              </a:p>
            </p:txBody>
          </p:sp>
          <p:sp>
            <p:nvSpPr>
              <p:cNvPr id="569" name="Freeform 570"/>
              <p:cNvSpPr>
                <a:spLocks noChangeAspect="1"/>
              </p:cNvSpPr>
              <p:nvPr/>
            </p:nvSpPr>
            <p:spPr bwMode="auto">
              <a:xfrm>
                <a:off x="5244" y="2783"/>
                <a:ext cx="10" cy="9"/>
              </a:xfrm>
              <a:custGeom>
                <a:avLst/>
                <a:gdLst>
                  <a:gd name="T0" fmla="*/ 136 w 8"/>
                  <a:gd name="T1" fmla="*/ 1 h 8"/>
                  <a:gd name="T2" fmla="*/ 76 w 8"/>
                  <a:gd name="T3" fmla="*/ 1 h 8"/>
                  <a:gd name="T4" fmla="*/ 1 w 8"/>
                  <a:gd name="T5" fmla="*/ 28 h 8"/>
                  <a:gd name="T6" fmla="*/ 136 w 8"/>
                  <a:gd name="T7" fmla="*/ 42 h 8"/>
                  <a:gd name="T8" fmla="*/ 186 w 8"/>
                  <a:gd name="T9" fmla="*/ 37 h 8"/>
                  <a:gd name="T10" fmla="*/ 136 w 8"/>
                  <a:gd name="T11" fmla="*/ 3 h 8"/>
                  <a:gd name="T12" fmla="*/ 136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rgbClr val="EFBAFF"/>
              </a:solidFill>
              <a:ln w="3175" cap="rnd">
                <a:solidFill>
                  <a:srgbClr val="A686B0"/>
                </a:solidFill>
                <a:round/>
                <a:headEnd/>
                <a:tailEnd/>
              </a:ln>
            </p:spPr>
            <p:txBody>
              <a:bodyPr/>
              <a:lstStyle/>
              <a:p>
                <a:endParaRPr lang="en-US"/>
              </a:p>
            </p:txBody>
          </p:sp>
          <p:sp>
            <p:nvSpPr>
              <p:cNvPr id="570" name="Freeform 571"/>
              <p:cNvSpPr>
                <a:spLocks noChangeAspect="1"/>
              </p:cNvSpPr>
              <p:nvPr/>
            </p:nvSpPr>
            <p:spPr bwMode="auto">
              <a:xfrm>
                <a:off x="5280" y="2808"/>
                <a:ext cx="20" cy="11"/>
              </a:xfrm>
              <a:custGeom>
                <a:avLst/>
                <a:gdLst>
                  <a:gd name="T0" fmla="*/ 76 w 16"/>
                  <a:gd name="T1" fmla="*/ 0 h 9"/>
                  <a:gd name="T2" fmla="*/ 0 w 16"/>
                  <a:gd name="T3" fmla="*/ 1 h 9"/>
                  <a:gd name="T4" fmla="*/ 1 w 16"/>
                  <a:gd name="T5" fmla="*/ 97 h 9"/>
                  <a:gd name="T6" fmla="*/ 269 w 16"/>
                  <a:gd name="T7" fmla="*/ 133 h 9"/>
                  <a:gd name="T8" fmla="*/ 361 w 16"/>
                  <a:gd name="T9" fmla="*/ 133 h 9"/>
                  <a:gd name="T10" fmla="*/ 305 w 16"/>
                  <a:gd name="T11" fmla="*/ 79 h 9"/>
                  <a:gd name="T12" fmla="*/ 269 w 16"/>
                  <a:gd name="T13" fmla="*/ 1 h 9"/>
                  <a:gd name="T14" fmla="*/ 136 w 16"/>
                  <a:gd name="T15" fmla="*/ 1 h 9"/>
                  <a:gd name="T16" fmla="*/ 7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noFill/>
              <a:ln w="3175" cap="rnd">
                <a:solidFill>
                  <a:srgbClr val="A686B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572"/>
              <p:cNvSpPr>
                <a:spLocks noChangeAspect="1"/>
              </p:cNvSpPr>
              <p:nvPr/>
            </p:nvSpPr>
            <p:spPr bwMode="auto">
              <a:xfrm>
                <a:off x="5282" y="2848"/>
                <a:ext cx="13" cy="4"/>
              </a:xfrm>
              <a:custGeom>
                <a:avLst/>
                <a:gdLst>
                  <a:gd name="T0" fmla="*/ 2 w 11"/>
                  <a:gd name="T1" fmla="*/ 0 h 4"/>
                  <a:gd name="T2" fmla="*/ 1 w 11"/>
                  <a:gd name="T3" fmla="*/ 2 h 4"/>
                  <a:gd name="T4" fmla="*/ 106 w 11"/>
                  <a:gd name="T5" fmla="*/ 4 h 4"/>
                  <a:gd name="T6" fmla="*/ 106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rgbClr val="EFBAFF"/>
              </a:solidFill>
              <a:ln w="3175" cap="rnd">
                <a:solidFill>
                  <a:srgbClr val="A686B0"/>
                </a:solidFill>
                <a:round/>
                <a:headEnd/>
                <a:tailEnd/>
              </a:ln>
            </p:spPr>
            <p:txBody>
              <a:bodyPr/>
              <a:lstStyle/>
              <a:p>
                <a:endParaRPr lang="en-US"/>
              </a:p>
            </p:txBody>
          </p:sp>
          <p:sp>
            <p:nvSpPr>
              <p:cNvPr id="572" name="Freeform 573"/>
              <p:cNvSpPr>
                <a:spLocks noChangeAspect="1"/>
              </p:cNvSpPr>
              <p:nvPr/>
            </p:nvSpPr>
            <p:spPr bwMode="auto">
              <a:xfrm>
                <a:off x="4667" y="2321"/>
                <a:ext cx="72" cy="105"/>
              </a:xfrm>
              <a:custGeom>
                <a:avLst/>
                <a:gdLst>
                  <a:gd name="T0" fmla="*/ 372 w 60"/>
                  <a:gd name="T1" fmla="*/ 1 h 88"/>
                  <a:gd name="T2" fmla="*/ 408 w 60"/>
                  <a:gd name="T3" fmla="*/ 60 h 88"/>
                  <a:gd name="T4" fmla="*/ 372 w 60"/>
                  <a:gd name="T5" fmla="*/ 175 h 88"/>
                  <a:gd name="T6" fmla="*/ 446 w 60"/>
                  <a:gd name="T7" fmla="*/ 264 h 88"/>
                  <a:gd name="T8" fmla="*/ 408 w 60"/>
                  <a:gd name="T9" fmla="*/ 428 h 88"/>
                  <a:gd name="T10" fmla="*/ 310 w 60"/>
                  <a:gd name="T11" fmla="*/ 536 h 88"/>
                  <a:gd name="T12" fmla="*/ 310 w 60"/>
                  <a:gd name="T13" fmla="*/ 610 h 88"/>
                  <a:gd name="T14" fmla="*/ 362 w 60"/>
                  <a:gd name="T15" fmla="*/ 696 h 88"/>
                  <a:gd name="T16" fmla="*/ 310 w 60"/>
                  <a:gd name="T17" fmla="*/ 764 h 88"/>
                  <a:gd name="T18" fmla="*/ 460 w 60"/>
                  <a:gd name="T19" fmla="*/ 841 h 88"/>
                  <a:gd name="T20" fmla="*/ 520 w 60"/>
                  <a:gd name="T21" fmla="*/ 786 h 88"/>
                  <a:gd name="T22" fmla="*/ 624 w 60"/>
                  <a:gd name="T23" fmla="*/ 878 h 88"/>
                  <a:gd name="T24" fmla="*/ 642 w 60"/>
                  <a:gd name="T25" fmla="*/ 817 h 88"/>
                  <a:gd name="T26" fmla="*/ 750 w 60"/>
                  <a:gd name="T27" fmla="*/ 856 h 88"/>
                  <a:gd name="T28" fmla="*/ 662 w 60"/>
                  <a:gd name="T29" fmla="*/ 878 h 88"/>
                  <a:gd name="T30" fmla="*/ 749 w 60"/>
                  <a:gd name="T31" fmla="*/ 982 h 88"/>
                  <a:gd name="T32" fmla="*/ 749 w 60"/>
                  <a:gd name="T33" fmla="*/ 1039 h 88"/>
                  <a:gd name="T34" fmla="*/ 650 w 60"/>
                  <a:gd name="T35" fmla="*/ 982 h 88"/>
                  <a:gd name="T36" fmla="*/ 552 w 60"/>
                  <a:gd name="T37" fmla="*/ 912 h 88"/>
                  <a:gd name="T38" fmla="*/ 496 w 60"/>
                  <a:gd name="T39" fmla="*/ 856 h 88"/>
                  <a:gd name="T40" fmla="*/ 490 w 60"/>
                  <a:gd name="T41" fmla="*/ 871 h 88"/>
                  <a:gd name="T42" fmla="*/ 496 w 60"/>
                  <a:gd name="T43" fmla="*/ 938 h 88"/>
                  <a:gd name="T44" fmla="*/ 434 w 60"/>
                  <a:gd name="T45" fmla="*/ 871 h 88"/>
                  <a:gd name="T46" fmla="*/ 329 w 60"/>
                  <a:gd name="T47" fmla="*/ 841 h 88"/>
                  <a:gd name="T48" fmla="*/ 319 w 60"/>
                  <a:gd name="T49" fmla="*/ 869 h 88"/>
                  <a:gd name="T50" fmla="*/ 210 w 60"/>
                  <a:gd name="T51" fmla="*/ 841 h 88"/>
                  <a:gd name="T52" fmla="*/ 175 w 60"/>
                  <a:gd name="T53" fmla="*/ 789 h 88"/>
                  <a:gd name="T54" fmla="*/ 215 w 60"/>
                  <a:gd name="T55" fmla="*/ 777 h 88"/>
                  <a:gd name="T56" fmla="*/ 302 w 60"/>
                  <a:gd name="T57" fmla="*/ 777 h 88"/>
                  <a:gd name="T58" fmla="*/ 210 w 60"/>
                  <a:gd name="T59" fmla="*/ 717 h 88"/>
                  <a:gd name="T60" fmla="*/ 149 w 60"/>
                  <a:gd name="T61" fmla="*/ 696 h 88"/>
                  <a:gd name="T62" fmla="*/ 149 w 60"/>
                  <a:gd name="T63" fmla="*/ 764 h 88"/>
                  <a:gd name="T64" fmla="*/ 86 w 60"/>
                  <a:gd name="T65" fmla="*/ 717 h 88"/>
                  <a:gd name="T66" fmla="*/ 60 w 60"/>
                  <a:gd name="T67" fmla="*/ 617 h 88"/>
                  <a:gd name="T68" fmla="*/ 42 w 60"/>
                  <a:gd name="T69" fmla="*/ 574 h 88"/>
                  <a:gd name="T70" fmla="*/ 50 w 60"/>
                  <a:gd name="T71" fmla="*/ 511 h 88"/>
                  <a:gd name="T72" fmla="*/ 0 w 60"/>
                  <a:gd name="T73" fmla="*/ 449 h 88"/>
                  <a:gd name="T74" fmla="*/ 2 w 60"/>
                  <a:gd name="T75" fmla="*/ 389 h 88"/>
                  <a:gd name="T76" fmla="*/ 86 w 60"/>
                  <a:gd name="T77" fmla="*/ 464 h 88"/>
                  <a:gd name="T78" fmla="*/ 86 w 60"/>
                  <a:gd name="T79" fmla="*/ 326 h 88"/>
                  <a:gd name="T80" fmla="*/ 50 w 60"/>
                  <a:gd name="T81" fmla="*/ 185 h 88"/>
                  <a:gd name="T82" fmla="*/ 103 w 60"/>
                  <a:gd name="T83" fmla="*/ 2 h 88"/>
                  <a:gd name="T84" fmla="*/ 215 w 60"/>
                  <a:gd name="T85" fmla="*/ 42 h 88"/>
                  <a:gd name="T86" fmla="*/ 329 w 60"/>
                  <a:gd name="T87" fmla="*/ 72 h 88"/>
                  <a:gd name="T88" fmla="*/ 372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chemeClr val="bg1"/>
              </a:solidFill>
              <a:ln w="3175" cap="rnd">
                <a:solidFill>
                  <a:srgbClr val="869943"/>
                </a:solidFill>
                <a:round/>
                <a:headEnd/>
                <a:tailEnd/>
              </a:ln>
            </p:spPr>
            <p:txBody>
              <a:bodyPr/>
              <a:lstStyle/>
              <a:p>
                <a:endParaRPr lang="en-US"/>
              </a:p>
            </p:txBody>
          </p:sp>
          <p:sp>
            <p:nvSpPr>
              <p:cNvPr id="573" name="Freeform 574"/>
              <p:cNvSpPr>
                <a:spLocks noChangeAspect="1"/>
              </p:cNvSpPr>
              <p:nvPr/>
            </p:nvSpPr>
            <p:spPr bwMode="auto">
              <a:xfrm>
                <a:off x="4678" y="2411"/>
                <a:ext cx="25" cy="25"/>
              </a:xfrm>
              <a:custGeom>
                <a:avLst/>
                <a:gdLst>
                  <a:gd name="T0" fmla="*/ 104 w 21"/>
                  <a:gd name="T1" fmla="*/ 1 h 21"/>
                  <a:gd name="T2" fmla="*/ 214 w 21"/>
                  <a:gd name="T3" fmla="*/ 60 h 21"/>
                  <a:gd name="T4" fmla="*/ 214 w 21"/>
                  <a:gd name="T5" fmla="*/ 101 h 21"/>
                  <a:gd name="T6" fmla="*/ 214 w 21"/>
                  <a:gd name="T7" fmla="*/ 214 h 21"/>
                  <a:gd name="T8" fmla="*/ 143 w 21"/>
                  <a:gd name="T9" fmla="*/ 214 h 21"/>
                  <a:gd name="T10" fmla="*/ 85 w 21"/>
                  <a:gd name="T11" fmla="*/ 85 h 21"/>
                  <a:gd name="T12" fmla="*/ 0 w 21"/>
                  <a:gd name="T13" fmla="*/ 50 h 21"/>
                  <a:gd name="T14" fmla="*/ 42 w 21"/>
                  <a:gd name="T15" fmla="*/ 1 h 21"/>
                  <a:gd name="T16" fmla="*/ 104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rgbClr val="E7FF91"/>
              </a:solidFill>
              <a:ln w="3175" cap="rnd">
                <a:solidFill>
                  <a:srgbClr val="869943"/>
                </a:solidFill>
                <a:round/>
                <a:headEnd/>
                <a:tailEnd/>
              </a:ln>
            </p:spPr>
            <p:txBody>
              <a:bodyPr/>
              <a:lstStyle/>
              <a:p>
                <a:endParaRPr lang="en-US"/>
              </a:p>
            </p:txBody>
          </p:sp>
          <p:sp>
            <p:nvSpPr>
              <p:cNvPr id="574" name="Freeform 575"/>
              <p:cNvSpPr>
                <a:spLocks noChangeAspect="1"/>
              </p:cNvSpPr>
              <p:nvPr/>
            </p:nvSpPr>
            <p:spPr bwMode="auto">
              <a:xfrm>
                <a:off x="4741" y="2429"/>
                <a:ext cx="24" cy="26"/>
              </a:xfrm>
              <a:custGeom>
                <a:avLst/>
                <a:gdLst>
                  <a:gd name="T0" fmla="*/ 2 w 20"/>
                  <a:gd name="T1" fmla="*/ 0 h 22"/>
                  <a:gd name="T2" fmla="*/ 0 w 20"/>
                  <a:gd name="T3" fmla="*/ 2 h 22"/>
                  <a:gd name="T4" fmla="*/ 60 w 20"/>
                  <a:gd name="T5" fmla="*/ 106 h 22"/>
                  <a:gd name="T6" fmla="*/ 103 w 20"/>
                  <a:gd name="T7" fmla="*/ 110 h 22"/>
                  <a:gd name="T8" fmla="*/ 122 w 20"/>
                  <a:gd name="T9" fmla="*/ 175 h 22"/>
                  <a:gd name="T10" fmla="*/ 190 w 20"/>
                  <a:gd name="T11" fmla="*/ 207 h 22"/>
                  <a:gd name="T12" fmla="*/ 252 w 20"/>
                  <a:gd name="T13" fmla="*/ 215 h 22"/>
                  <a:gd name="T14" fmla="*/ 215 w 20"/>
                  <a:gd name="T15" fmla="*/ 175 h 22"/>
                  <a:gd name="T16" fmla="*/ 252 w 20"/>
                  <a:gd name="T17" fmla="*/ 154 h 22"/>
                  <a:gd name="T18" fmla="*/ 210 w 20"/>
                  <a:gd name="T19" fmla="*/ 106 h 22"/>
                  <a:gd name="T20" fmla="*/ 210 w 20"/>
                  <a:gd name="T21" fmla="*/ 41 h 22"/>
                  <a:gd name="T22" fmla="*/ 149 w 20"/>
                  <a:gd name="T23" fmla="*/ 0 h 22"/>
                  <a:gd name="T24" fmla="*/ 60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rgbClr val="E7FF91"/>
              </a:solidFill>
              <a:ln w="3175" cap="rnd">
                <a:solidFill>
                  <a:srgbClr val="869943"/>
                </a:solidFill>
                <a:round/>
                <a:headEnd/>
                <a:tailEnd/>
              </a:ln>
            </p:spPr>
            <p:txBody>
              <a:bodyPr/>
              <a:lstStyle/>
              <a:p>
                <a:endParaRPr lang="en-US"/>
              </a:p>
            </p:txBody>
          </p:sp>
          <p:sp>
            <p:nvSpPr>
              <p:cNvPr id="575" name="Freeform 576"/>
              <p:cNvSpPr>
                <a:spLocks noChangeAspect="1"/>
              </p:cNvSpPr>
              <p:nvPr/>
            </p:nvSpPr>
            <p:spPr bwMode="auto">
              <a:xfrm>
                <a:off x="4704" y="2438"/>
                <a:ext cx="23" cy="28"/>
              </a:xfrm>
              <a:custGeom>
                <a:avLst/>
                <a:gdLst>
                  <a:gd name="T0" fmla="*/ 48 w 19"/>
                  <a:gd name="T1" fmla="*/ 1 h 23"/>
                  <a:gd name="T2" fmla="*/ 1 w 19"/>
                  <a:gd name="T3" fmla="*/ 50 h 23"/>
                  <a:gd name="T4" fmla="*/ 85 w 19"/>
                  <a:gd name="T5" fmla="*/ 131 h 23"/>
                  <a:gd name="T6" fmla="*/ 2 w 19"/>
                  <a:gd name="T7" fmla="*/ 293 h 23"/>
                  <a:gd name="T8" fmla="*/ 2 w 19"/>
                  <a:gd name="T9" fmla="*/ 357 h 23"/>
                  <a:gd name="T10" fmla="*/ 103 w 19"/>
                  <a:gd name="T11" fmla="*/ 293 h 23"/>
                  <a:gd name="T12" fmla="*/ 183 w 19"/>
                  <a:gd name="T13" fmla="*/ 273 h 23"/>
                  <a:gd name="T14" fmla="*/ 194 w 19"/>
                  <a:gd name="T15" fmla="*/ 236 h 23"/>
                  <a:gd name="T16" fmla="*/ 269 w 19"/>
                  <a:gd name="T17" fmla="*/ 110 h 23"/>
                  <a:gd name="T18" fmla="*/ 235 w 19"/>
                  <a:gd name="T19" fmla="*/ 61 h 23"/>
                  <a:gd name="T20" fmla="*/ 183 w 19"/>
                  <a:gd name="T21" fmla="*/ 90 h 23"/>
                  <a:gd name="T22" fmla="*/ 103 w 19"/>
                  <a:gd name="T23" fmla="*/ 50 h 23"/>
                  <a:gd name="T24" fmla="*/ 48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rgbClr val="E7FF91"/>
              </a:solidFill>
              <a:ln w="3175" cap="rnd">
                <a:solidFill>
                  <a:srgbClr val="869943"/>
                </a:solidFill>
                <a:round/>
                <a:headEnd/>
                <a:tailEnd/>
              </a:ln>
            </p:spPr>
            <p:txBody>
              <a:bodyPr/>
              <a:lstStyle/>
              <a:p>
                <a:endParaRPr lang="en-US"/>
              </a:p>
            </p:txBody>
          </p:sp>
          <p:sp>
            <p:nvSpPr>
              <p:cNvPr id="576" name="Freeform 577"/>
              <p:cNvSpPr>
                <a:spLocks noChangeAspect="1"/>
              </p:cNvSpPr>
              <p:nvPr/>
            </p:nvSpPr>
            <p:spPr bwMode="auto">
              <a:xfrm>
                <a:off x="4722" y="2431"/>
                <a:ext cx="17" cy="11"/>
              </a:xfrm>
              <a:custGeom>
                <a:avLst/>
                <a:gdLst>
                  <a:gd name="T0" fmla="*/ 61 w 14"/>
                  <a:gd name="T1" fmla="*/ 2 h 9"/>
                  <a:gd name="T2" fmla="*/ 61 w 14"/>
                  <a:gd name="T3" fmla="*/ 2 h 9"/>
                  <a:gd name="T4" fmla="*/ 109 w 14"/>
                  <a:gd name="T5" fmla="*/ 65 h 9"/>
                  <a:gd name="T6" fmla="*/ 194 w 14"/>
                  <a:gd name="T7" fmla="*/ 145 h 9"/>
                  <a:gd name="T8" fmla="*/ 222 w 14"/>
                  <a:gd name="T9" fmla="*/ 133 h 9"/>
                  <a:gd name="T10" fmla="*/ 193 w 14"/>
                  <a:gd name="T11" fmla="*/ 53 h 9"/>
                  <a:gd name="T12" fmla="*/ 90 w 14"/>
                  <a:gd name="T13" fmla="*/ 0 h 9"/>
                  <a:gd name="T14" fmla="*/ 50 w 14"/>
                  <a:gd name="T15" fmla="*/ 1 h 9"/>
                  <a:gd name="T16" fmla="*/ 1 w 14"/>
                  <a:gd name="T17" fmla="*/ 53 h 9"/>
                  <a:gd name="T18" fmla="*/ 61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solidFill>
                <a:srgbClr val="E7FF91"/>
              </a:solidFill>
              <a:ln w="3175" cap="rnd">
                <a:solidFill>
                  <a:srgbClr val="869943"/>
                </a:solidFill>
                <a:round/>
                <a:headEnd/>
                <a:tailEnd/>
              </a:ln>
            </p:spPr>
            <p:txBody>
              <a:bodyPr/>
              <a:lstStyle/>
              <a:p>
                <a:endParaRPr lang="en-US"/>
              </a:p>
            </p:txBody>
          </p:sp>
          <p:sp>
            <p:nvSpPr>
              <p:cNvPr id="577" name="Freeform 578"/>
              <p:cNvSpPr>
                <a:spLocks noChangeAspect="1"/>
              </p:cNvSpPr>
              <p:nvPr/>
            </p:nvSpPr>
            <p:spPr bwMode="auto">
              <a:xfrm>
                <a:off x="4714" y="2455"/>
                <a:ext cx="17" cy="34"/>
              </a:xfrm>
              <a:custGeom>
                <a:avLst/>
                <a:gdLst>
                  <a:gd name="T0" fmla="*/ 194 w 14"/>
                  <a:gd name="T1" fmla="*/ 2 h 28"/>
                  <a:gd name="T2" fmla="*/ 159 w 14"/>
                  <a:gd name="T3" fmla="*/ 0 h 28"/>
                  <a:gd name="T4" fmla="*/ 109 w 14"/>
                  <a:gd name="T5" fmla="*/ 50 h 28"/>
                  <a:gd name="T6" fmla="*/ 109 w 14"/>
                  <a:gd name="T7" fmla="*/ 222 h 28"/>
                  <a:gd name="T8" fmla="*/ 1 w 14"/>
                  <a:gd name="T9" fmla="*/ 236 h 28"/>
                  <a:gd name="T10" fmla="*/ 50 w 14"/>
                  <a:gd name="T11" fmla="*/ 349 h 28"/>
                  <a:gd name="T12" fmla="*/ 131 w 14"/>
                  <a:gd name="T13" fmla="*/ 424 h 28"/>
                  <a:gd name="T14" fmla="*/ 193 w 14"/>
                  <a:gd name="T15" fmla="*/ 369 h 28"/>
                  <a:gd name="T16" fmla="*/ 132 w 14"/>
                  <a:gd name="T17" fmla="*/ 284 h 28"/>
                  <a:gd name="T18" fmla="*/ 194 w 14"/>
                  <a:gd name="T19" fmla="*/ 61 h 28"/>
                  <a:gd name="T20" fmla="*/ 194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rgbClr val="E7FF91"/>
              </a:solidFill>
              <a:ln w="3175" cap="rnd">
                <a:solidFill>
                  <a:srgbClr val="869943"/>
                </a:solidFill>
                <a:round/>
                <a:headEnd/>
                <a:tailEnd/>
              </a:ln>
            </p:spPr>
            <p:txBody>
              <a:bodyPr/>
              <a:lstStyle/>
              <a:p>
                <a:endParaRPr lang="en-US"/>
              </a:p>
            </p:txBody>
          </p:sp>
          <p:sp>
            <p:nvSpPr>
              <p:cNvPr id="578" name="Freeform 579"/>
              <p:cNvSpPr>
                <a:spLocks noChangeAspect="1"/>
              </p:cNvSpPr>
              <p:nvPr/>
            </p:nvSpPr>
            <p:spPr bwMode="auto">
              <a:xfrm>
                <a:off x="4729" y="2449"/>
                <a:ext cx="11" cy="34"/>
              </a:xfrm>
              <a:custGeom>
                <a:avLst/>
                <a:gdLst>
                  <a:gd name="T0" fmla="*/ 97 w 9"/>
                  <a:gd name="T1" fmla="*/ 1 h 28"/>
                  <a:gd name="T2" fmla="*/ 133 w 9"/>
                  <a:gd name="T3" fmla="*/ 2 h 28"/>
                  <a:gd name="T4" fmla="*/ 133 w 9"/>
                  <a:gd name="T5" fmla="*/ 234 h 28"/>
                  <a:gd name="T6" fmla="*/ 65 w 9"/>
                  <a:gd name="T7" fmla="*/ 287 h 28"/>
                  <a:gd name="T8" fmla="*/ 2 w 9"/>
                  <a:gd name="T9" fmla="*/ 419 h 28"/>
                  <a:gd name="T10" fmla="*/ 0 w 9"/>
                  <a:gd name="T11" fmla="*/ 398 h 28"/>
                  <a:gd name="T12" fmla="*/ 79 w 9"/>
                  <a:gd name="T13" fmla="*/ 193 h 28"/>
                  <a:gd name="T14" fmla="*/ 9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rgbClr val="E7FF91"/>
              </a:solidFill>
              <a:ln w="3175" cap="rnd">
                <a:solidFill>
                  <a:srgbClr val="869943"/>
                </a:solidFill>
                <a:round/>
                <a:headEnd/>
                <a:tailEnd/>
              </a:ln>
            </p:spPr>
            <p:txBody>
              <a:bodyPr/>
              <a:lstStyle/>
              <a:p>
                <a:endParaRPr lang="en-US"/>
              </a:p>
            </p:txBody>
          </p:sp>
          <p:sp>
            <p:nvSpPr>
              <p:cNvPr id="579" name="Freeform 580"/>
              <p:cNvSpPr>
                <a:spLocks noChangeAspect="1"/>
              </p:cNvSpPr>
              <p:nvPr/>
            </p:nvSpPr>
            <p:spPr bwMode="auto">
              <a:xfrm>
                <a:off x="4741" y="2448"/>
                <a:ext cx="17" cy="26"/>
              </a:xfrm>
              <a:custGeom>
                <a:avLst/>
                <a:gdLst>
                  <a:gd name="T0" fmla="*/ 2 w 14"/>
                  <a:gd name="T1" fmla="*/ 0 h 22"/>
                  <a:gd name="T2" fmla="*/ 1 w 14"/>
                  <a:gd name="T3" fmla="*/ 1 h 22"/>
                  <a:gd name="T4" fmla="*/ 1 w 14"/>
                  <a:gd name="T5" fmla="*/ 79 h 22"/>
                  <a:gd name="T6" fmla="*/ 61 w 14"/>
                  <a:gd name="T7" fmla="*/ 93 h 22"/>
                  <a:gd name="T8" fmla="*/ 74 w 14"/>
                  <a:gd name="T9" fmla="*/ 57 h 22"/>
                  <a:gd name="T10" fmla="*/ 90 w 14"/>
                  <a:gd name="T11" fmla="*/ 79 h 22"/>
                  <a:gd name="T12" fmla="*/ 109 w 14"/>
                  <a:gd name="T13" fmla="*/ 182 h 22"/>
                  <a:gd name="T14" fmla="*/ 193 w 14"/>
                  <a:gd name="T15" fmla="*/ 215 h 22"/>
                  <a:gd name="T16" fmla="*/ 193 w 14"/>
                  <a:gd name="T17" fmla="*/ 164 h 22"/>
                  <a:gd name="T18" fmla="*/ 222 w 14"/>
                  <a:gd name="T19" fmla="*/ 154 h 22"/>
                  <a:gd name="T20" fmla="*/ 159 w 14"/>
                  <a:gd name="T21" fmla="*/ 106 h 22"/>
                  <a:gd name="T22" fmla="*/ 132 w 14"/>
                  <a:gd name="T23" fmla="*/ 35 h 22"/>
                  <a:gd name="T24" fmla="*/ 131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rgbClr val="E7FF91"/>
              </a:solidFill>
              <a:ln w="3175" cap="rnd">
                <a:solidFill>
                  <a:srgbClr val="869943"/>
                </a:solidFill>
                <a:round/>
                <a:headEnd/>
                <a:tailEnd/>
              </a:ln>
            </p:spPr>
            <p:txBody>
              <a:bodyPr/>
              <a:lstStyle/>
              <a:p>
                <a:endParaRPr lang="en-US"/>
              </a:p>
            </p:txBody>
          </p:sp>
          <p:sp>
            <p:nvSpPr>
              <p:cNvPr id="580" name="Freeform 581"/>
              <p:cNvSpPr>
                <a:spLocks noChangeAspect="1"/>
              </p:cNvSpPr>
              <p:nvPr/>
            </p:nvSpPr>
            <p:spPr bwMode="auto">
              <a:xfrm>
                <a:off x="4737" y="2469"/>
                <a:ext cx="10" cy="11"/>
              </a:xfrm>
              <a:custGeom>
                <a:avLst/>
                <a:gdLst>
                  <a:gd name="T0" fmla="*/ 24 w 9"/>
                  <a:gd name="T1" fmla="*/ 1 h 9"/>
                  <a:gd name="T2" fmla="*/ 33 w 9"/>
                  <a:gd name="T3" fmla="*/ 2 h 9"/>
                  <a:gd name="T4" fmla="*/ 33 w 9"/>
                  <a:gd name="T5" fmla="*/ 119 h 9"/>
                  <a:gd name="T6" fmla="*/ 1 w 9"/>
                  <a:gd name="T7" fmla="*/ 145 h 9"/>
                  <a:gd name="T8" fmla="*/ 1 w 9"/>
                  <a:gd name="T9" fmla="*/ 119 h 9"/>
                  <a:gd name="T10" fmla="*/ 24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rgbClr val="E7FF91"/>
              </a:solidFill>
              <a:ln w="3175" cap="rnd">
                <a:solidFill>
                  <a:srgbClr val="869943"/>
                </a:solidFill>
                <a:round/>
                <a:headEnd/>
                <a:tailEnd/>
              </a:ln>
            </p:spPr>
            <p:txBody>
              <a:bodyPr/>
              <a:lstStyle/>
              <a:p>
                <a:endParaRPr lang="en-US"/>
              </a:p>
            </p:txBody>
          </p:sp>
          <p:sp>
            <p:nvSpPr>
              <p:cNvPr id="581" name="Freeform 582"/>
              <p:cNvSpPr>
                <a:spLocks noChangeAspect="1"/>
              </p:cNvSpPr>
              <p:nvPr/>
            </p:nvSpPr>
            <p:spPr bwMode="auto">
              <a:xfrm>
                <a:off x="4637" y="2448"/>
                <a:ext cx="37" cy="54"/>
              </a:xfrm>
              <a:custGeom>
                <a:avLst/>
                <a:gdLst>
                  <a:gd name="T0" fmla="*/ 326 w 31"/>
                  <a:gd name="T1" fmla="*/ 1 h 45"/>
                  <a:gd name="T2" fmla="*/ 301 w 31"/>
                  <a:gd name="T3" fmla="*/ 1 h 45"/>
                  <a:gd name="T4" fmla="*/ 301 w 31"/>
                  <a:gd name="T5" fmla="*/ 72 h 45"/>
                  <a:gd name="T6" fmla="*/ 310 w 31"/>
                  <a:gd name="T7" fmla="*/ 146 h 45"/>
                  <a:gd name="T8" fmla="*/ 297 w 31"/>
                  <a:gd name="T9" fmla="*/ 124 h 45"/>
                  <a:gd name="T10" fmla="*/ 297 w 31"/>
                  <a:gd name="T11" fmla="*/ 175 h 45"/>
                  <a:gd name="T12" fmla="*/ 249 w 31"/>
                  <a:gd name="T13" fmla="*/ 215 h 45"/>
                  <a:gd name="T14" fmla="*/ 211 w 31"/>
                  <a:gd name="T15" fmla="*/ 252 h 45"/>
                  <a:gd name="T16" fmla="*/ 175 w 31"/>
                  <a:gd name="T17" fmla="*/ 329 h 45"/>
                  <a:gd name="T18" fmla="*/ 103 w 31"/>
                  <a:gd name="T19" fmla="*/ 408 h 45"/>
                  <a:gd name="T20" fmla="*/ 1 w 31"/>
                  <a:gd name="T21" fmla="*/ 521 h 45"/>
                  <a:gd name="T22" fmla="*/ 1 w 31"/>
                  <a:gd name="T23" fmla="*/ 569 h 45"/>
                  <a:gd name="T24" fmla="*/ 60 w 31"/>
                  <a:gd name="T25" fmla="*/ 535 h 45"/>
                  <a:gd name="T26" fmla="*/ 155 w 31"/>
                  <a:gd name="T27" fmla="*/ 434 h 45"/>
                  <a:gd name="T28" fmla="*/ 185 w 31"/>
                  <a:gd name="T29" fmla="*/ 340 h 45"/>
                  <a:gd name="T30" fmla="*/ 211 w 31"/>
                  <a:gd name="T31" fmla="*/ 302 h 45"/>
                  <a:gd name="T32" fmla="*/ 297 w 31"/>
                  <a:gd name="T33" fmla="*/ 258 h 45"/>
                  <a:gd name="T34" fmla="*/ 310 w 31"/>
                  <a:gd name="T35" fmla="*/ 215 h 45"/>
                  <a:gd name="T36" fmla="*/ 359 w 31"/>
                  <a:gd name="T37" fmla="*/ 215 h 45"/>
                  <a:gd name="T38" fmla="*/ 359 w 31"/>
                  <a:gd name="T39" fmla="*/ 175 h 45"/>
                  <a:gd name="T40" fmla="*/ 315 w 31"/>
                  <a:gd name="T41" fmla="*/ 103 h 45"/>
                  <a:gd name="T42" fmla="*/ 326 w 31"/>
                  <a:gd name="T43" fmla="*/ 50 h 45"/>
                  <a:gd name="T44" fmla="*/ 326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rgbClr val="E7FF91"/>
              </a:solidFill>
              <a:ln w="3175" cap="rnd">
                <a:solidFill>
                  <a:srgbClr val="869943"/>
                </a:solidFill>
                <a:round/>
                <a:headEnd/>
                <a:tailEnd/>
              </a:ln>
            </p:spPr>
            <p:txBody>
              <a:bodyPr/>
              <a:lstStyle/>
              <a:p>
                <a:endParaRPr lang="en-US"/>
              </a:p>
            </p:txBody>
          </p:sp>
          <p:sp>
            <p:nvSpPr>
              <p:cNvPr id="582" name="Freeform 583"/>
              <p:cNvSpPr>
                <a:spLocks noChangeAspect="1"/>
              </p:cNvSpPr>
              <p:nvPr/>
            </p:nvSpPr>
            <p:spPr bwMode="auto">
              <a:xfrm>
                <a:off x="4673" y="2431"/>
                <a:ext cx="10" cy="8"/>
              </a:xfrm>
              <a:custGeom>
                <a:avLst/>
                <a:gdLst>
                  <a:gd name="T0" fmla="*/ 95 w 8"/>
                  <a:gd name="T1" fmla="*/ 2 h 7"/>
                  <a:gd name="T2" fmla="*/ 186 w 8"/>
                  <a:gd name="T3" fmla="*/ 38 h 7"/>
                  <a:gd name="T4" fmla="*/ 76 w 8"/>
                  <a:gd name="T5" fmla="*/ 38 h 7"/>
                  <a:gd name="T6" fmla="*/ 0 w 8"/>
                  <a:gd name="T7" fmla="*/ 1 h 7"/>
                  <a:gd name="T8" fmla="*/ 9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rgbClr val="E7FF91"/>
              </a:solidFill>
              <a:ln w="3175" cap="rnd">
                <a:solidFill>
                  <a:srgbClr val="869943"/>
                </a:solidFill>
                <a:round/>
                <a:headEnd/>
                <a:tailEnd/>
              </a:ln>
            </p:spPr>
            <p:txBody>
              <a:bodyPr/>
              <a:lstStyle/>
              <a:p>
                <a:endParaRPr lang="en-US"/>
              </a:p>
            </p:txBody>
          </p:sp>
          <p:sp>
            <p:nvSpPr>
              <p:cNvPr id="583" name="Freeform 584"/>
              <p:cNvSpPr>
                <a:spLocks noChangeAspect="1"/>
              </p:cNvSpPr>
              <p:nvPr/>
            </p:nvSpPr>
            <p:spPr bwMode="auto">
              <a:xfrm>
                <a:off x="4702" y="2384"/>
                <a:ext cx="5" cy="9"/>
              </a:xfrm>
              <a:custGeom>
                <a:avLst/>
                <a:gdLst>
                  <a:gd name="T0" fmla="*/ 1 w 4"/>
                  <a:gd name="T1" fmla="*/ 0 h 7"/>
                  <a:gd name="T2" fmla="*/ 95 w 4"/>
                  <a:gd name="T3" fmla="*/ 76 h 7"/>
                  <a:gd name="T4" fmla="*/ 1 w 4"/>
                  <a:gd name="T5" fmla="*/ 126 h 7"/>
                  <a:gd name="T6" fmla="*/ 76 w 4"/>
                  <a:gd name="T7" fmla="*/ 208 h 7"/>
                  <a:gd name="T8" fmla="*/ 1 w 4"/>
                  <a:gd name="T9" fmla="*/ 231 h 7"/>
                  <a:gd name="T10" fmla="*/ 0 w 4"/>
                  <a:gd name="T11" fmla="*/ 162 h 7"/>
                  <a:gd name="T12" fmla="*/ 1 w 4"/>
                  <a:gd name="T13" fmla="*/ 126 h 7"/>
                  <a:gd name="T14" fmla="*/ 0 w 4"/>
                  <a:gd name="T15" fmla="*/ 76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rgbClr val="E7FF91"/>
              </a:solidFill>
              <a:ln w="3175" cap="rnd">
                <a:solidFill>
                  <a:srgbClr val="869943"/>
                </a:solidFill>
                <a:round/>
                <a:headEnd/>
                <a:tailEnd/>
              </a:ln>
            </p:spPr>
            <p:txBody>
              <a:bodyPr/>
              <a:lstStyle/>
              <a:p>
                <a:endParaRPr lang="en-US"/>
              </a:p>
            </p:txBody>
          </p:sp>
          <p:sp>
            <p:nvSpPr>
              <p:cNvPr id="584" name="Freeform 585"/>
              <p:cNvSpPr>
                <a:spLocks noChangeAspect="1"/>
              </p:cNvSpPr>
              <p:nvPr/>
            </p:nvSpPr>
            <p:spPr bwMode="auto">
              <a:xfrm>
                <a:off x="4738" y="2401"/>
                <a:ext cx="6" cy="10"/>
              </a:xfrm>
              <a:custGeom>
                <a:avLst/>
                <a:gdLst>
                  <a:gd name="T0" fmla="*/ 1 w 5"/>
                  <a:gd name="T1" fmla="*/ 1 h 8"/>
                  <a:gd name="T2" fmla="*/ 42 w 5"/>
                  <a:gd name="T3" fmla="*/ 1 h 8"/>
                  <a:gd name="T4" fmla="*/ 50 w 5"/>
                  <a:gd name="T5" fmla="*/ 119 h 8"/>
                  <a:gd name="T6" fmla="*/ 1 w 5"/>
                  <a:gd name="T7" fmla="*/ 186 h 8"/>
                  <a:gd name="T8" fmla="*/ 1 w 5"/>
                  <a:gd name="T9" fmla="*/ 119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rgbClr val="E7FF91"/>
              </a:solidFill>
              <a:ln w="3175" cap="rnd">
                <a:solidFill>
                  <a:srgbClr val="869943"/>
                </a:solidFill>
                <a:round/>
                <a:headEnd/>
                <a:tailEnd/>
              </a:ln>
            </p:spPr>
            <p:txBody>
              <a:bodyPr/>
              <a:lstStyle/>
              <a:p>
                <a:endParaRPr lang="en-US"/>
              </a:p>
            </p:txBody>
          </p:sp>
          <p:sp>
            <p:nvSpPr>
              <p:cNvPr id="585" name="Freeform 586"/>
              <p:cNvSpPr>
                <a:spLocks noChangeAspect="1"/>
              </p:cNvSpPr>
              <p:nvPr/>
            </p:nvSpPr>
            <p:spPr bwMode="auto">
              <a:xfrm>
                <a:off x="4768" y="2174"/>
                <a:ext cx="9" cy="16"/>
              </a:xfrm>
              <a:custGeom>
                <a:avLst/>
                <a:gdLst>
                  <a:gd name="T0" fmla="*/ 28 w 8"/>
                  <a:gd name="T1" fmla="*/ 1 h 13"/>
                  <a:gd name="T2" fmla="*/ 37 w 8"/>
                  <a:gd name="T3" fmla="*/ 2 h 13"/>
                  <a:gd name="T4" fmla="*/ 1 w 8"/>
                  <a:gd name="T5" fmla="*/ 217 h 13"/>
                  <a:gd name="T6" fmla="*/ 0 w 8"/>
                  <a:gd name="T7" fmla="*/ 208 h 13"/>
                  <a:gd name="T8" fmla="*/ 28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solidFill>
                <a:srgbClr val="EFBAFF"/>
              </a:solidFill>
              <a:ln w="3175" cap="rnd">
                <a:solidFill>
                  <a:srgbClr val="A686B0"/>
                </a:solidFill>
                <a:round/>
                <a:headEnd/>
                <a:tailEnd/>
              </a:ln>
            </p:spPr>
            <p:txBody>
              <a:bodyPr/>
              <a:lstStyle/>
              <a:p>
                <a:endParaRPr lang="en-US"/>
              </a:p>
            </p:txBody>
          </p:sp>
          <p:sp>
            <p:nvSpPr>
              <p:cNvPr id="586" name="Freeform 587"/>
              <p:cNvSpPr>
                <a:spLocks noChangeAspect="1"/>
              </p:cNvSpPr>
              <p:nvPr/>
            </p:nvSpPr>
            <p:spPr bwMode="auto">
              <a:xfrm>
                <a:off x="4787" y="2143"/>
                <a:ext cx="10" cy="8"/>
              </a:xfrm>
              <a:custGeom>
                <a:avLst/>
                <a:gdLst>
                  <a:gd name="T0" fmla="*/ 136 w 8"/>
                  <a:gd name="T1" fmla="*/ 0 h 7"/>
                  <a:gd name="T2" fmla="*/ 173 w 8"/>
                  <a:gd name="T3" fmla="*/ 1 h 7"/>
                  <a:gd name="T4" fmla="*/ 76 w 8"/>
                  <a:gd name="T5" fmla="*/ 29 h 7"/>
                  <a:gd name="T6" fmla="*/ 95 w 8"/>
                  <a:gd name="T7" fmla="*/ 43 h 7"/>
                  <a:gd name="T8" fmla="*/ 0 w 8"/>
                  <a:gd name="T9" fmla="*/ 29 h 7"/>
                  <a:gd name="T10" fmla="*/ 95 w 8"/>
                  <a:gd name="T11" fmla="*/ 1 h 7"/>
                  <a:gd name="T12" fmla="*/ 136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solidFill>
                <a:srgbClr val="EFBAFF"/>
              </a:solidFill>
              <a:ln w="3175" cap="rnd">
                <a:solidFill>
                  <a:srgbClr val="A686B0"/>
                </a:solidFill>
                <a:round/>
                <a:headEnd/>
                <a:tailEnd/>
              </a:ln>
            </p:spPr>
            <p:txBody>
              <a:bodyPr/>
              <a:lstStyle/>
              <a:p>
                <a:endParaRPr lang="en-US"/>
              </a:p>
            </p:txBody>
          </p:sp>
          <p:sp>
            <p:nvSpPr>
              <p:cNvPr id="587" name="Freeform 588"/>
              <p:cNvSpPr>
                <a:spLocks noChangeAspect="1"/>
              </p:cNvSpPr>
              <p:nvPr/>
            </p:nvSpPr>
            <p:spPr bwMode="auto">
              <a:xfrm>
                <a:off x="5532" y="2948"/>
                <a:ext cx="24" cy="17"/>
              </a:xfrm>
              <a:custGeom>
                <a:avLst/>
                <a:gdLst>
                  <a:gd name="T0" fmla="*/ 190 w 20"/>
                  <a:gd name="T1" fmla="*/ 1 h 14"/>
                  <a:gd name="T2" fmla="*/ 124 w 20"/>
                  <a:gd name="T3" fmla="*/ 1 h 14"/>
                  <a:gd name="T4" fmla="*/ 50 w 20"/>
                  <a:gd name="T5" fmla="*/ 74 h 14"/>
                  <a:gd name="T6" fmla="*/ 50 w 20"/>
                  <a:gd name="T7" fmla="*/ 90 h 14"/>
                  <a:gd name="T8" fmla="*/ 1 w 20"/>
                  <a:gd name="T9" fmla="*/ 159 h 14"/>
                  <a:gd name="T10" fmla="*/ 42 w 20"/>
                  <a:gd name="T11" fmla="*/ 194 h 14"/>
                  <a:gd name="T12" fmla="*/ 210 w 20"/>
                  <a:gd name="T13" fmla="*/ 194 h 14"/>
                  <a:gd name="T14" fmla="*/ 258 w 20"/>
                  <a:gd name="T15" fmla="*/ 159 h 14"/>
                  <a:gd name="T16" fmla="*/ 228 w 20"/>
                  <a:gd name="T17" fmla="*/ 2 h 14"/>
                  <a:gd name="T18" fmla="*/ 190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noFill/>
              <a:ln w="3175" cap="rnd">
                <a:solidFill>
                  <a:srgbClr val="A686B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589"/>
              <p:cNvSpPr>
                <a:spLocks noChangeAspect="1"/>
              </p:cNvSpPr>
              <p:nvPr/>
            </p:nvSpPr>
            <p:spPr bwMode="auto">
              <a:xfrm>
                <a:off x="5556" y="2928"/>
                <a:ext cx="21" cy="13"/>
              </a:xfrm>
              <a:custGeom>
                <a:avLst/>
                <a:gdLst>
                  <a:gd name="T0" fmla="*/ 267 w 17"/>
                  <a:gd name="T1" fmla="*/ 0 h 11"/>
                  <a:gd name="T2" fmla="*/ 187 w 17"/>
                  <a:gd name="T3" fmla="*/ 41 h 11"/>
                  <a:gd name="T4" fmla="*/ 1 w 17"/>
                  <a:gd name="T5" fmla="*/ 67 h 11"/>
                  <a:gd name="T6" fmla="*/ 61 w 17"/>
                  <a:gd name="T7" fmla="*/ 110 h 11"/>
                  <a:gd name="T8" fmla="*/ 175 w 17"/>
                  <a:gd name="T9" fmla="*/ 93 h 11"/>
                  <a:gd name="T10" fmla="*/ 257 w 17"/>
                  <a:gd name="T11" fmla="*/ 93 h 11"/>
                  <a:gd name="T12" fmla="*/ 330 w 17"/>
                  <a:gd name="T13" fmla="*/ 2 h 11"/>
                  <a:gd name="T14" fmla="*/ 26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solidFill>
                <a:srgbClr val="EFBAFF"/>
              </a:solidFill>
              <a:ln w="3175" cap="rnd">
                <a:solidFill>
                  <a:srgbClr val="A686B0"/>
                </a:solidFill>
                <a:round/>
                <a:headEnd/>
                <a:tailEnd/>
              </a:ln>
            </p:spPr>
            <p:txBody>
              <a:bodyPr/>
              <a:lstStyle/>
              <a:p>
                <a:endParaRPr lang="en-US"/>
              </a:p>
            </p:txBody>
          </p:sp>
          <p:sp>
            <p:nvSpPr>
              <p:cNvPr id="589" name="Freeform 590"/>
              <p:cNvSpPr>
                <a:spLocks noChangeAspect="1"/>
              </p:cNvSpPr>
              <p:nvPr/>
            </p:nvSpPr>
            <p:spPr bwMode="auto">
              <a:xfrm>
                <a:off x="5378" y="2900"/>
                <a:ext cx="10" cy="21"/>
              </a:xfrm>
              <a:custGeom>
                <a:avLst/>
                <a:gdLst>
                  <a:gd name="T0" fmla="*/ 0 w 9"/>
                  <a:gd name="T1" fmla="*/ 1 h 17"/>
                  <a:gd name="T2" fmla="*/ 2 w 9"/>
                  <a:gd name="T3" fmla="*/ 1 h 17"/>
                  <a:gd name="T4" fmla="*/ 3 w 9"/>
                  <a:gd name="T5" fmla="*/ 151 h 17"/>
                  <a:gd name="T6" fmla="*/ 24 w 9"/>
                  <a:gd name="T7" fmla="*/ 142 h 17"/>
                  <a:gd name="T8" fmla="*/ 27 w 9"/>
                  <a:gd name="T9" fmla="*/ 61 h 17"/>
                  <a:gd name="T10" fmla="*/ 37 w 9"/>
                  <a:gd name="T11" fmla="*/ 75 h 17"/>
                  <a:gd name="T12" fmla="*/ 37 w 9"/>
                  <a:gd name="T13" fmla="*/ 187 h 17"/>
                  <a:gd name="T14" fmla="*/ 37 w 9"/>
                  <a:gd name="T15" fmla="*/ 267 h 17"/>
                  <a:gd name="T16" fmla="*/ 24 w 9"/>
                  <a:gd name="T17" fmla="*/ 285 h 17"/>
                  <a:gd name="T18" fmla="*/ 1 w 9"/>
                  <a:gd name="T19" fmla="*/ 317 h 17"/>
                  <a:gd name="T20" fmla="*/ 0 w 9"/>
                  <a:gd name="T21" fmla="*/ 231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rgbClr val="C9FFC9"/>
              </a:solidFill>
              <a:ln w="3175" cap="rnd">
                <a:solidFill>
                  <a:srgbClr val="56A856"/>
                </a:solidFill>
                <a:round/>
                <a:headEnd/>
                <a:tailEnd/>
              </a:ln>
            </p:spPr>
            <p:txBody>
              <a:bodyPr/>
              <a:lstStyle/>
              <a:p>
                <a:endParaRPr lang="en-US"/>
              </a:p>
            </p:txBody>
          </p:sp>
          <p:sp>
            <p:nvSpPr>
              <p:cNvPr id="590" name="Freeform 591"/>
              <p:cNvSpPr>
                <a:spLocks noChangeAspect="1"/>
              </p:cNvSpPr>
              <p:nvPr/>
            </p:nvSpPr>
            <p:spPr bwMode="auto">
              <a:xfrm>
                <a:off x="5385" y="2923"/>
                <a:ext cx="9" cy="12"/>
              </a:xfrm>
              <a:custGeom>
                <a:avLst/>
                <a:gdLst>
                  <a:gd name="T0" fmla="*/ 3 w 8"/>
                  <a:gd name="T1" fmla="*/ 1 h 10"/>
                  <a:gd name="T2" fmla="*/ 42 w 8"/>
                  <a:gd name="T3" fmla="*/ 122 h 10"/>
                  <a:gd name="T4" fmla="*/ 3 w 8"/>
                  <a:gd name="T5" fmla="*/ 124 h 10"/>
                  <a:gd name="T6" fmla="*/ 2 w 8"/>
                  <a:gd name="T7" fmla="*/ 86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rgbClr val="C9FFC9"/>
              </a:solidFill>
              <a:ln w="3175" cap="rnd">
                <a:solidFill>
                  <a:srgbClr val="56A856"/>
                </a:solidFill>
                <a:round/>
                <a:headEnd/>
                <a:tailEnd/>
              </a:ln>
            </p:spPr>
            <p:txBody>
              <a:bodyPr/>
              <a:lstStyle/>
              <a:p>
                <a:endParaRPr lang="en-US"/>
              </a:p>
            </p:txBody>
          </p:sp>
          <p:sp>
            <p:nvSpPr>
              <p:cNvPr id="591" name="Freeform 592"/>
              <p:cNvSpPr>
                <a:spLocks noChangeAspect="1"/>
              </p:cNvSpPr>
              <p:nvPr/>
            </p:nvSpPr>
            <p:spPr bwMode="auto">
              <a:xfrm>
                <a:off x="5330" y="2998"/>
                <a:ext cx="40" cy="42"/>
              </a:xfrm>
              <a:custGeom>
                <a:avLst/>
                <a:gdLst>
                  <a:gd name="T0" fmla="*/ 1 w 34"/>
                  <a:gd name="T1" fmla="*/ 0 h 35"/>
                  <a:gd name="T2" fmla="*/ 0 w 34"/>
                  <a:gd name="T3" fmla="*/ 2 h 35"/>
                  <a:gd name="T4" fmla="*/ 2 w 34"/>
                  <a:gd name="T5" fmla="*/ 103 h 35"/>
                  <a:gd name="T6" fmla="*/ 55 w 34"/>
                  <a:gd name="T7" fmla="*/ 149 h 35"/>
                  <a:gd name="T8" fmla="*/ 89 w 34"/>
                  <a:gd name="T9" fmla="*/ 228 h 35"/>
                  <a:gd name="T10" fmla="*/ 169 w 34"/>
                  <a:gd name="T11" fmla="*/ 319 h 35"/>
                  <a:gd name="T12" fmla="*/ 228 w 34"/>
                  <a:gd name="T13" fmla="*/ 340 h 35"/>
                  <a:gd name="T14" fmla="*/ 234 w 34"/>
                  <a:gd name="T15" fmla="*/ 433 h 35"/>
                  <a:gd name="T16" fmla="*/ 315 w 34"/>
                  <a:gd name="T17" fmla="*/ 434 h 35"/>
                  <a:gd name="T18" fmla="*/ 315 w 34"/>
                  <a:gd name="T19" fmla="*/ 362 h 35"/>
                  <a:gd name="T20" fmla="*/ 213 w 34"/>
                  <a:gd name="T21" fmla="*/ 266 h 35"/>
                  <a:gd name="T22" fmla="*/ 154 w 34"/>
                  <a:gd name="T23" fmla="*/ 149 h 35"/>
                  <a:gd name="T24" fmla="*/ 76 w 34"/>
                  <a:gd name="T25" fmla="*/ 50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rgbClr val="FFC2C2"/>
              </a:solidFill>
              <a:ln w="3175" cap="rnd">
                <a:solidFill>
                  <a:srgbClr val="C29494"/>
                </a:solidFill>
                <a:round/>
                <a:headEnd/>
                <a:tailEnd/>
              </a:ln>
            </p:spPr>
            <p:txBody>
              <a:bodyPr/>
              <a:lstStyle/>
              <a:p>
                <a:endParaRPr lang="en-US"/>
              </a:p>
            </p:txBody>
          </p:sp>
          <p:sp>
            <p:nvSpPr>
              <p:cNvPr id="592" name="Freeform 593"/>
              <p:cNvSpPr>
                <a:spLocks noChangeAspect="1"/>
              </p:cNvSpPr>
              <p:nvPr/>
            </p:nvSpPr>
            <p:spPr bwMode="auto">
              <a:xfrm>
                <a:off x="5373" y="3007"/>
                <a:ext cx="7" cy="11"/>
              </a:xfrm>
              <a:custGeom>
                <a:avLst/>
                <a:gdLst>
                  <a:gd name="T0" fmla="*/ 40 w 6"/>
                  <a:gd name="T1" fmla="*/ 1 h 9"/>
                  <a:gd name="T2" fmla="*/ 47 w 6"/>
                  <a:gd name="T3" fmla="*/ 97 h 9"/>
                  <a:gd name="T4" fmla="*/ 47 w 6"/>
                  <a:gd name="T5" fmla="*/ 145 h 9"/>
                  <a:gd name="T6" fmla="*/ 1 w 6"/>
                  <a:gd name="T7" fmla="*/ 97 h 9"/>
                  <a:gd name="T8" fmla="*/ 2 w 6"/>
                  <a:gd name="T9" fmla="*/ 2 h 9"/>
                  <a:gd name="T10" fmla="*/ 40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rgbClr val="FFC2C2"/>
              </a:solidFill>
              <a:ln w="3175" cap="rnd">
                <a:solidFill>
                  <a:srgbClr val="C29494"/>
                </a:solidFill>
                <a:round/>
                <a:headEnd/>
                <a:tailEnd/>
              </a:ln>
            </p:spPr>
            <p:txBody>
              <a:bodyPr/>
              <a:lstStyle/>
              <a:p>
                <a:endParaRPr lang="en-US"/>
              </a:p>
            </p:txBody>
          </p:sp>
          <p:sp>
            <p:nvSpPr>
              <p:cNvPr id="593" name="Freeform 594"/>
              <p:cNvSpPr>
                <a:spLocks noChangeAspect="1"/>
              </p:cNvSpPr>
              <p:nvPr/>
            </p:nvSpPr>
            <p:spPr bwMode="auto">
              <a:xfrm>
                <a:off x="5384" y="3019"/>
                <a:ext cx="6" cy="7"/>
              </a:xfrm>
              <a:custGeom>
                <a:avLst/>
                <a:gdLst>
                  <a:gd name="T0" fmla="*/ 2 w 5"/>
                  <a:gd name="T1" fmla="*/ 1 h 6"/>
                  <a:gd name="T2" fmla="*/ 60 w 5"/>
                  <a:gd name="T3" fmla="*/ 34 h 6"/>
                  <a:gd name="T4" fmla="*/ 2 w 5"/>
                  <a:gd name="T5" fmla="*/ 55 h 6"/>
                  <a:gd name="T6" fmla="*/ 0 w 5"/>
                  <a:gd name="T7" fmla="*/ 47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rgbClr val="FFC2C2"/>
              </a:solidFill>
              <a:ln w="3175" cap="rnd">
                <a:solidFill>
                  <a:srgbClr val="C29494"/>
                </a:solidFill>
                <a:round/>
                <a:headEnd/>
                <a:tailEnd/>
              </a:ln>
            </p:spPr>
            <p:txBody>
              <a:bodyPr/>
              <a:lstStyle/>
              <a:p>
                <a:endParaRPr lang="en-US"/>
              </a:p>
            </p:txBody>
          </p:sp>
          <p:sp>
            <p:nvSpPr>
              <p:cNvPr id="594" name="Freeform 595"/>
              <p:cNvSpPr>
                <a:spLocks noChangeAspect="1"/>
              </p:cNvSpPr>
              <p:nvPr/>
            </p:nvSpPr>
            <p:spPr bwMode="auto">
              <a:xfrm>
                <a:off x="4567" y="2832"/>
                <a:ext cx="595" cy="513"/>
              </a:xfrm>
              <a:custGeom>
                <a:avLst/>
                <a:gdLst>
                  <a:gd name="T0" fmla="*/ 149 w 496"/>
                  <a:gd name="T1" fmla="*/ 293 h 427"/>
                  <a:gd name="T2" fmla="*/ 224 w 496"/>
                  <a:gd name="T3" fmla="*/ 268 h 427"/>
                  <a:gd name="T4" fmla="*/ 258 w 496"/>
                  <a:gd name="T5" fmla="*/ 216 h 427"/>
                  <a:gd name="T6" fmla="*/ 282 w 496"/>
                  <a:gd name="T7" fmla="*/ 172 h 427"/>
                  <a:gd name="T8" fmla="*/ 296 w 496"/>
                  <a:gd name="T9" fmla="*/ 179 h 427"/>
                  <a:gd name="T10" fmla="*/ 329 w 496"/>
                  <a:gd name="T11" fmla="*/ 166 h 427"/>
                  <a:gd name="T12" fmla="*/ 323 w 496"/>
                  <a:gd name="T13" fmla="*/ 138 h 427"/>
                  <a:gd name="T14" fmla="*/ 339 w 496"/>
                  <a:gd name="T15" fmla="*/ 115 h 427"/>
                  <a:gd name="T16" fmla="*/ 374 w 496"/>
                  <a:gd name="T17" fmla="*/ 96 h 427"/>
                  <a:gd name="T18" fmla="*/ 416 w 496"/>
                  <a:gd name="T19" fmla="*/ 126 h 427"/>
                  <a:gd name="T20" fmla="*/ 439 w 496"/>
                  <a:gd name="T21" fmla="*/ 135 h 427"/>
                  <a:gd name="T22" fmla="*/ 469 w 496"/>
                  <a:gd name="T23" fmla="*/ 145 h 427"/>
                  <a:gd name="T24" fmla="*/ 452 w 496"/>
                  <a:gd name="T25" fmla="*/ 112 h 427"/>
                  <a:gd name="T26" fmla="*/ 497 w 496"/>
                  <a:gd name="T27" fmla="*/ 55 h 427"/>
                  <a:gd name="T28" fmla="*/ 543 w 496"/>
                  <a:gd name="T29" fmla="*/ 42 h 427"/>
                  <a:gd name="T30" fmla="*/ 534 w 496"/>
                  <a:gd name="T31" fmla="*/ 19 h 427"/>
                  <a:gd name="T32" fmla="*/ 579 w 496"/>
                  <a:gd name="T33" fmla="*/ 41 h 427"/>
                  <a:gd name="T34" fmla="*/ 630 w 496"/>
                  <a:gd name="T35" fmla="*/ 52 h 427"/>
                  <a:gd name="T36" fmla="*/ 615 w 496"/>
                  <a:gd name="T37" fmla="*/ 85 h 427"/>
                  <a:gd name="T38" fmla="*/ 663 w 496"/>
                  <a:gd name="T39" fmla="*/ 166 h 427"/>
                  <a:gd name="T40" fmla="*/ 738 w 496"/>
                  <a:gd name="T41" fmla="*/ 209 h 427"/>
                  <a:gd name="T42" fmla="*/ 771 w 496"/>
                  <a:gd name="T43" fmla="*/ 66 h 427"/>
                  <a:gd name="T44" fmla="*/ 799 w 496"/>
                  <a:gd name="T45" fmla="*/ 1 h 427"/>
                  <a:gd name="T46" fmla="*/ 816 w 496"/>
                  <a:gd name="T47" fmla="*/ 52 h 427"/>
                  <a:gd name="T48" fmla="*/ 848 w 496"/>
                  <a:gd name="T49" fmla="*/ 102 h 427"/>
                  <a:gd name="T50" fmla="*/ 873 w 496"/>
                  <a:gd name="T51" fmla="*/ 189 h 427"/>
                  <a:gd name="T52" fmla="*/ 896 w 496"/>
                  <a:gd name="T53" fmla="*/ 266 h 427"/>
                  <a:gd name="T54" fmla="*/ 934 w 496"/>
                  <a:gd name="T55" fmla="*/ 290 h 427"/>
                  <a:gd name="T56" fmla="*/ 951 w 496"/>
                  <a:gd name="T57" fmla="*/ 353 h 427"/>
                  <a:gd name="T58" fmla="*/ 982 w 496"/>
                  <a:gd name="T59" fmla="*/ 359 h 427"/>
                  <a:gd name="T60" fmla="*/ 1006 w 496"/>
                  <a:gd name="T61" fmla="*/ 418 h 427"/>
                  <a:gd name="T62" fmla="*/ 1028 w 496"/>
                  <a:gd name="T63" fmla="*/ 482 h 427"/>
                  <a:gd name="T64" fmla="*/ 1009 w 496"/>
                  <a:gd name="T65" fmla="*/ 602 h 427"/>
                  <a:gd name="T66" fmla="*/ 944 w 496"/>
                  <a:gd name="T67" fmla="*/ 711 h 427"/>
                  <a:gd name="T68" fmla="*/ 902 w 496"/>
                  <a:gd name="T69" fmla="*/ 774 h 427"/>
                  <a:gd name="T70" fmla="*/ 823 w 496"/>
                  <a:gd name="T71" fmla="*/ 855 h 427"/>
                  <a:gd name="T72" fmla="*/ 758 w 496"/>
                  <a:gd name="T73" fmla="*/ 870 h 427"/>
                  <a:gd name="T74" fmla="*/ 728 w 496"/>
                  <a:gd name="T75" fmla="*/ 876 h 427"/>
                  <a:gd name="T76" fmla="*/ 665 w 496"/>
                  <a:gd name="T77" fmla="*/ 869 h 427"/>
                  <a:gd name="T78" fmla="*/ 630 w 496"/>
                  <a:gd name="T79" fmla="*/ 816 h 427"/>
                  <a:gd name="T80" fmla="*/ 594 w 496"/>
                  <a:gd name="T81" fmla="*/ 782 h 427"/>
                  <a:gd name="T82" fmla="*/ 594 w 496"/>
                  <a:gd name="T83" fmla="*/ 735 h 427"/>
                  <a:gd name="T84" fmla="*/ 570 w 496"/>
                  <a:gd name="T85" fmla="*/ 754 h 427"/>
                  <a:gd name="T86" fmla="*/ 600 w 496"/>
                  <a:gd name="T87" fmla="*/ 687 h 427"/>
                  <a:gd name="T88" fmla="*/ 542 w 496"/>
                  <a:gd name="T89" fmla="*/ 751 h 427"/>
                  <a:gd name="T90" fmla="*/ 518 w 496"/>
                  <a:gd name="T91" fmla="*/ 704 h 427"/>
                  <a:gd name="T92" fmla="*/ 467 w 496"/>
                  <a:gd name="T93" fmla="*/ 664 h 427"/>
                  <a:gd name="T94" fmla="*/ 308 w 496"/>
                  <a:gd name="T95" fmla="*/ 669 h 427"/>
                  <a:gd name="T96" fmla="*/ 193 w 496"/>
                  <a:gd name="T97" fmla="*/ 722 h 427"/>
                  <a:gd name="T98" fmla="*/ 86 w 496"/>
                  <a:gd name="T99" fmla="*/ 760 h 427"/>
                  <a:gd name="T100" fmla="*/ 14 w 496"/>
                  <a:gd name="T101" fmla="*/ 712 h 427"/>
                  <a:gd name="T102" fmla="*/ 31 w 496"/>
                  <a:gd name="T103" fmla="*/ 633 h 427"/>
                  <a:gd name="T104" fmla="*/ 0 w 496"/>
                  <a:gd name="T105" fmla="*/ 482 h 427"/>
                  <a:gd name="T106" fmla="*/ 24 w 496"/>
                  <a:gd name="T107" fmla="*/ 485 h 427"/>
                  <a:gd name="T108" fmla="*/ 23 w 496"/>
                  <a:gd name="T109" fmla="*/ 375 h 427"/>
                  <a:gd name="T110" fmla="*/ 35 w 496"/>
                  <a:gd name="T111" fmla="*/ 356 h 427"/>
                  <a:gd name="T112" fmla="*/ 95 w 496"/>
                  <a:gd name="T113" fmla="*/ 309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chemeClr val="accent4">
                  <a:lumMod val="40000"/>
                  <a:lumOff val="60000"/>
                </a:schemeClr>
              </a:solidFill>
              <a:ln w="3175" cap="rnd">
                <a:solidFill>
                  <a:srgbClr val="9C926C"/>
                </a:solidFill>
                <a:round/>
                <a:headEnd/>
                <a:tailEnd/>
              </a:ln>
            </p:spPr>
            <p:txBody>
              <a:bodyPr/>
              <a:lstStyle/>
              <a:p>
                <a:pPr>
                  <a:defRPr/>
                </a:pPr>
                <a:endParaRPr lang="en-US"/>
              </a:p>
            </p:txBody>
          </p:sp>
          <p:sp>
            <p:nvSpPr>
              <p:cNvPr id="595" name="Freeform 596"/>
              <p:cNvSpPr>
                <a:spLocks noChangeAspect="1"/>
              </p:cNvSpPr>
              <p:nvPr/>
            </p:nvSpPr>
            <p:spPr bwMode="auto">
              <a:xfrm>
                <a:off x="4837" y="2842"/>
                <a:ext cx="17" cy="9"/>
              </a:xfrm>
              <a:custGeom>
                <a:avLst/>
                <a:gdLst>
                  <a:gd name="T0" fmla="*/ 1 w 14"/>
                  <a:gd name="T1" fmla="*/ 0 h 8"/>
                  <a:gd name="T2" fmla="*/ 61 w 14"/>
                  <a:gd name="T3" fmla="*/ 26 h 8"/>
                  <a:gd name="T4" fmla="*/ 160 w 14"/>
                  <a:gd name="T5" fmla="*/ 1 h 8"/>
                  <a:gd name="T6" fmla="*/ 194 w 14"/>
                  <a:gd name="T7" fmla="*/ 26 h 8"/>
                  <a:gd name="T8" fmla="*/ 90 w 14"/>
                  <a:gd name="T9" fmla="*/ 42 h 8"/>
                  <a:gd name="T10" fmla="*/ 1 w 14"/>
                  <a:gd name="T11" fmla="*/ 33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rgbClr val="FFE270"/>
              </a:solidFill>
              <a:ln w="3175" cap="rnd">
                <a:solidFill>
                  <a:srgbClr val="9C926C"/>
                </a:solidFill>
                <a:round/>
                <a:headEnd/>
                <a:tailEnd/>
              </a:ln>
            </p:spPr>
            <p:txBody>
              <a:bodyPr/>
              <a:lstStyle/>
              <a:p>
                <a:endParaRPr lang="en-US"/>
              </a:p>
            </p:txBody>
          </p:sp>
          <p:sp>
            <p:nvSpPr>
              <p:cNvPr id="596" name="Freeform 597"/>
              <p:cNvSpPr>
                <a:spLocks noChangeAspect="1"/>
              </p:cNvSpPr>
              <p:nvPr/>
            </p:nvSpPr>
            <p:spPr bwMode="auto">
              <a:xfrm>
                <a:off x="4831" y="2844"/>
                <a:ext cx="6" cy="7"/>
              </a:xfrm>
              <a:custGeom>
                <a:avLst/>
                <a:gdLst>
                  <a:gd name="T0" fmla="*/ 42 w 5"/>
                  <a:gd name="T1" fmla="*/ 0 h 6"/>
                  <a:gd name="T2" fmla="*/ 0 w 5"/>
                  <a:gd name="T3" fmla="*/ 47 h 6"/>
                  <a:gd name="T4" fmla="*/ 60 w 5"/>
                  <a:gd name="T5" fmla="*/ 47 h 6"/>
                  <a:gd name="T6" fmla="*/ 42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rgbClr val="FFE270"/>
              </a:solidFill>
              <a:ln w="3175" cap="rnd">
                <a:solidFill>
                  <a:srgbClr val="9C926C"/>
                </a:solidFill>
                <a:round/>
                <a:headEnd/>
                <a:tailEnd/>
              </a:ln>
            </p:spPr>
            <p:txBody>
              <a:bodyPr/>
              <a:lstStyle/>
              <a:p>
                <a:endParaRPr lang="en-US"/>
              </a:p>
            </p:txBody>
          </p:sp>
          <p:sp>
            <p:nvSpPr>
              <p:cNvPr id="597" name="Freeform 598"/>
              <p:cNvSpPr>
                <a:spLocks noChangeAspect="1"/>
              </p:cNvSpPr>
              <p:nvPr/>
            </p:nvSpPr>
            <p:spPr bwMode="auto">
              <a:xfrm>
                <a:off x="4920" y="2886"/>
                <a:ext cx="12" cy="10"/>
              </a:xfrm>
              <a:custGeom>
                <a:avLst/>
                <a:gdLst>
                  <a:gd name="T0" fmla="*/ 2 w 10"/>
                  <a:gd name="T1" fmla="*/ 1 h 8"/>
                  <a:gd name="T2" fmla="*/ 2 w 10"/>
                  <a:gd name="T3" fmla="*/ 136 h 8"/>
                  <a:gd name="T4" fmla="*/ 122 w 10"/>
                  <a:gd name="T5" fmla="*/ 173 h 8"/>
                  <a:gd name="T6" fmla="*/ 103 w 10"/>
                  <a:gd name="T7" fmla="*/ 95 h 8"/>
                  <a:gd name="T8" fmla="*/ 122 w 10"/>
                  <a:gd name="T9" fmla="*/ 1 h 8"/>
                  <a:gd name="T10" fmla="*/ 72 w 10"/>
                  <a:gd name="T11" fmla="*/ 61 h 8"/>
                  <a:gd name="T12" fmla="*/ 50 w 10"/>
                  <a:gd name="T13" fmla="*/ 0 h 8"/>
                  <a:gd name="T14" fmla="*/ 50 w 10"/>
                  <a:gd name="T15" fmla="*/ 61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rgbClr val="FFE270"/>
              </a:solidFill>
              <a:ln w="3175" cap="rnd">
                <a:solidFill>
                  <a:srgbClr val="9C926C"/>
                </a:solidFill>
                <a:round/>
                <a:headEnd/>
                <a:tailEnd/>
              </a:ln>
            </p:spPr>
            <p:txBody>
              <a:bodyPr/>
              <a:lstStyle/>
              <a:p>
                <a:endParaRPr lang="en-US"/>
              </a:p>
            </p:txBody>
          </p:sp>
          <p:sp>
            <p:nvSpPr>
              <p:cNvPr id="598" name="Freeform 599"/>
              <p:cNvSpPr>
                <a:spLocks noChangeAspect="1"/>
              </p:cNvSpPr>
              <p:nvPr/>
            </p:nvSpPr>
            <p:spPr bwMode="auto">
              <a:xfrm>
                <a:off x="4930" y="2915"/>
                <a:ext cx="5" cy="7"/>
              </a:xfrm>
              <a:custGeom>
                <a:avLst/>
                <a:gdLst>
                  <a:gd name="T0" fmla="*/ 76 w 4"/>
                  <a:gd name="T1" fmla="*/ 1 h 6"/>
                  <a:gd name="T2" fmla="*/ 76 w 4"/>
                  <a:gd name="T3" fmla="*/ 55 h 6"/>
                  <a:gd name="T4" fmla="*/ 0 w 4"/>
                  <a:gd name="T5" fmla="*/ 47 h 6"/>
                  <a:gd name="T6" fmla="*/ 0 w 4"/>
                  <a:gd name="T7" fmla="*/ 2 h 6"/>
                  <a:gd name="T8" fmla="*/ 76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rgbClr val="FFE270"/>
              </a:solidFill>
              <a:ln w="3175" cap="rnd">
                <a:solidFill>
                  <a:srgbClr val="9C926C"/>
                </a:solidFill>
                <a:round/>
                <a:headEnd/>
                <a:tailEnd/>
              </a:ln>
            </p:spPr>
            <p:txBody>
              <a:bodyPr/>
              <a:lstStyle/>
              <a:p>
                <a:endParaRPr lang="en-US"/>
              </a:p>
            </p:txBody>
          </p:sp>
          <p:sp>
            <p:nvSpPr>
              <p:cNvPr id="599" name="Freeform 600"/>
              <p:cNvSpPr>
                <a:spLocks noChangeAspect="1"/>
              </p:cNvSpPr>
              <p:nvPr/>
            </p:nvSpPr>
            <p:spPr bwMode="auto">
              <a:xfrm>
                <a:off x="5152" y="3084"/>
                <a:ext cx="7" cy="14"/>
              </a:xfrm>
              <a:custGeom>
                <a:avLst/>
                <a:gdLst>
                  <a:gd name="T0" fmla="*/ 47 w 6"/>
                  <a:gd name="T1" fmla="*/ 0 h 12"/>
                  <a:gd name="T2" fmla="*/ 55 w 6"/>
                  <a:gd name="T3" fmla="*/ 2 h 12"/>
                  <a:gd name="T4" fmla="*/ 2 w 6"/>
                  <a:gd name="T5" fmla="*/ 104 h 12"/>
                  <a:gd name="T6" fmla="*/ 0 w 6"/>
                  <a:gd name="T7" fmla="*/ 89 h 12"/>
                  <a:gd name="T8" fmla="*/ 1 w 6"/>
                  <a:gd name="T9" fmla="*/ 40 h 12"/>
                  <a:gd name="T10" fmla="*/ 47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rgbClr val="FFE270"/>
              </a:solidFill>
              <a:ln w="3175" cap="rnd">
                <a:solidFill>
                  <a:srgbClr val="9C926C"/>
                </a:solidFill>
                <a:round/>
                <a:headEnd/>
                <a:tailEnd/>
              </a:ln>
            </p:spPr>
            <p:txBody>
              <a:bodyPr/>
              <a:lstStyle/>
              <a:p>
                <a:endParaRPr lang="en-US"/>
              </a:p>
            </p:txBody>
          </p:sp>
          <p:sp>
            <p:nvSpPr>
              <p:cNvPr id="600" name="Freeform 601"/>
              <p:cNvSpPr>
                <a:spLocks noChangeAspect="1"/>
              </p:cNvSpPr>
              <p:nvPr/>
            </p:nvSpPr>
            <p:spPr bwMode="auto">
              <a:xfrm>
                <a:off x="5026" y="3361"/>
                <a:ext cx="6" cy="12"/>
              </a:xfrm>
              <a:custGeom>
                <a:avLst/>
                <a:gdLst>
                  <a:gd name="T0" fmla="*/ 0 w 5"/>
                  <a:gd name="T1" fmla="*/ 2 h 10"/>
                  <a:gd name="T2" fmla="*/ 42 w 5"/>
                  <a:gd name="T3" fmla="*/ 1 h 10"/>
                  <a:gd name="T4" fmla="*/ 60 w 5"/>
                  <a:gd name="T5" fmla="*/ 72 h 10"/>
                  <a:gd name="T6" fmla="*/ 50 w 5"/>
                  <a:gd name="T7" fmla="*/ 124 h 10"/>
                  <a:gd name="T8" fmla="*/ 1 w 5"/>
                  <a:gd name="T9" fmla="*/ 86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rgbClr val="FFE270"/>
              </a:solidFill>
              <a:ln w="3175" cap="rnd">
                <a:solidFill>
                  <a:srgbClr val="9C926C"/>
                </a:solidFill>
                <a:round/>
                <a:headEnd/>
                <a:tailEnd/>
              </a:ln>
            </p:spPr>
            <p:txBody>
              <a:bodyPr/>
              <a:lstStyle/>
              <a:p>
                <a:endParaRPr lang="en-US"/>
              </a:p>
            </p:txBody>
          </p:sp>
          <p:sp>
            <p:nvSpPr>
              <p:cNvPr id="601" name="Freeform 602"/>
              <p:cNvSpPr>
                <a:spLocks noChangeAspect="1"/>
              </p:cNvSpPr>
              <p:nvPr/>
            </p:nvSpPr>
            <p:spPr bwMode="auto">
              <a:xfrm>
                <a:off x="4975" y="3379"/>
                <a:ext cx="51" cy="60"/>
              </a:xfrm>
              <a:custGeom>
                <a:avLst/>
                <a:gdLst>
                  <a:gd name="T0" fmla="*/ 236 w 42"/>
                  <a:gd name="T1" fmla="*/ 103 h 50"/>
                  <a:gd name="T2" fmla="*/ 366 w 42"/>
                  <a:gd name="T3" fmla="*/ 103 h 50"/>
                  <a:gd name="T4" fmla="*/ 509 w 42"/>
                  <a:gd name="T5" fmla="*/ 72 h 50"/>
                  <a:gd name="T6" fmla="*/ 618 w 42"/>
                  <a:gd name="T7" fmla="*/ 50 h 50"/>
                  <a:gd name="T8" fmla="*/ 639 w 42"/>
                  <a:gd name="T9" fmla="*/ 103 h 50"/>
                  <a:gd name="T10" fmla="*/ 587 w 42"/>
                  <a:gd name="T11" fmla="*/ 302 h 50"/>
                  <a:gd name="T12" fmla="*/ 544 w 42"/>
                  <a:gd name="T13" fmla="*/ 340 h 50"/>
                  <a:gd name="T14" fmla="*/ 483 w 42"/>
                  <a:gd name="T15" fmla="*/ 460 h 50"/>
                  <a:gd name="T16" fmla="*/ 477 w 42"/>
                  <a:gd name="T17" fmla="*/ 552 h 50"/>
                  <a:gd name="T18" fmla="*/ 444 w 42"/>
                  <a:gd name="T19" fmla="*/ 552 h 50"/>
                  <a:gd name="T20" fmla="*/ 424 w 42"/>
                  <a:gd name="T21" fmla="*/ 490 h 50"/>
                  <a:gd name="T22" fmla="*/ 369 w 42"/>
                  <a:gd name="T23" fmla="*/ 520 h 50"/>
                  <a:gd name="T24" fmla="*/ 349 w 42"/>
                  <a:gd name="T25" fmla="*/ 535 h 50"/>
                  <a:gd name="T26" fmla="*/ 287 w 42"/>
                  <a:gd name="T27" fmla="*/ 569 h 50"/>
                  <a:gd name="T28" fmla="*/ 234 w 42"/>
                  <a:gd name="T29" fmla="*/ 625 h 50"/>
                  <a:gd name="T30" fmla="*/ 194 w 42"/>
                  <a:gd name="T31" fmla="*/ 595 h 50"/>
                  <a:gd name="T32" fmla="*/ 131 w 42"/>
                  <a:gd name="T33" fmla="*/ 624 h 50"/>
                  <a:gd name="T34" fmla="*/ 74 w 42"/>
                  <a:gd name="T35" fmla="*/ 552 h 50"/>
                  <a:gd name="T36" fmla="*/ 2 w 42"/>
                  <a:gd name="T37" fmla="*/ 460 h 50"/>
                  <a:gd name="T38" fmla="*/ 2 w 42"/>
                  <a:gd name="T39" fmla="*/ 362 h 50"/>
                  <a:gd name="T40" fmla="*/ 74 w 42"/>
                  <a:gd name="T41" fmla="*/ 362 h 50"/>
                  <a:gd name="T42" fmla="*/ 0 w 42"/>
                  <a:gd name="T43" fmla="*/ 190 h 50"/>
                  <a:gd name="T44" fmla="*/ 0 w 42"/>
                  <a:gd name="T45" fmla="*/ 72 h 50"/>
                  <a:gd name="T46" fmla="*/ 50 w 42"/>
                  <a:gd name="T47" fmla="*/ 1 h 50"/>
                  <a:gd name="T48" fmla="*/ 131 w 42"/>
                  <a:gd name="T49" fmla="*/ 50 h 50"/>
                  <a:gd name="T50" fmla="*/ 236 w 42"/>
                  <a:gd name="T51" fmla="*/ 103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chemeClr val="bg1"/>
              </a:solidFill>
              <a:ln w="3175" cap="rnd">
                <a:solidFill>
                  <a:srgbClr val="9C926C"/>
                </a:solidFill>
                <a:round/>
                <a:headEnd/>
                <a:tailEnd/>
              </a:ln>
            </p:spPr>
            <p:txBody>
              <a:bodyPr/>
              <a:lstStyle/>
              <a:p>
                <a:endParaRPr lang="en-US"/>
              </a:p>
            </p:txBody>
          </p:sp>
          <p:sp>
            <p:nvSpPr>
              <p:cNvPr id="602" name="Freeform 603"/>
              <p:cNvSpPr>
                <a:spLocks noChangeAspect="1"/>
              </p:cNvSpPr>
              <p:nvPr/>
            </p:nvSpPr>
            <p:spPr bwMode="auto">
              <a:xfrm>
                <a:off x="4876" y="3282"/>
                <a:ext cx="23" cy="11"/>
              </a:xfrm>
              <a:custGeom>
                <a:avLst/>
                <a:gdLst>
                  <a:gd name="T0" fmla="*/ 1 w 19"/>
                  <a:gd name="T1" fmla="*/ 2 h 9"/>
                  <a:gd name="T2" fmla="*/ 0 w 19"/>
                  <a:gd name="T3" fmla="*/ 79 h 9"/>
                  <a:gd name="T4" fmla="*/ 70 w 19"/>
                  <a:gd name="T5" fmla="*/ 133 h 9"/>
                  <a:gd name="T6" fmla="*/ 125 w 19"/>
                  <a:gd name="T7" fmla="*/ 119 h 9"/>
                  <a:gd name="T8" fmla="*/ 160 w 19"/>
                  <a:gd name="T9" fmla="*/ 133 h 9"/>
                  <a:gd name="T10" fmla="*/ 222 w 19"/>
                  <a:gd name="T11" fmla="*/ 65 h 9"/>
                  <a:gd name="T12" fmla="*/ 269 w 19"/>
                  <a:gd name="T13" fmla="*/ 79 h 9"/>
                  <a:gd name="T14" fmla="*/ 284 w 19"/>
                  <a:gd name="T15" fmla="*/ 53 h 9"/>
                  <a:gd name="T16" fmla="*/ 243 w 19"/>
                  <a:gd name="T17" fmla="*/ 53 h 9"/>
                  <a:gd name="T18" fmla="*/ 201 w 19"/>
                  <a:gd name="T19" fmla="*/ 53 h 9"/>
                  <a:gd name="T20" fmla="*/ 194 w 19"/>
                  <a:gd name="T21" fmla="*/ 2 h 9"/>
                  <a:gd name="T22" fmla="*/ 194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rgbClr val="FFE270"/>
              </a:solidFill>
              <a:ln w="3175" cap="rnd">
                <a:solidFill>
                  <a:srgbClr val="9C926C"/>
                </a:solidFill>
                <a:round/>
                <a:headEnd/>
                <a:tailEnd/>
              </a:ln>
            </p:spPr>
            <p:txBody>
              <a:bodyPr/>
              <a:lstStyle/>
              <a:p>
                <a:endParaRPr lang="en-US"/>
              </a:p>
            </p:txBody>
          </p:sp>
          <p:sp>
            <p:nvSpPr>
              <p:cNvPr id="603" name="Freeform 604"/>
              <p:cNvSpPr>
                <a:spLocks noChangeAspect="1"/>
              </p:cNvSpPr>
              <p:nvPr/>
            </p:nvSpPr>
            <p:spPr bwMode="auto">
              <a:xfrm>
                <a:off x="4767" y="2888"/>
                <a:ext cx="2" cy="3"/>
              </a:xfrm>
              <a:custGeom>
                <a:avLst/>
                <a:gdLst>
                  <a:gd name="T0" fmla="*/ 2 w 2"/>
                  <a:gd name="T1" fmla="*/ 473 h 2"/>
                  <a:gd name="T2" fmla="*/ 1 w 2"/>
                  <a:gd name="T3" fmla="*/ 710 h 2"/>
                  <a:gd name="T4" fmla="*/ 0 w 2"/>
                  <a:gd name="T5" fmla="*/ 473 h 2"/>
                  <a:gd name="T6" fmla="*/ 1 w 2"/>
                  <a:gd name="T7" fmla="*/ 0 h 2"/>
                  <a:gd name="T8" fmla="*/ 2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FFE270"/>
              </a:solidFill>
              <a:ln w="3175" cap="rnd">
                <a:solidFill>
                  <a:srgbClr val="9C926C"/>
                </a:solidFill>
                <a:round/>
                <a:headEnd/>
                <a:tailEnd/>
              </a:ln>
            </p:spPr>
            <p:txBody>
              <a:bodyPr/>
              <a:lstStyle/>
              <a:p>
                <a:endParaRPr lang="en-US"/>
              </a:p>
            </p:txBody>
          </p:sp>
          <p:sp>
            <p:nvSpPr>
              <p:cNvPr id="604" name="Freeform 605"/>
              <p:cNvSpPr>
                <a:spLocks noChangeAspect="1"/>
              </p:cNvSpPr>
              <p:nvPr/>
            </p:nvSpPr>
            <p:spPr bwMode="auto">
              <a:xfrm>
                <a:off x="3194" y="1012"/>
                <a:ext cx="3" cy="6"/>
              </a:xfrm>
              <a:custGeom>
                <a:avLst/>
                <a:gdLst>
                  <a:gd name="T0" fmla="*/ 710 w 2"/>
                  <a:gd name="T1" fmla="*/ 42 h 5"/>
                  <a:gd name="T2" fmla="*/ 473 w 2"/>
                  <a:gd name="T3" fmla="*/ 60 h 5"/>
                  <a:gd name="T4" fmla="*/ 0 w 2"/>
                  <a:gd name="T5" fmla="*/ 42 h 5"/>
                  <a:gd name="T6" fmla="*/ 473 w 2"/>
                  <a:gd name="T7" fmla="*/ 1 h 5"/>
                  <a:gd name="T8" fmla="*/ 710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D4BAC2"/>
              </a:solidFill>
              <a:ln w="3175" cap="rnd">
                <a:solidFill>
                  <a:srgbClr val="997480"/>
                </a:solidFill>
                <a:round/>
                <a:headEnd/>
                <a:tailEnd/>
              </a:ln>
            </p:spPr>
            <p:txBody>
              <a:bodyPr/>
              <a:lstStyle/>
              <a:p>
                <a:endParaRPr lang="en-US"/>
              </a:p>
            </p:txBody>
          </p:sp>
          <p:sp>
            <p:nvSpPr>
              <p:cNvPr id="605" name="Freeform 606"/>
              <p:cNvSpPr>
                <a:spLocks noChangeAspect="1"/>
              </p:cNvSpPr>
              <p:nvPr/>
            </p:nvSpPr>
            <p:spPr bwMode="auto">
              <a:xfrm>
                <a:off x="3113" y="1001"/>
                <a:ext cx="4" cy="3"/>
              </a:xfrm>
              <a:custGeom>
                <a:avLst/>
                <a:gdLst>
                  <a:gd name="T0" fmla="*/ 1 w 4"/>
                  <a:gd name="T1" fmla="*/ 710 h 2"/>
                  <a:gd name="T2" fmla="*/ 0 w 4"/>
                  <a:gd name="T3" fmla="*/ 473 h 2"/>
                  <a:gd name="T4" fmla="*/ 2 w 4"/>
                  <a:gd name="T5" fmla="*/ 0 h 2"/>
                  <a:gd name="T6" fmla="*/ 4 w 4"/>
                  <a:gd name="T7" fmla="*/ 473 h 2"/>
                  <a:gd name="T8" fmla="*/ 1 w 4"/>
                  <a:gd name="T9" fmla="*/ 7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solidFill>
                <a:srgbClr val="D4BAC2"/>
              </a:solidFill>
              <a:ln w="3175" cap="rnd">
                <a:solidFill>
                  <a:srgbClr val="997480"/>
                </a:solidFill>
                <a:round/>
                <a:headEnd/>
                <a:tailEnd/>
              </a:ln>
            </p:spPr>
            <p:txBody>
              <a:bodyPr/>
              <a:lstStyle/>
              <a:p>
                <a:endParaRPr lang="en-US"/>
              </a:p>
            </p:txBody>
          </p:sp>
          <p:sp>
            <p:nvSpPr>
              <p:cNvPr id="606" name="Freeform 607"/>
              <p:cNvSpPr>
                <a:spLocks noChangeAspect="1"/>
              </p:cNvSpPr>
              <p:nvPr/>
            </p:nvSpPr>
            <p:spPr bwMode="auto">
              <a:xfrm>
                <a:off x="5524" y="3439"/>
                <a:ext cx="4" cy="6"/>
              </a:xfrm>
              <a:custGeom>
                <a:avLst/>
                <a:gdLst>
                  <a:gd name="T0" fmla="*/ 155 w 3"/>
                  <a:gd name="T1" fmla="*/ 42 h 5"/>
                  <a:gd name="T2" fmla="*/ 1 w 3"/>
                  <a:gd name="T3" fmla="*/ 50 h 5"/>
                  <a:gd name="T4" fmla="*/ 0 w 3"/>
                  <a:gd name="T5" fmla="*/ 2 h 5"/>
                  <a:gd name="T6" fmla="*/ 1 w 3"/>
                  <a:gd name="T7" fmla="*/ 0 h 5"/>
                  <a:gd name="T8" fmla="*/ 155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3"/>
                      <a:pt x="2" y="5"/>
                      <a:pt x="1" y="4"/>
                    </a:cubicBezTo>
                    <a:cubicBezTo>
                      <a:pt x="0" y="4"/>
                      <a:pt x="0" y="3"/>
                      <a:pt x="0" y="2"/>
                    </a:cubicBezTo>
                    <a:cubicBezTo>
                      <a:pt x="0" y="1"/>
                      <a:pt x="0" y="0"/>
                      <a:pt x="1" y="0"/>
                    </a:cubicBezTo>
                    <a:cubicBezTo>
                      <a:pt x="3" y="0"/>
                      <a:pt x="3" y="2"/>
                      <a:pt x="3" y="3"/>
                    </a:cubicBezTo>
                    <a:close/>
                  </a:path>
                </a:pathLst>
              </a:custGeom>
              <a:solidFill>
                <a:srgbClr val="FFC2C2"/>
              </a:solidFill>
              <a:ln w="3175" cap="rnd">
                <a:solidFill>
                  <a:srgbClr val="C29494"/>
                </a:solidFill>
                <a:round/>
                <a:headEnd/>
                <a:tailEnd/>
              </a:ln>
            </p:spPr>
            <p:txBody>
              <a:bodyPr/>
              <a:lstStyle/>
              <a:p>
                <a:endParaRPr lang="en-US"/>
              </a:p>
            </p:txBody>
          </p:sp>
          <p:sp>
            <p:nvSpPr>
              <p:cNvPr id="607" name="Freeform 608"/>
              <p:cNvSpPr>
                <a:spLocks noChangeAspect="1"/>
              </p:cNvSpPr>
              <p:nvPr/>
            </p:nvSpPr>
            <p:spPr bwMode="auto">
              <a:xfrm>
                <a:off x="3575" y="1281"/>
                <a:ext cx="9" cy="1"/>
              </a:xfrm>
              <a:custGeom>
                <a:avLst/>
                <a:gdLst>
                  <a:gd name="T0" fmla="*/ 3 w 8"/>
                  <a:gd name="T1" fmla="*/ 1 h 1"/>
                  <a:gd name="T2" fmla="*/ 0 w 8"/>
                  <a:gd name="T3" fmla="*/ 0 h 1"/>
                  <a:gd name="T4" fmla="*/ 26 w 8"/>
                  <a:gd name="T5" fmla="*/ 0 h 1"/>
                  <a:gd name="T6" fmla="*/ 37 w 8"/>
                  <a:gd name="T7" fmla="*/ 1 h 1"/>
                  <a:gd name="T8" fmla="*/ 3 w 8"/>
                  <a:gd name="T9" fmla="*/ 1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solidFill>
                <a:srgbClr val="FFE270"/>
              </a:solidFill>
              <a:ln w="3175" cap="rnd">
                <a:solidFill>
                  <a:srgbClr val="9C926C"/>
                </a:solidFill>
                <a:round/>
                <a:headEnd/>
                <a:tailEnd/>
              </a:ln>
            </p:spPr>
            <p:txBody>
              <a:bodyPr/>
              <a:lstStyle/>
              <a:p>
                <a:endParaRPr lang="en-US"/>
              </a:p>
            </p:txBody>
          </p:sp>
          <p:sp>
            <p:nvSpPr>
              <p:cNvPr id="608" name="Freeform 609"/>
              <p:cNvSpPr>
                <a:spLocks noChangeAspect="1"/>
              </p:cNvSpPr>
              <p:nvPr/>
            </p:nvSpPr>
            <p:spPr bwMode="auto">
              <a:xfrm>
                <a:off x="3618" y="1285"/>
                <a:ext cx="8" cy="3"/>
              </a:xfrm>
              <a:custGeom>
                <a:avLst/>
                <a:gdLst>
                  <a:gd name="T0" fmla="*/ 2 w 7"/>
                  <a:gd name="T1" fmla="*/ 2 h 3"/>
                  <a:gd name="T2" fmla="*/ 0 w 7"/>
                  <a:gd name="T3" fmla="*/ 2 h 3"/>
                  <a:gd name="T4" fmla="*/ 3 w 7"/>
                  <a:gd name="T5" fmla="*/ 1 h 3"/>
                  <a:gd name="T6" fmla="*/ 38 w 7"/>
                  <a:gd name="T7" fmla="*/ 1 h 3"/>
                  <a:gd name="T8" fmla="*/ 2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solidFill>
                <a:srgbClr val="FFE270"/>
              </a:solidFill>
              <a:ln w="3175" cap="rnd">
                <a:solidFill>
                  <a:srgbClr val="9C926C"/>
                </a:solidFill>
                <a:round/>
                <a:headEnd/>
                <a:tailEnd/>
              </a:ln>
            </p:spPr>
            <p:txBody>
              <a:bodyPr/>
              <a:lstStyle/>
              <a:p>
                <a:endParaRPr lang="en-US"/>
              </a:p>
            </p:txBody>
          </p:sp>
          <p:sp>
            <p:nvSpPr>
              <p:cNvPr id="609" name="Freeform 610"/>
              <p:cNvSpPr>
                <a:spLocks noChangeAspect="1"/>
              </p:cNvSpPr>
              <p:nvPr/>
            </p:nvSpPr>
            <p:spPr bwMode="auto">
              <a:xfrm>
                <a:off x="3638" y="1268"/>
                <a:ext cx="9" cy="8"/>
              </a:xfrm>
              <a:custGeom>
                <a:avLst/>
                <a:gdLst>
                  <a:gd name="T0" fmla="*/ 76 w 7"/>
                  <a:gd name="T1" fmla="*/ 3 h 7"/>
                  <a:gd name="T2" fmla="*/ 0 w 7"/>
                  <a:gd name="T3" fmla="*/ 0 h 7"/>
                  <a:gd name="T4" fmla="*/ 126 w 7"/>
                  <a:gd name="T5" fmla="*/ 3 h 7"/>
                  <a:gd name="T6" fmla="*/ 208 w 7"/>
                  <a:gd name="T7" fmla="*/ 43 h 7"/>
                  <a:gd name="T8" fmla="*/ 76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solidFill>
                <a:srgbClr val="FFE270"/>
              </a:solidFill>
              <a:ln w="3175" cap="rnd">
                <a:solidFill>
                  <a:srgbClr val="9C926C"/>
                </a:solidFill>
                <a:round/>
                <a:headEnd/>
                <a:tailEnd/>
              </a:ln>
            </p:spPr>
            <p:txBody>
              <a:bodyPr/>
              <a:lstStyle/>
              <a:p>
                <a:endParaRPr lang="en-US"/>
              </a:p>
            </p:txBody>
          </p:sp>
          <p:sp>
            <p:nvSpPr>
              <p:cNvPr id="610" name="Freeform 611"/>
              <p:cNvSpPr>
                <a:spLocks noChangeAspect="1"/>
              </p:cNvSpPr>
              <p:nvPr/>
            </p:nvSpPr>
            <p:spPr bwMode="auto">
              <a:xfrm>
                <a:off x="2438" y="1947"/>
                <a:ext cx="6" cy="3"/>
              </a:xfrm>
              <a:custGeom>
                <a:avLst/>
                <a:gdLst>
                  <a:gd name="T0" fmla="*/ 50 w 5"/>
                  <a:gd name="T1" fmla="*/ 473 h 2"/>
                  <a:gd name="T2" fmla="*/ 60 w 5"/>
                  <a:gd name="T3" fmla="*/ 710 h 2"/>
                  <a:gd name="T4" fmla="*/ 42 w 5"/>
                  <a:gd name="T5" fmla="*/ 710 h 2"/>
                  <a:gd name="T6" fmla="*/ 1 w 5"/>
                  <a:gd name="T7" fmla="*/ 473 h 2"/>
                  <a:gd name="T8" fmla="*/ 50 w 5"/>
                  <a:gd name="T9" fmla="*/ 47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solidFill>
                <a:srgbClr val="D4BAC2"/>
              </a:solidFill>
              <a:ln w="3175" cap="rnd">
                <a:solidFill>
                  <a:srgbClr val="997480"/>
                </a:solidFill>
                <a:round/>
                <a:headEnd/>
                <a:tailEnd/>
              </a:ln>
            </p:spPr>
            <p:txBody>
              <a:bodyPr/>
              <a:lstStyle/>
              <a:p>
                <a:endParaRPr lang="en-US"/>
              </a:p>
            </p:txBody>
          </p:sp>
          <p:sp>
            <p:nvSpPr>
              <p:cNvPr id="611" name="Freeform 612"/>
              <p:cNvSpPr>
                <a:spLocks noChangeAspect="1"/>
              </p:cNvSpPr>
              <p:nvPr/>
            </p:nvSpPr>
            <p:spPr bwMode="auto">
              <a:xfrm>
                <a:off x="2444" y="1942"/>
                <a:ext cx="6" cy="4"/>
              </a:xfrm>
              <a:custGeom>
                <a:avLst/>
                <a:gdLst>
                  <a:gd name="T0" fmla="*/ 50 w 5"/>
                  <a:gd name="T1" fmla="*/ 116 h 3"/>
                  <a:gd name="T2" fmla="*/ 60 w 5"/>
                  <a:gd name="T3" fmla="*/ 155 h 3"/>
                  <a:gd name="T4" fmla="*/ 42 w 5"/>
                  <a:gd name="T5" fmla="*/ 155 h 3"/>
                  <a:gd name="T6" fmla="*/ 1 w 5"/>
                  <a:gd name="T7" fmla="*/ 1 h 3"/>
                  <a:gd name="T8" fmla="*/ 50 w 5"/>
                  <a:gd name="T9" fmla="*/ 1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solidFill>
                <a:srgbClr val="D4BAC2"/>
              </a:solidFill>
              <a:ln w="3175" cap="rnd">
                <a:solidFill>
                  <a:srgbClr val="997480"/>
                </a:solidFill>
                <a:round/>
                <a:headEnd/>
                <a:tailEnd/>
              </a:ln>
            </p:spPr>
            <p:txBody>
              <a:bodyPr/>
              <a:lstStyle/>
              <a:p>
                <a:endParaRPr lang="en-US"/>
              </a:p>
            </p:txBody>
          </p:sp>
          <p:sp>
            <p:nvSpPr>
              <p:cNvPr id="612" name="Freeform 613"/>
              <p:cNvSpPr>
                <a:spLocks noChangeAspect="1"/>
              </p:cNvSpPr>
              <p:nvPr/>
            </p:nvSpPr>
            <p:spPr bwMode="auto">
              <a:xfrm>
                <a:off x="2479" y="1962"/>
                <a:ext cx="8" cy="5"/>
              </a:xfrm>
              <a:custGeom>
                <a:avLst/>
                <a:gdLst>
                  <a:gd name="T0" fmla="*/ 2 w 7"/>
                  <a:gd name="T1" fmla="*/ 61 h 4"/>
                  <a:gd name="T2" fmla="*/ 0 w 7"/>
                  <a:gd name="T3" fmla="*/ 0 h 4"/>
                  <a:gd name="T4" fmla="*/ 29 w 7"/>
                  <a:gd name="T5" fmla="*/ 0 h 4"/>
                  <a:gd name="T6" fmla="*/ 38 w 7"/>
                  <a:gd name="T7" fmla="*/ 76 h 4"/>
                  <a:gd name="T8" fmla="*/ 2 w 7"/>
                  <a:gd name="T9" fmla="*/ 61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solidFill>
                <a:srgbClr val="D4BAC2"/>
              </a:solidFill>
              <a:ln w="3175" cap="rnd">
                <a:solidFill>
                  <a:srgbClr val="997480"/>
                </a:solidFill>
                <a:round/>
                <a:headEnd/>
                <a:tailEnd/>
              </a:ln>
            </p:spPr>
            <p:txBody>
              <a:bodyPr/>
              <a:lstStyle/>
              <a:p>
                <a:endParaRPr lang="en-US"/>
              </a:p>
            </p:txBody>
          </p:sp>
          <p:sp>
            <p:nvSpPr>
              <p:cNvPr id="613" name="Freeform 614"/>
              <p:cNvSpPr>
                <a:spLocks noChangeAspect="1"/>
              </p:cNvSpPr>
              <p:nvPr/>
            </p:nvSpPr>
            <p:spPr bwMode="auto">
              <a:xfrm>
                <a:off x="3427" y="1334"/>
                <a:ext cx="5" cy="4"/>
              </a:xfrm>
              <a:custGeom>
                <a:avLst/>
                <a:gdLst>
                  <a:gd name="T0" fmla="*/ 76 w 4"/>
                  <a:gd name="T1" fmla="*/ 1 h 3"/>
                  <a:gd name="T2" fmla="*/ 76 w 4"/>
                  <a:gd name="T3" fmla="*/ 116 h 3"/>
                  <a:gd name="T4" fmla="*/ 61 w 4"/>
                  <a:gd name="T5" fmla="*/ 116 h 3"/>
                  <a:gd name="T6" fmla="*/ 1 w 4"/>
                  <a:gd name="T7" fmla="*/ 0 h 3"/>
                  <a:gd name="T8" fmla="*/ 76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solidFill>
                <a:srgbClr val="FFE270"/>
              </a:solidFill>
              <a:ln w="3175" cap="rnd">
                <a:solidFill>
                  <a:srgbClr val="9C926C"/>
                </a:solidFill>
                <a:round/>
                <a:headEnd/>
                <a:tailEnd/>
              </a:ln>
            </p:spPr>
            <p:txBody>
              <a:bodyPr/>
              <a:lstStyle/>
              <a:p>
                <a:endParaRPr lang="en-US"/>
              </a:p>
            </p:txBody>
          </p:sp>
          <p:sp>
            <p:nvSpPr>
              <p:cNvPr id="614" name="Freeform 615"/>
              <p:cNvSpPr>
                <a:spLocks noChangeAspect="1"/>
              </p:cNvSpPr>
              <p:nvPr/>
            </p:nvSpPr>
            <p:spPr bwMode="auto">
              <a:xfrm>
                <a:off x="3341" y="1374"/>
                <a:ext cx="2" cy="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615" name="Freeform 616"/>
              <p:cNvSpPr>
                <a:spLocks noChangeAspect="1"/>
              </p:cNvSpPr>
              <p:nvPr/>
            </p:nvSpPr>
            <p:spPr bwMode="auto">
              <a:xfrm>
                <a:off x="3102" y="1130"/>
                <a:ext cx="5" cy="3"/>
              </a:xfrm>
              <a:custGeom>
                <a:avLst/>
                <a:gdLst>
                  <a:gd name="T0" fmla="*/ 95 w 4"/>
                  <a:gd name="T1" fmla="*/ 2 h 3"/>
                  <a:gd name="T2" fmla="*/ 76 w 4"/>
                  <a:gd name="T3" fmla="*/ 3 h 3"/>
                  <a:gd name="T4" fmla="*/ 1 w 4"/>
                  <a:gd name="T5" fmla="*/ 2 h 3"/>
                  <a:gd name="T6" fmla="*/ 61 w 4"/>
                  <a:gd name="T7" fmla="*/ 0 h 3"/>
                  <a:gd name="T8" fmla="*/ 95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solidFill>
                <a:srgbClr val="D4BAC2"/>
              </a:solidFill>
              <a:ln w="3175" cap="rnd">
                <a:solidFill>
                  <a:srgbClr val="997480"/>
                </a:solidFill>
                <a:round/>
                <a:headEnd/>
                <a:tailEnd/>
              </a:ln>
            </p:spPr>
            <p:txBody>
              <a:bodyPr/>
              <a:lstStyle/>
              <a:p>
                <a:endParaRPr lang="en-US"/>
              </a:p>
            </p:txBody>
          </p:sp>
          <p:sp>
            <p:nvSpPr>
              <p:cNvPr id="616" name="Freeform 617"/>
              <p:cNvSpPr>
                <a:spLocks noChangeAspect="1"/>
              </p:cNvSpPr>
              <p:nvPr/>
            </p:nvSpPr>
            <p:spPr bwMode="auto">
              <a:xfrm>
                <a:off x="2398" y="1924"/>
                <a:ext cx="3" cy="4"/>
              </a:xfrm>
              <a:custGeom>
                <a:avLst/>
                <a:gdLst>
                  <a:gd name="T0" fmla="*/ 710 w 2"/>
                  <a:gd name="T1" fmla="*/ 116 h 3"/>
                  <a:gd name="T2" fmla="*/ 473 w 2"/>
                  <a:gd name="T3" fmla="*/ 155 h 3"/>
                  <a:gd name="T4" fmla="*/ 0 w 2"/>
                  <a:gd name="T5" fmla="*/ 116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solidFill>
                <a:srgbClr val="D4BAC2"/>
              </a:solidFill>
              <a:ln w="3175" cap="rnd">
                <a:solidFill>
                  <a:srgbClr val="997480"/>
                </a:solidFill>
                <a:round/>
                <a:headEnd/>
                <a:tailEnd/>
              </a:ln>
            </p:spPr>
            <p:txBody>
              <a:bodyPr/>
              <a:lstStyle/>
              <a:p>
                <a:endParaRPr lang="en-US"/>
              </a:p>
            </p:txBody>
          </p:sp>
          <p:sp>
            <p:nvSpPr>
              <p:cNvPr id="617" name="Freeform 618"/>
              <p:cNvSpPr>
                <a:spLocks noChangeAspect="1"/>
              </p:cNvSpPr>
              <p:nvPr/>
            </p:nvSpPr>
            <p:spPr bwMode="auto">
              <a:xfrm>
                <a:off x="2456" y="1941"/>
                <a:ext cx="4" cy="4"/>
              </a:xfrm>
              <a:custGeom>
                <a:avLst/>
                <a:gdLst>
                  <a:gd name="T0" fmla="*/ 116 w 3"/>
                  <a:gd name="T1" fmla="*/ 1 h 3"/>
                  <a:gd name="T2" fmla="*/ 155 w 3"/>
                  <a:gd name="T3" fmla="*/ 116 h 3"/>
                  <a:gd name="T4" fmla="*/ 1 w 3"/>
                  <a:gd name="T5" fmla="*/ 155 h 3"/>
                  <a:gd name="T6" fmla="*/ 0 w 3"/>
                  <a:gd name="T7" fmla="*/ 1 h 3"/>
                  <a:gd name="T8" fmla="*/ 116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D4BAC2"/>
              </a:solidFill>
              <a:ln w="3175" cap="rnd">
                <a:solidFill>
                  <a:srgbClr val="997480"/>
                </a:solidFill>
                <a:round/>
                <a:headEnd/>
                <a:tailEnd/>
              </a:ln>
            </p:spPr>
            <p:txBody>
              <a:bodyPr/>
              <a:lstStyle/>
              <a:p>
                <a:endParaRPr lang="en-US"/>
              </a:p>
            </p:txBody>
          </p:sp>
          <p:sp>
            <p:nvSpPr>
              <p:cNvPr id="618" name="Freeform 619"/>
              <p:cNvSpPr>
                <a:spLocks noChangeAspect="1"/>
              </p:cNvSpPr>
              <p:nvPr/>
            </p:nvSpPr>
            <p:spPr bwMode="auto">
              <a:xfrm>
                <a:off x="3902" y="3631"/>
                <a:ext cx="8" cy="6"/>
              </a:xfrm>
              <a:custGeom>
                <a:avLst/>
                <a:gdLst>
                  <a:gd name="T0" fmla="*/ 116 w 6"/>
                  <a:gd name="T1" fmla="*/ 50 h 5"/>
                  <a:gd name="T2" fmla="*/ 1 w 6"/>
                  <a:gd name="T3" fmla="*/ 2 h 5"/>
                  <a:gd name="T4" fmla="*/ 155 w 6"/>
                  <a:gd name="T5" fmla="*/ 1 h 5"/>
                  <a:gd name="T6" fmla="*/ 357 w 6"/>
                  <a:gd name="T7" fmla="*/ 42 h 5"/>
                  <a:gd name="T8" fmla="*/ 116 w 6"/>
                  <a:gd name="T9" fmla="*/ 5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solidFill>
                <a:srgbClr val="EFBAFF"/>
              </a:solidFill>
              <a:ln w="3175" cap="rnd">
                <a:solidFill>
                  <a:srgbClr val="A686B0"/>
                </a:solidFill>
                <a:round/>
                <a:headEnd/>
                <a:tailEnd/>
              </a:ln>
            </p:spPr>
            <p:txBody>
              <a:bodyPr/>
              <a:lstStyle/>
              <a:p>
                <a:endParaRPr lang="en-US"/>
              </a:p>
            </p:txBody>
          </p:sp>
          <p:sp>
            <p:nvSpPr>
              <p:cNvPr id="619" name="Freeform 620"/>
              <p:cNvSpPr>
                <a:spLocks noChangeAspect="1"/>
              </p:cNvSpPr>
              <p:nvPr/>
            </p:nvSpPr>
            <p:spPr bwMode="auto">
              <a:xfrm>
                <a:off x="5445" y="3299"/>
                <a:ext cx="2" cy="5"/>
              </a:xfrm>
              <a:custGeom>
                <a:avLst/>
                <a:gdLst>
                  <a:gd name="T0" fmla="*/ 2 w 2"/>
                  <a:gd name="T1" fmla="*/ 61 h 4"/>
                  <a:gd name="T2" fmla="*/ 1 w 2"/>
                  <a:gd name="T3" fmla="*/ 95 h 4"/>
                  <a:gd name="T4" fmla="*/ 0 w 2"/>
                  <a:gd name="T5" fmla="*/ 61 h 4"/>
                  <a:gd name="T6" fmla="*/ 1 w 2"/>
                  <a:gd name="T7" fmla="*/ 0 h 4"/>
                  <a:gd name="T8" fmla="*/ 2 w 2"/>
                  <a:gd name="T9" fmla="*/ 61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rgbClr val="FFC2C2"/>
              </a:solidFill>
              <a:ln w="3175" cap="rnd">
                <a:solidFill>
                  <a:srgbClr val="C29494"/>
                </a:solidFill>
                <a:round/>
                <a:headEnd/>
                <a:tailEnd/>
              </a:ln>
            </p:spPr>
            <p:txBody>
              <a:bodyPr/>
              <a:lstStyle/>
              <a:p>
                <a:endParaRPr lang="en-US"/>
              </a:p>
            </p:txBody>
          </p:sp>
          <p:sp>
            <p:nvSpPr>
              <p:cNvPr id="620" name="Freeform 621"/>
              <p:cNvSpPr>
                <a:spLocks noChangeAspect="1"/>
              </p:cNvSpPr>
              <p:nvPr/>
            </p:nvSpPr>
            <p:spPr bwMode="auto">
              <a:xfrm>
                <a:off x="5446" y="3290"/>
                <a:ext cx="2" cy="5"/>
              </a:xfrm>
              <a:custGeom>
                <a:avLst/>
                <a:gdLst>
                  <a:gd name="T0" fmla="*/ 2 w 2"/>
                  <a:gd name="T1" fmla="*/ 76 h 4"/>
                  <a:gd name="T2" fmla="*/ 1 w 2"/>
                  <a:gd name="T3" fmla="*/ 95 h 4"/>
                  <a:gd name="T4" fmla="*/ 0 w 2"/>
                  <a:gd name="T5" fmla="*/ 61 h 4"/>
                  <a:gd name="T6" fmla="*/ 1 w 2"/>
                  <a:gd name="T7" fmla="*/ 1 h 4"/>
                  <a:gd name="T8" fmla="*/ 2 w 2"/>
                  <a:gd name="T9" fmla="*/ 76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621" name="Freeform 622"/>
              <p:cNvSpPr>
                <a:spLocks noChangeAspect="1"/>
              </p:cNvSpPr>
              <p:nvPr/>
            </p:nvSpPr>
            <p:spPr bwMode="auto">
              <a:xfrm>
                <a:off x="3614" y="1094"/>
                <a:ext cx="4" cy="3"/>
              </a:xfrm>
              <a:custGeom>
                <a:avLst/>
                <a:gdLst>
                  <a:gd name="T0" fmla="*/ 1 w 3"/>
                  <a:gd name="T1" fmla="*/ 2 h 3"/>
                  <a:gd name="T2" fmla="*/ 0 w 3"/>
                  <a:gd name="T3" fmla="*/ 2 h 3"/>
                  <a:gd name="T4" fmla="*/ 1 w 3"/>
                  <a:gd name="T5" fmla="*/ 1 h 3"/>
                  <a:gd name="T6" fmla="*/ 116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solidFill>
                <a:srgbClr val="FFE270"/>
              </a:solidFill>
              <a:ln w="3175" cap="rnd">
                <a:solidFill>
                  <a:srgbClr val="9C926C"/>
                </a:solidFill>
                <a:round/>
                <a:headEnd/>
                <a:tailEnd/>
              </a:ln>
            </p:spPr>
            <p:txBody>
              <a:bodyPr/>
              <a:lstStyle/>
              <a:p>
                <a:endParaRPr lang="en-US"/>
              </a:p>
            </p:txBody>
          </p:sp>
          <p:sp>
            <p:nvSpPr>
              <p:cNvPr id="622" name="Freeform 623"/>
              <p:cNvSpPr>
                <a:spLocks noChangeAspect="1"/>
              </p:cNvSpPr>
              <p:nvPr/>
            </p:nvSpPr>
            <p:spPr bwMode="auto">
              <a:xfrm>
                <a:off x="3319" y="969"/>
                <a:ext cx="4" cy="2"/>
              </a:xfrm>
              <a:custGeom>
                <a:avLst/>
                <a:gdLst>
                  <a:gd name="T0" fmla="*/ 1 w 3"/>
                  <a:gd name="T1" fmla="*/ 1 h 2"/>
                  <a:gd name="T2" fmla="*/ 1 w 3"/>
                  <a:gd name="T3" fmla="*/ 0 h 2"/>
                  <a:gd name="T4" fmla="*/ 116 w 3"/>
                  <a:gd name="T5" fmla="*/ 0 h 2"/>
                  <a:gd name="T6" fmla="*/ 155 w 3"/>
                  <a:gd name="T7" fmla="*/ 2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solidFill>
                <a:srgbClr val="D4BAC2"/>
              </a:solidFill>
              <a:ln w="3175" cap="rnd">
                <a:solidFill>
                  <a:srgbClr val="997480"/>
                </a:solidFill>
                <a:round/>
                <a:headEnd/>
                <a:tailEnd/>
              </a:ln>
            </p:spPr>
            <p:txBody>
              <a:bodyPr/>
              <a:lstStyle/>
              <a:p>
                <a:endParaRPr lang="en-US"/>
              </a:p>
            </p:txBody>
          </p:sp>
          <p:sp>
            <p:nvSpPr>
              <p:cNvPr id="623" name="Freeform 624"/>
              <p:cNvSpPr>
                <a:spLocks noChangeAspect="1"/>
              </p:cNvSpPr>
              <p:nvPr/>
            </p:nvSpPr>
            <p:spPr bwMode="auto">
              <a:xfrm>
                <a:off x="3114" y="952"/>
                <a:ext cx="3" cy="4"/>
              </a:xfrm>
              <a:custGeom>
                <a:avLst/>
                <a:gdLst>
                  <a:gd name="T0" fmla="*/ 2 w 3"/>
                  <a:gd name="T1" fmla="*/ 1 h 3"/>
                  <a:gd name="T2" fmla="*/ 2 w 3"/>
                  <a:gd name="T3" fmla="*/ 116 h 3"/>
                  <a:gd name="T4" fmla="*/ 1 w 3"/>
                  <a:gd name="T5" fmla="*/ 116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solidFill>
                <a:srgbClr val="D4BAC2"/>
              </a:solidFill>
              <a:ln w="3175" cap="rnd">
                <a:solidFill>
                  <a:srgbClr val="997480"/>
                </a:solidFill>
                <a:round/>
                <a:headEnd/>
                <a:tailEnd/>
              </a:ln>
            </p:spPr>
            <p:txBody>
              <a:bodyPr/>
              <a:lstStyle/>
              <a:p>
                <a:endParaRPr lang="en-US"/>
              </a:p>
            </p:txBody>
          </p:sp>
          <p:sp>
            <p:nvSpPr>
              <p:cNvPr id="624" name="Freeform 625"/>
              <p:cNvSpPr>
                <a:spLocks noChangeAspect="1"/>
              </p:cNvSpPr>
              <p:nvPr/>
            </p:nvSpPr>
            <p:spPr bwMode="auto">
              <a:xfrm>
                <a:off x="3105" y="994"/>
                <a:ext cx="4" cy="3"/>
              </a:xfrm>
              <a:custGeom>
                <a:avLst/>
                <a:gdLst>
                  <a:gd name="T0" fmla="*/ 1 w 3"/>
                  <a:gd name="T1" fmla="*/ 473 h 2"/>
                  <a:gd name="T2" fmla="*/ 0 w 3"/>
                  <a:gd name="T3" fmla="*/ 473 h 2"/>
                  <a:gd name="T4" fmla="*/ 1 w 3"/>
                  <a:gd name="T5" fmla="*/ 0 h 2"/>
                  <a:gd name="T6" fmla="*/ 155 w 3"/>
                  <a:gd name="T7" fmla="*/ 0 h 2"/>
                  <a:gd name="T8" fmla="*/ 1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solidFill>
                <a:srgbClr val="D4BAC2"/>
              </a:solidFill>
              <a:ln w="3175" cap="rnd">
                <a:solidFill>
                  <a:srgbClr val="997480"/>
                </a:solidFill>
                <a:round/>
                <a:headEnd/>
                <a:tailEnd/>
              </a:ln>
            </p:spPr>
            <p:txBody>
              <a:bodyPr/>
              <a:lstStyle/>
              <a:p>
                <a:endParaRPr lang="en-US"/>
              </a:p>
            </p:txBody>
          </p:sp>
          <p:sp>
            <p:nvSpPr>
              <p:cNvPr id="625" name="Freeform 626"/>
              <p:cNvSpPr>
                <a:spLocks noChangeAspect="1"/>
              </p:cNvSpPr>
              <p:nvPr/>
            </p:nvSpPr>
            <p:spPr bwMode="auto">
              <a:xfrm>
                <a:off x="2485" y="1981"/>
                <a:ext cx="2" cy="4"/>
              </a:xfrm>
              <a:custGeom>
                <a:avLst/>
                <a:gdLst>
                  <a:gd name="T0" fmla="*/ 2 w 2"/>
                  <a:gd name="T1" fmla="*/ 1 h 3"/>
                  <a:gd name="T2" fmla="*/ 2 w 2"/>
                  <a:gd name="T3" fmla="*/ 116 h 3"/>
                  <a:gd name="T4" fmla="*/ 1 w 2"/>
                  <a:gd name="T5" fmla="*/ 116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solidFill>
                <a:srgbClr val="D4BAC2"/>
              </a:solidFill>
              <a:ln w="3175" cap="rnd">
                <a:solidFill>
                  <a:srgbClr val="997480"/>
                </a:solidFill>
                <a:round/>
                <a:headEnd/>
                <a:tailEnd/>
              </a:ln>
            </p:spPr>
            <p:txBody>
              <a:bodyPr/>
              <a:lstStyle/>
              <a:p>
                <a:endParaRPr lang="en-US"/>
              </a:p>
            </p:txBody>
          </p:sp>
          <p:sp>
            <p:nvSpPr>
              <p:cNvPr id="626" name="Oval 627"/>
              <p:cNvSpPr>
                <a:spLocks noChangeAspect="1" noChangeArrowheads="1"/>
              </p:cNvSpPr>
              <p:nvPr/>
            </p:nvSpPr>
            <p:spPr bwMode="auto">
              <a:xfrm>
                <a:off x="2446" y="1936"/>
                <a:ext cx="2" cy="2"/>
              </a:xfrm>
              <a:prstGeom prst="ellipse">
                <a:avLst/>
              </a:prstGeom>
              <a:solidFill>
                <a:srgbClr val="D4BAC2"/>
              </a:solidFill>
              <a:ln w="3175" cap="rnd">
                <a:solidFill>
                  <a:srgbClr val="997480"/>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27" name="Freeform 628"/>
              <p:cNvSpPr>
                <a:spLocks noChangeAspect="1"/>
              </p:cNvSpPr>
              <p:nvPr/>
            </p:nvSpPr>
            <p:spPr bwMode="auto">
              <a:xfrm>
                <a:off x="2643" y="2782"/>
                <a:ext cx="3" cy="3"/>
              </a:xfrm>
              <a:custGeom>
                <a:avLst/>
                <a:gdLst>
                  <a:gd name="T0" fmla="*/ 710 w 2"/>
                  <a:gd name="T1" fmla="*/ 2 h 3"/>
                  <a:gd name="T2" fmla="*/ 473 w 2"/>
                  <a:gd name="T3" fmla="*/ 3 h 3"/>
                  <a:gd name="T4" fmla="*/ 0 w 2"/>
                  <a:gd name="T5" fmla="*/ 2 h 3"/>
                  <a:gd name="T6" fmla="*/ 473 w 2"/>
                  <a:gd name="T7" fmla="*/ 0 h 3"/>
                  <a:gd name="T8" fmla="*/ 710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628" name="Freeform 629"/>
              <p:cNvSpPr>
                <a:spLocks noChangeAspect="1"/>
              </p:cNvSpPr>
              <p:nvPr/>
            </p:nvSpPr>
            <p:spPr bwMode="auto">
              <a:xfrm>
                <a:off x="2774" y="2926"/>
                <a:ext cx="2" cy="2"/>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629" name="Freeform 630"/>
              <p:cNvSpPr>
                <a:spLocks noChangeAspect="1"/>
              </p:cNvSpPr>
              <p:nvPr/>
            </p:nvSpPr>
            <p:spPr bwMode="auto">
              <a:xfrm>
                <a:off x="5524" y="3446"/>
                <a:ext cx="2" cy="3"/>
              </a:xfrm>
              <a:custGeom>
                <a:avLst/>
                <a:gdLst>
                  <a:gd name="T0" fmla="*/ 2 w 2"/>
                  <a:gd name="T1" fmla="*/ 473 h 2"/>
                  <a:gd name="T2" fmla="*/ 1 w 2"/>
                  <a:gd name="T3" fmla="*/ 710 h 2"/>
                  <a:gd name="T4" fmla="*/ 0 w 2"/>
                  <a:gd name="T5" fmla="*/ 473 h 2"/>
                  <a:gd name="T6" fmla="*/ 1 w 2"/>
                  <a:gd name="T7" fmla="*/ 0 h 2"/>
                  <a:gd name="T8" fmla="*/ 2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1"/>
                      <a:pt x="0" y="1"/>
                    </a:cubicBezTo>
                    <a:cubicBezTo>
                      <a:pt x="0" y="1"/>
                      <a:pt x="0" y="0"/>
                      <a:pt x="1" y="0"/>
                    </a:cubicBezTo>
                    <a:cubicBezTo>
                      <a:pt x="2" y="0"/>
                      <a:pt x="2" y="0"/>
                      <a:pt x="2" y="1"/>
                    </a:cubicBezTo>
                    <a:close/>
                  </a:path>
                </a:pathLst>
              </a:custGeom>
              <a:solidFill>
                <a:srgbClr val="FFC2C2"/>
              </a:solidFill>
              <a:ln w="3175" cap="rnd">
                <a:solidFill>
                  <a:srgbClr val="C29494"/>
                </a:solidFill>
                <a:round/>
                <a:headEnd/>
                <a:tailEnd/>
              </a:ln>
            </p:spPr>
            <p:txBody>
              <a:bodyPr/>
              <a:lstStyle/>
              <a:p>
                <a:endParaRPr lang="en-US"/>
              </a:p>
            </p:txBody>
          </p:sp>
          <p:sp>
            <p:nvSpPr>
              <p:cNvPr id="630" name="Freeform 631"/>
              <p:cNvSpPr>
                <a:spLocks noChangeAspect="1"/>
              </p:cNvSpPr>
              <p:nvPr/>
            </p:nvSpPr>
            <p:spPr bwMode="auto">
              <a:xfrm>
                <a:off x="5262" y="3623"/>
                <a:ext cx="2" cy="4"/>
              </a:xfrm>
              <a:custGeom>
                <a:avLst/>
                <a:gdLst>
                  <a:gd name="T0" fmla="*/ 16384 w 1"/>
                  <a:gd name="T1" fmla="*/ 116 h 3"/>
                  <a:gd name="T2" fmla="*/ 16384 w 1"/>
                  <a:gd name="T3" fmla="*/ 155 h 3"/>
                  <a:gd name="T4" fmla="*/ 0 w 1"/>
                  <a:gd name="T5" fmla="*/ 1 h 3"/>
                  <a:gd name="T6" fmla="*/ 16384 w 1"/>
                  <a:gd name="T7" fmla="*/ 0 h 3"/>
                  <a:gd name="T8" fmla="*/ 16384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FFC2C2"/>
              </a:solidFill>
              <a:ln w="3175" cap="rnd">
                <a:solidFill>
                  <a:srgbClr val="C29494"/>
                </a:solidFill>
                <a:round/>
                <a:headEnd/>
                <a:tailEnd/>
              </a:ln>
            </p:spPr>
            <p:txBody>
              <a:bodyPr/>
              <a:lstStyle/>
              <a:p>
                <a:endParaRPr lang="en-US"/>
              </a:p>
            </p:txBody>
          </p:sp>
          <p:sp>
            <p:nvSpPr>
              <p:cNvPr id="631" name="Freeform 632"/>
              <p:cNvSpPr>
                <a:spLocks noChangeAspect="1"/>
              </p:cNvSpPr>
              <p:nvPr/>
            </p:nvSpPr>
            <p:spPr bwMode="auto">
              <a:xfrm>
                <a:off x="5100" y="3664"/>
                <a:ext cx="3" cy="3"/>
              </a:xfrm>
              <a:custGeom>
                <a:avLst/>
                <a:gdLst>
                  <a:gd name="T0" fmla="*/ 710 w 2"/>
                  <a:gd name="T1" fmla="*/ 2 h 3"/>
                  <a:gd name="T2" fmla="*/ 473 w 2"/>
                  <a:gd name="T3" fmla="*/ 3 h 3"/>
                  <a:gd name="T4" fmla="*/ 0 w 2"/>
                  <a:gd name="T5" fmla="*/ 2 h 3"/>
                  <a:gd name="T6" fmla="*/ 473 w 2"/>
                  <a:gd name="T7" fmla="*/ 0 h 3"/>
                  <a:gd name="T8" fmla="*/ 710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632" name="Oval 633"/>
              <p:cNvSpPr>
                <a:spLocks noChangeAspect="1" noChangeArrowheads="1"/>
              </p:cNvSpPr>
              <p:nvPr/>
            </p:nvSpPr>
            <p:spPr bwMode="auto">
              <a:xfrm>
                <a:off x="5403" y="3377"/>
                <a:ext cx="1" cy="3"/>
              </a:xfrm>
              <a:prstGeom prst="ellipse">
                <a:avLst/>
              </a:prstGeom>
              <a:solidFill>
                <a:srgbClr val="FFC2C2"/>
              </a:solidFill>
              <a:ln w="3175" cap="rnd">
                <a:solidFill>
                  <a:srgbClr val="C29494"/>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33" name="Freeform 634"/>
              <p:cNvSpPr>
                <a:spLocks noChangeAspect="1"/>
              </p:cNvSpPr>
              <p:nvPr/>
            </p:nvSpPr>
            <p:spPr bwMode="auto">
              <a:xfrm>
                <a:off x="5406" y="3304"/>
                <a:ext cx="83" cy="97"/>
              </a:xfrm>
              <a:custGeom>
                <a:avLst/>
                <a:gdLst>
                  <a:gd name="T0" fmla="*/ 592 w 69"/>
                  <a:gd name="T1" fmla="*/ 251 h 81"/>
                  <a:gd name="T2" fmla="*/ 721 w 69"/>
                  <a:gd name="T3" fmla="*/ 220 h 81"/>
                  <a:gd name="T4" fmla="*/ 823 w 69"/>
                  <a:gd name="T5" fmla="*/ 147 h 81"/>
                  <a:gd name="T6" fmla="*/ 911 w 69"/>
                  <a:gd name="T7" fmla="*/ 210 h 81"/>
                  <a:gd name="T8" fmla="*/ 856 w 69"/>
                  <a:gd name="T9" fmla="*/ 253 h 81"/>
                  <a:gd name="T10" fmla="*/ 812 w 69"/>
                  <a:gd name="T11" fmla="*/ 363 h 81"/>
                  <a:gd name="T12" fmla="*/ 719 w 69"/>
                  <a:gd name="T13" fmla="*/ 371 h 81"/>
                  <a:gd name="T14" fmla="*/ 712 w 69"/>
                  <a:gd name="T15" fmla="*/ 451 h 81"/>
                  <a:gd name="T16" fmla="*/ 712 w 69"/>
                  <a:gd name="T17" fmla="*/ 487 h 81"/>
                  <a:gd name="T18" fmla="*/ 675 w 69"/>
                  <a:gd name="T19" fmla="*/ 516 h 81"/>
                  <a:gd name="T20" fmla="*/ 669 w 69"/>
                  <a:gd name="T21" fmla="*/ 484 h 81"/>
                  <a:gd name="T22" fmla="*/ 592 w 69"/>
                  <a:gd name="T23" fmla="*/ 484 h 81"/>
                  <a:gd name="T24" fmla="*/ 498 w 69"/>
                  <a:gd name="T25" fmla="*/ 540 h 81"/>
                  <a:gd name="T26" fmla="*/ 538 w 69"/>
                  <a:gd name="T27" fmla="*/ 586 h 81"/>
                  <a:gd name="T28" fmla="*/ 414 w 69"/>
                  <a:gd name="T29" fmla="*/ 721 h 81"/>
                  <a:gd name="T30" fmla="*/ 331 w 69"/>
                  <a:gd name="T31" fmla="*/ 863 h 81"/>
                  <a:gd name="T32" fmla="*/ 178 w 69"/>
                  <a:gd name="T33" fmla="*/ 1001 h 81"/>
                  <a:gd name="T34" fmla="*/ 88 w 69"/>
                  <a:gd name="T35" fmla="*/ 965 h 81"/>
                  <a:gd name="T36" fmla="*/ 51 w 69"/>
                  <a:gd name="T37" fmla="*/ 924 h 81"/>
                  <a:gd name="T38" fmla="*/ 148 w 69"/>
                  <a:gd name="T39" fmla="*/ 806 h 81"/>
                  <a:gd name="T40" fmla="*/ 197 w 69"/>
                  <a:gd name="T41" fmla="*/ 740 h 81"/>
                  <a:gd name="T42" fmla="*/ 178 w 69"/>
                  <a:gd name="T43" fmla="*/ 637 h 81"/>
                  <a:gd name="T44" fmla="*/ 106 w 69"/>
                  <a:gd name="T45" fmla="*/ 618 h 81"/>
                  <a:gd name="T46" fmla="*/ 51 w 69"/>
                  <a:gd name="T47" fmla="*/ 580 h 81"/>
                  <a:gd name="T48" fmla="*/ 1 w 69"/>
                  <a:gd name="T49" fmla="*/ 532 h 81"/>
                  <a:gd name="T50" fmla="*/ 73 w 69"/>
                  <a:gd name="T51" fmla="*/ 484 h 81"/>
                  <a:gd name="T52" fmla="*/ 178 w 69"/>
                  <a:gd name="T53" fmla="*/ 435 h 81"/>
                  <a:gd name="T54" fmla="*/ 237 w 69"/>
                  <a:gd name="T55" fmla="*/ 303 h 81"/>
                  <a:gd name="T56" fmla="*/ 275 w 69"/>
                  <a:gd name="T57" fmla="*/ 253 h 81"/>
                  <a:gd name="T58" fmla="*/ 268 w 69"/>
                  <a:gd name="T59" fmla="*/ 146 h 81"/>
                  <a:gd name="T60" fmla="*/ 285 w 69"/>
                  <a:gd name="T61" fmla="*/ 60 h 81"/>
                  <a:gd name="T62" fmla="*/ 331 w 69"/>
                  <a:gd name="T63" fmla="*/ 72 h 81"/>
                  <a:gd name="T64" fmla="*/ 343 w 69"/>
                  <a:gd name="T65" fmla="*/ 42 h 81"/>
                  <a:gd name="T66" fmla="*/ 387 w 69"/>
                  <a:gd name="T67" fmla="*/ 50 h 81"/>
                  <a:gd name="T68" fmla="*/ 387 w 69"/>
                  <a:gd name="T69" fmla="*/ 103 h 81"/>
                  <a:gd name="T70" fmla="*/ 444 w 69"/>
                  <a:gd name="T71" fmla="*/ 103 h 81"/>
                  <a:gd name="T72" fmla="*/ 444 w 69"/>
                  <a:gd name="T73" fmla="*/ 2 h 81"/>
                  <a:gd name="T74" fmla="*/ 479 w 69"/>
                  <a:gd name="T75" fmla="*/ 2 h 81"/>
                  <a:gd name="T76" fmla="*/ 479 w 69"/>
                  <a:gd name="T77" fmla="*/ 184 h 81"/>
                  <a:gd name="T78" fmla="*/ 592 w 69"/>
                  <a:gd name="T79" fmla="*/ 251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chemeClr val="bg1"/>
              </a:solidFill>
              <a:ln w="3175" cap="rnd">
                <a:solidFill>
                  <a:srgbClr val="C29494"/>
                </a:solidFill>
                <a:round/>
                <a:headEnd/>
                <a:tailEnd/>
              </a:ln>
            </p:spPr>
            <p:txBody>
              <a:bodyPr/>
              <a:lstStyle/>
              <a:p>
                <a:endParaRPr lang="en-US"/>
              </a:p>
            </p:txBody>
          </p:sp>
          <p:sp>
            <p:nvSpPr>
              <p:cNvPr id="634" name="Freeform 635"/>
              <p:cNvSpPr>
                <a:spLocks noChangeAspect="1"/>
              </p:cNvSpPr>
              <p:nvPr/>
            </p:nvSpPr>
            <p:spPr bwMode="auto">
              <a:xfrm>
                <a:off x="5414" y="3259"/>
                <a:ext cx="24" cy="48"/>
              </a:xfrm>
              <a:custGeom>
                <a:avLst/>
                <a:gdLst>
                  <a:gd name="T0" fmla="*/ 175 w 20"/>
                  <a:gd name="T1" fmla="*/ 434 h 40"/>
                  <a:gd name="T2" fmla="*/ 179 w 20"/>
                  <a:gd name="T3" fmla="*/ 496 h 40"/>
                  <a:gd name="T4" fmla="*/ 215 w 20"/>
                  <a:gd name="T5" fmla="*/ 496 h 40"/>
                  <a:gd name="T6" fmla="*/ 258 w 20"/>
                  <a:gd name="T7" fmla="*/ 372 h 40"/>
                  <a:gd name="T8" fmla="*/ 215 w 20"/>
                  <a:gd name="T9" fmla="*/ 266 h 40"/>
                  <a:gd name="T10" fmla="*/ 258 w 20"/>
                  <a:gd name="T11" fmla="*/ 266 h 40"/>
                  <a:gd name="T12" fmla="*/ 228 w 20"/>
                  <a:gd name="T13" fmla="*/ 179 h 40"/>
                  <a:gd name="T14" fmla="*/ 124 w 20"/>
                  <a:gd name="T15" fmla="*/ 103 h 40"/>
                  <a:gd name="T16" fmla="*/ 60 w 20"/>
                  <a:gd name="T17" fmla="*/ 60 h 40"/>
                  <a:gd name="T18" fmla="*/ 60 w 20"/>
                  <a:gd name="T19" fmla="*/ 2 h 40"/>
                  <a:gd name="T20" fmla="*/ 1 w 20"/>
                  <a:gd name="T21" fmla="*/ 2 h 40"/>
                  <a:gd name="T22" fmla="*/ 60 w 20"/>
                  <a:gd name="T23" fmla="*/ 124 h 40"/>
                  <a:gd name="T24" fmla="*/ 50 w 20"/>
                  <a:gd name="T25" fmla="*/ 175 h 40"/>
                  <a:gd name="T26" fmla="*/ 149 w 20"/>
                  <a:gd name="T27" fmla="*/ 372 h 40"/>
                  <a:gd name="T28" fmla="*/ 210 w 20"/>
                  <a:gd name="T29" fmla="*/ 383 h 40"/>
                  <a:gd name="T30" fmla="*/ 175 w 20"/>
                  <a:gd name="T31" fmla="*/ 434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FFC2C2"/>
              </a:solidFill>
              <a:ln w="3175" cap="rnd">
                <a:solidFill>
                  <a:srgbClr val="C29494"/>
                </a:solidFill>
                <a:round/>
                <a:headEnd/>
                <a:tailEnd/>
              </a:ln>
            </p:spPr>
            <p:txBody>
              <a:bodyPr/>
              <a:lstStyle/>
              <a:p>
                <a:endParaRPr lang="en-US"/>
              </a:p>
            </p:txBody>
          </p:sp>
          <p:sp>
            <p:nvSpPr>
              <p:cNvPr id="635" name="Freeform 636"/>
              <p:cNvSpPr>
                <a:spLocks noChangeAspect="1"/>
              </p:cNvSpPr>
              <p:nvPr/>
            </p:nvSpPr>
            <p:spPr bwMode="auto">
              <a:xfrm>
                <a:off x="5262" y="3377"/>
                <a:ext cx="146" cy="126"/>
              </a:xfrm>
              <a:custGeom>
                <a:avLst/>
                <a:gdLst>
                  <a:gd name="T0" fmla="*/ 1608 w 121"/>
                  <a:gd name="T1" fmla="*/ 302 h 105"/>
                  <a:gd name="T2" fmla="*/ 1464 w 121"/>
                  <a:gd name="T3" fmla="*/ 408 h 105"/>
                  <a:gd name="T4" fmla="*/ 1372 w 121"/>
                  <a:gd name="T5" fmla="*/ 521 h 105"/>
                  <a:gd name="T6" fmla="*/ 1263 w 121"/>
                  <a:gd name="T7" fmla="*/ 624 h 105"/>
                  <a:gd name="T8" fmla="*/ 1263 w 121"/>
                  <a:gd name="T9" fmla="*/ 650 h 105"/>
                  <a:gd name="T10" fmla="*/ 1333 w 121"/>
                  <a:gd name="T11" fmla="*/ 683 h 105"/>
                  <a:gd name="T12" fmla="*/ 1330 w 121"/>
                  <a:gd name="T13" fmla="*/ 714 h 105"/>
                  <a:gd name="T14" fmla="*/ 1179 w 121"/>
                  <a:gd name="T15" fmla="*/ 706 h 105"/>
                  <a:gd name="T16" fmla="*/ 1005 w 121"/>
                  <a:gd name="T17" fmla="*/ 770 h 105"/>
                  <a:gd name="T18" fmla="*/ 925 w 121"/>
                  <a:gd name="T19" fmla="*/ 847 h 105"/>
                  <a:gd name="T20" fmla="*/ 890 w 121"/>
                  <a:gd name="T21" fmla="*/ 966 h 105"/>
                  <a:gd name="T22" fmla="*/ 794 w 121"/>
                  <a:gd name="T23" fmla="*/ 1079 h 105"/>
                  <a:gd name="T24" fmla="*/ 647 w 121"/>
                  <a:gd name="T25" fmla="*/ 1211 h 105"/>
                  <a:gd name="T26" fmla="*/ 466 w 121"/>
                  <a:gd name="T27" fmla="*/ 1339 h 105"/>
                  <a:gd name="T28" fmla="*/ 375 w 121"/>
                  <a:gd name="T29" fmla="*/ 1331 h 105"/>
                  <a:gd name="T30" fmla="*/ 320 w 121"/>
                  <a:gd name="T31" fmla="*/ 1241 h 105"/>
                  <a:gd name="T32" fmla="*/ 220 w 121"/>
                  <a:gd name="T33" fmla="*/ 1219 h 105"/>
                  <a:gd name="T34" fmla="*/ 43 w 121"/>
                  <a:gd name="T35" fmla="*/ 1211 h 105"/>
                  <a:gd name="T36" fmla="*/ 1 w 121"/>
                  <a:gd name="T37" fmla="*/ 1144 h 105"/>
                  <a:gd name="T38" fmla="*/ 151 w 121"/>
                  <a:gd name="T39" fmla="*/ 984 h 105"/>
                  <a:gd name="T40" fmla="*/ 348 w 121"/>
                  <a:gd name="T41" fmla="*/ 841 h 105"/>
                  <a:gd name="T42" fmla="*/ 536 w 121"/>
                  <a:gd name="T43" fmla="*/ 733 h 105"/>
                  <a:gd name="T44" fmla="*/ 647 w 121"/>
                  <a:gd name="T45" fmla="*/ 706 h 105"/>
                  <a:gd name="T46" fmla="*/ 878 w 121"/>
                  <a:gd name="T47" fmla="*/ 552 h 105"/>
                  <a:gd name="T48" fmla="*/ 1059 w 121"/>
                  <a:gd name="T49" fmla="*/ 446 h 105"/>
                  <a:gd name="T50" fmla="*/ 1156 w 121"/>
                  <a:gd name="T51" fmla="*/ 302 h 105"/>
                  <a:gd name="T52" fmla="*/ 1285 w 121"/>
                  <a:gd name="T53" fmla="*/ 175 h 105"/>
                  <a:gd name="T54" fmla="*/ 1388 w 121"/>
                  <a:gd name="T55" fmla="*/ 0 h 105"/>
                  <a:gd name="T56" fmla="*/ 1437 w 121"/>
                  <a:gd name="T57" fmla="*/ 0 h 105"/>
                  <a:gd name="T58" fmla="*/ 1437 w 121"/>
                  <a:gd name="T59" fmla="*/ 50 h 105"/>
                  <a:gd name="T60" fmla="*/ 1485 w 121"/>
                  <a:gd name="T61" fmla="*/ 72 h 105"/>
                  <a:gd name="T62" fmla="*/ 1460 w 121"/>
                  <a:gd name="T63" fmla="*/ 146 h 105"/>
                  <a:gd name="T64" fmla="*/ 1520 w 121"/>
                  <a:gd name="T65" fmla="*/ 179 h 105"/>
                  <a:gd name="T66" fmla="*/ 1593 w 121"/>
                  <a:gd name="T67" fmla="*/ 86 h 105"/>
                  <a:gd name="T68" fmla="*/ 1625 w 121"/>
                  <a:gd name="T69" fmla="*/ 60 h 105"/>
                  <a:gd name="T70" fmla="*/ 1672 w 121"/>
                  <a:gd name="T71" fmla="*/ 124 h 105"/>
                  <a:gd name="T72" fmla="*/ 1675 w 121"/>
                  <a:gd name="T73" fmla="*/ 179 h 105"/>
                  <a:gd name="T74" fmla="*/ 1608 w 121"/>
                  <a:gd name="T75" fmla="*/ 228 h 105"/>
                  <a:gd name="T76" fmla="*/ 1608 w 121"/>
                  <a:gd name="T77" fmla="*/ 302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chemeClr val="bg1"/>
              </a:solidFill>
              <a:ln w="3175" cap="rnd">
                <a:solidFill>
                  <a:srgbClr val="C29494"/>
                </a:solidFill>
                <a:round/>
                <a:headEnd/>
                <a:tailEnd/>
              </a:ln>
            </p:spPr>
            <p:txBody>
              <a:bodyPr/>
              <a:lstStyle/>
              <a:p>
                <a:endParaRPr lang="en-US"/>
              </a:p>
            </p:txBody>
          </p:sp>
          <p:sp>
            <p:nvSpPr>
              <p:cNvPr id="636" name="Freeform 637"/>
              <p:cNvSpPr>
                <a:spLocks noChangeAspect="1"/>
              </p:cNvSpPr>
              <p:nvPr/>
            </p:nvSpPr>
            <p:spPr bwMode="auto">
              <a:xfrm>
                <a:off x="5273" y="3500"/>
                <a:ext cx="13" cy="15"/>
              </a:xfrm>
              <a:custGeom>
                <a:avLst/>
                <a:gdLst>
                  <a:gd name="T0" fmla="*/ 79 w 11"/>
                  <a:gd name="T1" fmla="*/ 0 h 12"/>
                  <a:gd name="T2" fmla="*/ 106 w 11"/>
                  <a:gd name="T3" fmla="*/ 76 h 12"/>
                  <a:gd name="T4" fmla="*/ 79 w 11"/>
                  <a:gd name="T5" fmla="*/ 119 h 12"/>
                  <a:gd name="T6" fmla="*/ 110 w 11"/>
                  <a:gd name="T7" fmla="*/ 186 h 12"/>
                  <a:gd name="T8" fmla="*/ 79 w 11"/>
                  <a:gd name="T9" fmla="*/ 233 h 12"/>
                  <a:gd name="T10" fmla="*/ 1 w 11"/>
                  <a:gd name="T11" fmla="*/ 289 h 12"/>
                  <a:gd name="T12" fmla="*/ 1 w 11"/>
                  <a:gd name="T13" fmla="*/ 233 h 12"/>
                  <a:gd name="T14" fmla="*/ 57 w 11"/>
                  <a:gd name="T15" fmla="*/ 1 h 12"/>
                  <a:gd name="T16" fmla="*/ 7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rgbClr val="FFC2C2"/>
              </a:solidFill>
              <a:ln w="3175" cap="rnd">
                <a:solidFill>
                  <a:srgbClr val="C29494"/>
                </a:solidFill>
                <a:round/>
                <a:headEnd/>
                <a:tailEnd/>
              </a:ln>
            </p:spPr>
            <p:txBody>
              <a:bodyPr/>
              <a:lstStyle/>
              <a:p>
                <a:endParaRPr lang="en-US"/>
              </a:p>
            </p:txBody>
          </p:sp>
          <p:sp>
            <p:nvSpPr>
              <p:cNvPr id="637" name="Freeform 638"/>
              <p:cNvSpPr>
                <a:spLocks noChangeAspect="1"/>
              </p:cNvSpPr>
              <p:nvPr/>
            </p:nvSpPr>
            <p:spPr bwMode="auto">
              <a:xfrm>
                <a:off x="5229" y="3579"/>
                <a:ext cx="7" cy="12"/>
              </a:xfrm>
              <a:custGeom>
                <a:avLst/>
                <a:gdLst>
                  <a:gd name="T0" fmla="*/ 1 w 6"/>
                  <a:gd name="T1" fmla="*/ 60 h 10"/>
                  <a:gd name="T2" fmla="*/ 40 w 6"/>
                  <a:gd name="T3" fmla="*/ 1 h 10"/>
                  <a:gd name="T4" fmla="*/ 55 w 6"/>
                  <a:gd name="T5" fmla="*/ 1 h 10"/>
                  <a:gd name="T6" fmla="*/ 40 w 6"/>
                  <a:gd name="T7" fmla="*/ 122 h 10"/>
                  <a:gd name="T8" fmla="*/ 1 w 6"/>
                  <a:gd name="T9" fmla="*/ 122 h 10"/>
                  <a:gd name="T10" fmla="*/ 1 w 6"/>
                  <a:gd name="T11" fmla="*/ 60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solidFill>
                <a:srgbClr val="FFC2C2"/>
              </a:solidFill>
              <a:ln w="3175" cap="rnd">
                <a:solidFill>
                  <a:srgbClr val="C29494"/>
                </a:solidFill>
                <a:round/>
                <a:headEnd/>
                <a:tailEnd/>
              </a:ln>
            </p:spPr>
            <p:txBody>
              <a:bodyPr/>
              <a:lstStyle/>
              <a:p>
                <a:endParaRPr lang="en-US"/>
              </a:p>
            </p:txBody>
          </p:sp>
          <p:sp>
            <p:nvSpPr>
              <p:cNvPr id="638" name="Freeform 639"/>
              <p:cNvSpPr>
                <a:spLocks noChangeAspect="1"/>
              </p:cNvSpPr>
              <p:nvPr/>
            </p:nvSpPr>
            <p:spPr bwMode="auto">
              <a:xfrm>
                <a:off x="3846" y="3537"/>
                <a:ext cx="30" cy="27"/>
              </a:xfrm>
              <a:custGeom>
                <a:avLst/>
                <a:gdLst>
                  <a:gd name="T0" fmla="*/ 42 w 25"/>
                  <a:gd name="T1" fmla="*/ 2 h 23"/>
                  <a:gd name="T2" fmla="*/ 86 w 25"/>
                  <a:gd name="T3" fmla="*/ 40 h 23"/>
                  <a:gd name="T4" fmla="*/ 60 w 25"/>
                  <a:gd name="T5" fmla="*/ 94 h 23"/>
                  <a:gd name="T6" fmla="*/ 103 w 25"/>
                  <a:gd name="T7" fmla="*/ 94 h 23"/>
                  <a:gd name="T8" fmla="*/ 179 w 25"/>
                  <a:gd name="T9" fmla="*/ 76 h 23"/>
                  <a:gd name="T10" fmla="*/ 149 w 25"/>
                  <a:gd name="T11" fmla="*/ 110 h 23"/>
                  <a:gd name="T12" fmla="*/ 215 w 25"/>
                  <a:gd name="T13" fmla="*/ 110 h 23"/>
                  <a:gd name="T14" fmla="*/ 310 w 25"/>
                  <a:gd name="T15" fmla="*/ 94 h 23"/>
                  <a:gd name="T16" fmla="*/ 310 w 25"/>
                  <a:gd name="T17" fmla="*/ 129 h 23"/>
                  <a:gd name="T18" fmla="*/ 215 w 25"/>
                  <a:gd name="T19" fmla="*/ 151 h 23"/>
                  <a:gd name="T20" fmla="*/ 210 w 25"/>
                  <a:gd name="T21" fmla="*/ 168 h 23"/>
                  <a:gd name="T22" fmla="*/ 266 w 25"/>
                  <a:gd name="T23" fmla="*/ 177 h 23"/>
                  <a:gd name="T24" fmla="*/ 258 w 25"/>
                  <a:gd name="T25" fmla="*/ 197 h 23"/>
                  <a:gd name="T26" fmla="*/ 190 w 25"/>
                  <a:gd name="T27" fmla="*/ 193 h 23"/>
                  <a:gd name="T28" fmla="*/ 149 w 25"/>
                  <a:gd name="T29" fmla="*/ 177 h 23"/>
                  <a:gd name="T30" fmla="*/ 103 w 25"/>
                  <a:gd name="T31" fmla="*/ 177 h 23"/>
                  <a:gd name="T32" fmla="*/ 50 w 25"/>
                  <a:gd name="T33" fmla="*/ 208 h 23"/>
                  <a:gd name="T34" fmla="*/ 0 w 25"/>
                  <a:gd name="T35" fmla="*/ 193 h 23"/>
                  <a:gd name="T36" fmla="*/ 1 w 25"/>
                  <a:gd name="T37" fmla="*/ 94 h 23"/>
                  <a:gd name="T38" fmla="*/ 42 w 25"/>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solidFill>
                <a:srgbClr val="EFBAFF"/>
              </a:solidFill>
              <a:ln w="3175" cap="rnd">
                <a:solidFill>
                  <a:srgbClr val="A686B0"/>
                </a:solidFill>
                <a:round/>
                <a:headEnd/>
                <a:tailEnd/>
              </a:ln>
            </p:spPr>
            <p:txBody>
              <a:bodyPr/>
              <a:lstStyle/>
              <a:p>
                <a:endParaRPr lang="en-US"/>
              </a:p>
            </p:txBody>
          </p:sp>
          <p:sp>
            <p:nvSpPr>
              <p:cNvPr id="639" name="Freeform 640"/>
              <p:cNvSpPr>
                <a:spLocks noChangeAspect="1"/>
              </p:cNvSpPr>
              <p:nvPr/>
            </p:nvSpPr>
            <p:spPr bwMode="auto">
              <a:xfrm>
                <a:off x="2524" y="1336"/>
                <a:ext cx="153" cy="82"/>
              </a:xfrm>
              <a:custGeom>
                <a:avLst/>
                <a:gdLst>
                  <a:gd name="T0" fmla="*/ 1384 w 127"/>
                  <a:gd name="T1" fmla="*/ 672 h 68"/>
                  <a:gd name="T2" fmla="*/ 1041 w 127"/>
                  <a:gd name="T3" fmla="*/ 827 h 68"/>
                  <a:gd name="T4" fmla="*/ 778 w 127"/>
                  <a:gd name="T5" fmla="*/ 913 h 68"/>
                  <a:gd name="T6" fmla="*/ 607 w 127"/>
                  <a:gd name="T7" fmla="*/ 791 h 68"/>
                  <a:gd name="T8" fmla="*/ 518 w 127"/>
                  <a:gd name="T9" fmla="*/ 791 h 68"/>
                  <a:gd name="T10" fmla="*/ 282 w 127"/>
                  <a:gd name="T11" fmla="*/ 790 h 68"/>
                  <a:gd name="T12" fmla="*/ 445 w 127"/>
                  <a:gd name="T13" fmla="*/ 721 h 68"/>
                  <a:gd name="T14" fmla="*/ 392 w 127"/>
                  <a:gd name="T15" fmla="*/ 608 h 68"/>
                  <a:gd name="T16" fmla="*/ 340 w 127"/>
                  <a:gd name="T17" fmla="*/ 521 h 68"/>
                  <a:gd name="T18" fmla="*/ 106 w 127"/>
                  <a:gd name="T19" fmla="*/ 544 h 68"/>
                  <a:gd name="T20" fmla="*/ 219 w 127"/>
                  <a:gd name="T21" fmla="*/ 486 h 68"/>
                  <a:gd name="T22" fmla="*/ 445 w 127"/>
                  <a:gd name="T23" fmla="*/ 451 h 68"/>
                  <a:gd name="T24" fmla="*/ 347 w 127"/>
                  <a:gd name="T25" fmla="*/ 418 h 68"/>
                  <a:gd name="T26" fmla="*/ 418 w 127"/>
                  <a:gd name="T27" fmla="*/ 374 h 68"/>
                  <a:gd name="T28" fmla="*/ 257 w 127"/>
                  <a:gd name="T29" fmla="*/ 318 h 68"/>
                  <a:gd name="T30" fmla="*/ 106 w 127"/>
                  <a:gd name="T31" fmla="*/ 374 h 68"/>
                  <a:gd name="T32" fmla="*/ 51 w 127"/>
                  <a:gd name="T33" fmla="*/ 310 h 68"/>
                  <a:gd name="T34" fmla="*/ 88 w 127"/>
                  <a:gd name="T35" fmla="*/ 257 h 68"/>
                  <a:gd name="T36" fmla="*/ 182 w 127"/>
                  <a:gd name="T37" fmla="*/ 257 h 68"/>
                  <a:gd name="T38" fmla="*/ 182 w 127"/>
                  <a:gd name="T39" fmla="*/ 213 h 68"/>
                  <a:gd name="T40" fmla="*/ 182 w 127"/>
                  <a:gd name="T41" fmla="*/ 76 h 68"/>
                  <a:gd name="T42" fmla="*/ 373 w 127"/>
                  <a:gd name="T43" fmla="*/ 219 h 68"/>
                  <a:gd name="T44" fmla="*/ 270 w 127"/>
                  <a:gd name="T45" fmla="*/ 92 h 68"/>
                  <a:gd name="T46" fmla="*/ 257 w 127"/>
                  <a:gd name="T47" fmla="*/ 43 h 68"/>
                  <a:gd name="T48" fmla="*/ 449 w 127"/>
                  <a:gd name="T49" fmla="*/ 134 h 68"/>
                  <a:gd name="T50" fmla="*/ 504 w 127"/>
                  <a:gd name="T51" fmla="*/ 213 h 68"/>
                  <a:gd name="T52" fmla="*/ 472 w 127"/>
                  <a:gd name="T53" fmla="*/ 257 h 68"/>
                  <a:gd name="T54" fmla="*/ 541 w 127"/>
                  <a:gd name="T55" fmla="*/ 450 h 68"/>
                  <a:gd name="T56" fmla="*/ 607 w 127"/>
                  <a:gd name="T57" fmla="*/ 283 h 68"/>
                  <a:gd name="T58" fmla="*/ 672 w 127"/>
                  <a:gd name="T59" fmla="*/ 283 h 68"/>
                  <a:gd name="T60" fmla="*/ 685 w 127"/>
                  <a:gd name="T61" fmla="*/ 134 h 68"/>
                  <a:gd name="T62" fmla="*/ 825 w 127"/>
                  <a:gd name="T63" fmla="*/ 310 h 68"/>
                  <a:gd name="T64" fmla="*/ 916 w 127"/>
                  <a:gd name="T65" fmla="*/ 125 h 68"/>
                  <a:gd name="T66" fmla="*/ 1041 w 127"/>
                  <a:gd name="T67" fmla="*/ 264 h 68"/>
                  <a:gd name="T68" fmla="*/ 1063 w 127"/>
                  <a:gd name="T69" fmla="*/ 151 h 68"/>
                  <a:gd name="T70" fmla="*/ 1104 w 127"/>
                  <a:gd name="T71" fmla="*/ 195 h 68"/>
                  <a:gd name="T72" fmla="*/ 1202 w 127"/>
                  <a:gd name="T73" fmla="*/ 111 h 68"/>
                  <a:gd name="T74" fmla="*/ 1278 w 127"/>
                  <a:gd name="T75" fmla="*/ 76 h 68"/>
                  <a:gd name="T76" fmla="*/ 1330 w 127"/>
                  <a:gd name="T77" fmla="*/ 43 h 68"/>
                  <a:gd name="T78" fmla="*/ 1503 w 127"/>
                  <a:gd name="T79" fmla="*/ 76 h 68"/>
                  <a:gd name="T80" fmla="*/ 1503 w 127"/>
                  <a:gd name="T81" fmla="*/ 182 h 68"/>
                  <a:gd name="T82" fmla="*/ 1516 w 127"/>
                  <a:gd name="T83" fmla="*/ 277 h 68"/>
                  <a:gd name="T84" fmla="*/ 1654 w 127"/>
                  <a:gd name="T85" fmla="*/ 334 h 68"/>
                  <a:gd name="T86" fmla="*/ 1638 w 127"/>
                  <a:gd name="T87" fmla="*/ 450 h 68"/>
                  <a:gd name="T88" fmla="*/ 1563 w 127"/>
                  <a:gd name="T89" fmla="*/ 628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noFill/>
              <a:ln w="3175" cap="rnd">
                <a:solidFill>
                  <a:srgbClr val="8699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641"/>
              <p:cNvSpPr>
                <a:spLocks noChangeAspect="1"/>
              </p:cNvSpPr>
              <p:nvPr/>
            </p:nvSpPr>
            <p:spPr bwMode="auto">
              <a:xfrm>
                <a:off x="2737" y="1219"/>
                <a:ext cx="19" cy="15"/>
              </a:xfrm>
              <a:custGeom>
                <a:avLst/>
                <a:gdLst>
                  <a:gd name="T0" fmla="*/ 39 w 16"/>
                  <a:gd name="T1" fmla="*/ 97 h 13"/>
                  <a:gd name="T2" fmla="*/ 1 w 16"/>
                  <a:gd name="T3" fmla="*/ 84 h 13"/>
                  <a:gd name="T4" fmla="*/ 57 w 16"/>
                  <a:gd name="T5" fmla="*/ 43 h 13"/>
                  <a:gd name="T6" fmla="*/ 114 w 16"/>
                  <a:gd name="T7" fmla="*/ 1 h 13"/>
                  <a:gd name="T8" fmla="*/ 160 w 16"/>
                  <a:gd name="T9" fmla="*/ 1 h 13"/>
                  <a:gd name="T10" fmla="*/ 160 w 16"/>
                  <a:gd name="T11" fmla="*/ 43 h 13"/>
                  <a:gd name="T12" fmla="*/ 67 w 16"/>
                  <a:gd name="T13" fmla="*/ 58 h 13"/>
                  <a:gd name="T14" fmla="*/ 39 w 16"/>
                  <a:gd name="T15" fmla="*/ 97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rgbClr val="D4BAC2"/>
              </a:solidFill>
              <a:ln w="3175" cap="rnd">
                <a:solidFill>
                  <a:srgbClr val="997480"/>
                </a:solidFill>
                <a:round/>
                <a:headEnd/>
                <a:tailEnd/>
              </a:ln>
            </p:spPr>
            <p:txBody>
              <a:bodyPr/>
              <a:lstStyle/>
              <a:p>
                <a:endParaRPr lang="en-US"/>
              </a:p>
            </p:txBody>
          </p:sp>
          <p:sp>
            <p:nvSpPr>
              <p:cNvPr id="641" name="Freeform 642"/>
              <p:cNvSpPr>
                <a:spLocks noChangeAspect="1"/>
              </p:cNvSpPr>
              <p:nvPr/>
            </p:nvSpPr>
            <p:spPr bwMode="auto">
              <a:xfrm>
                <a:off x="2991" y="973"/>
                <a:ext cx="141" cy="109"/>
              </a:xfrm>
              <a:custGeom>
                <a:avLst/>
                <a:gdLst>
                  <a:gd name="T0" fmla="*/ 1570 w 117"/>
                  <a:gd name="T1" fmla="*/ 435 h 91"/>
                  <a:gd name="T2" fmla="*/ 1326 w 117"/>
                  <a:gd name="T3" fmla="*/ 484 h 91"/>
                  <a:gd name="T4" fmla="*/ 1223 w 117"/>
                  <a:gd name="T5" fmla="*/ 624 h 91"/>
                  <a:gd name="T6" fmla="*/ 1109 w 117"/>
                  <a:gd name="T7" fmla="*/ 789 h 91"/>
                  <a:gd name="T8" fmla="*/ 953 w 117"/>
                  <a:gd name="T9" fmla="*/ 1102 h 91"/>
                  <a:gd name="T10" fmla="*/ 780 w 117"/>
                  <a:gd name="T11" fmla="*/ 1021 h 91"/>
                  <a:gd name="T12" fmla="*/ 870 w 117"/>
                  <a:gd name="T13" fmla="*/ 958 h 91"/>
                  <a:gd name="T14" fmla="*/ 656 w 117"/>
                  <a:gd name="T15" fmla="*/ 956 h 91"/>
                  <a:gd name="T16" fmla="*/ 537 w 117"/>
                  <a:gd name="T17" fmla="*/ 807 h 91"/>
                  <a:gd name="T18" fmla="*/ 599 w 117"/>
                  <a:gd name="T19" fmla="*/ 840 h 91"/>
                  <a:gd name="T20" fmla="*/ 759 w 117"/>
                  <a:gd name="T21" fmla="*/ 807 h 91"/>
                  <a:gd name="T22" fmla="*/ 671 w 117"/>
                  <a:gd name="T23" fmla="*/ 763 h 91"/>
                  <a:gd name="T24" fmla="*/ 940 w 117"/>
                  <a:gd name="T25" fmla="*/ 702 h 91"/>
                  <a:gd name="T26" fmla="*/ 681 w 117"/>
                  <a:gd name="T27" fmla="*/ 746 h 91"/>
                  <a:gd name="T28" fmla="*/ 494 w 117"/>
                  <a:gd name="T29" fmla="*/ 774 h 91"/>
                  <a:gd name="T30" fmla="*/ 451 w 117"/>
                  <a:gd name="T31" fmla="*/ 646 h 91"/>
                  <a:gd name="T32" fmla="*/ 518 w 117"/>
                  <a:gd name="T33" fmla="*/ 674 h 91"/>
                  <a:gd name="T34" fmla="*/ 647 w 117"/>
                  <a:gd name="T35" fmla="*/ 637 h 91"/>
                  <a:gd name="T36" fmla="*/ 870 w 117"/>
                  <a:gd name="T37" fmla="*/ 580 h 91"/>
                  <a:gd name="T38" fmla="*/ 920 w 117"/>
                  <a:gd name="T39" fmla="*/ 539 h 91"/>
                  <a:gd name="T40" fmla="*/ 870 w 117"/>
                  <a:gd name="T41" fmla="*/ 488 h 91"/>
                  <a:gd name="T42" fmla="*/ 915 w 117"/>
                  <a:gd name="T43" fmla="*/ 383 h 91"/>
                  <a:gd name="T44" fmla="*/ 732 w 117"/>
                  <a:gd name="T45" fmla="*/ 521 h 91"/>
                  <a:gd name="T46" fmla="*/ 717 w 117"/>
                  <a:gd name="T47" fmla="*/ 408 h 91"/>
                  <a:gd name="T48" fmla="*/ 624 w 117"/>
                  <a:gd name="T49" fmla="*/ 459 h 91"/>
                  <a:gd name="T50" fmla="*/ 599 w 117"/>
                  <a:gd name="T51" fmla="*/ 539 h 91"/>
                  <a:gd name="T52" fmla="*/ 518 w 117"/>
                  <a:gd name="T53" fmla="*/ 563 h 91"/>
                  <a:gd name="T54" fmla="*/ 271 w 117"/>
                  <a:gd name="T55" fmla="*/ 521 h 91"/>
                  <a:gd name="T56" fmla="*/ 155 w 117"/>
                  <a:gd name="T57" fmla="*/ 435 h 91"/>
                  <a:gd name="T58" fmla="*/ 257 w 117"/>
                  <a:gd name="T59" fmla="*/ 404 h 91"/>
                  <a:gd name="T60" fmla="*/ 213 w 117"/>
                  <a:gd name="T61" fmla="*/ 362 h 91"/>
                  <a:gd name="T62" fmla="*/ 187 w 117"/>
                  <a:gd name="T63" fmla="*/ 253 h 91"/>
                  <a:gd name="T64" fmla="*/ 125 w 117"/>
                  <a:gd name="T65" fmla="*/ 314 h 91"/>
                  <a:gd name="T66" fmla="*/ 42 w 117"/>
                  <a:gd name="T67" fmla="*/ 146 h 91"/>
                  <a:gd name="T68" fmla="*/ 225 w 117"/>
                  <a:gd name="T69" fmla="*/ 146 h 91"/>
                  <a:gd name="T70" fmla="*/ 318 w 117"/>
                  <a:gd name="T71" fmla="*/ 86 h 91"/>
                  <a:gd name="T72" fmla="*/ 451 w 117"/>
                  <a:gd name="T73" fmla="*/ 122 h 91"/>
                  <a:gd name="T74" fmla="*/ 310 w 117"/>
                  <a:gd name="T75" fmla="*/ 147 h 91"/>
                  <a:gd name="T76" fmla="*/ 394 w 117"/>
                  <a:gd name="T77" fmla="*/ 210 h 91"/>
                  <a:gd name="T78" fmla="*/ 504 w 117"/>
                  <a:gd name="T79" fmla="*/ 302 h 91"/>
                  <a:gd name="T80" fmla="*/ 518 w 117"/>
                  <a:gd name="T81" fmla="*/ 146 h 91"/>
                  <a:gd name="T82" fmla="*/ 624 w 117"/>
                  <a:gd name="T83" fmla="*/ 146 h 91"/>
                  <a:gd name="T84" fmla="*/ 689 w 117"/>
                  <a:gd name="T85" fmla="*/ 303 h 91"/>
                  <a:gd name="T86" fmla="*/ 791 w 117"/>
                  <a:gd name="T87" fmla="*/ 376 h 91"/>
                  <a:gd name="T88" fmla="*/ 732 w 117"/>
                  <a:gd name="T89" fmla="*/ 175 h 91"/>
                  <a:gd name="T90" fmla="*/ 821 w 117"/>
                  <a:gd name="T91" fmla="*/ 1 h 91"/>
                  <a:gd name="T92" fmla="*/ 915 w 117"/>
                  <a:gd name="T93" fmla="*/ 60 h 91"/>
                  <a:gd name="T94" fmla="*/ 1015 w 117"/>
                  <a:gd name="T95" fmla="*/ 253 h 91"/>
                  <a:gd name="T96" fmla="*/ 1063 w 117"/>
                  <a:gd name="T97" fmla="*/ 147 h 91"/>
                  <a:gd name="T98" fmla="*/ 1152 w 117"/>
                  <a:gd name="T99" fmla="*/ 253 h 91"/>
                  <a:gd name="T100" fmla="*/ 1336 w 117"/>
                  <a:gd name="T101" fmla="*/ 362 h 91"/>
                  <a:gd name="T102" fmla="*/ 1550 w 117"/>
                  <a:gd name="T103" fmla="*/ 38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solidFill>
                <a:schemeClr val="bg1"/>
              </a:solidFill>
              <a:ln w="3175" cap="rnd">
                <a:solidFill>
                  <a:srgbClr val="997480"/>
                </a:solidFill>
                <a:round/>
                <a:headEnd/>
                <a:tailEnd/>
              </a:ln>
            </p:spPr>
            <p:txBody>
              <a:bodyPr/>
              <a:lstStyle/>
              <a:p>
                <a:endParaRPr lang="en-US"/>
              </a:p>
            </p:txBody>
          </p:sp>
          <p:sp>
            <p:nvSpPr>
              <p:cNvPr id="642" name="Freeform 643"/>
              <p:cNvSpPr>
                <a:spLocks noChangeAspect="1"/>
              </p:cNvSpPr>
              <p:nvPr/>
            </p:nvSpPr>
            <p:spPr bwMode="auto">
              <a:xfrm>
                <a:off x="3113" y="1018"/>
                <a:ext cx="28" cy="15"/>
              </a:xfrm>
              <a:custGeom>
                <a:avLst/>
                <a:gdLst>
                  <a:gd name="T0" fmla="*/ 170 w 24"/>
                  <a:gd name="T1" fmla="*/ 0 h 12"/>
                  <a:gd name="T2" fmla="*/ 198 w 24"/>
                  <a:gd name="T3" fmla="*/ 1 h 12"/>
                  <a:gd name="T4" fmla="*/ 190 w 24"/>
                  <a:gd name="T5" fmla="*/ 214 h 12"/>
                  <a:gd name="T6" fmla="*/ 89 w 24"/>
                  <a:gd name="T7" fmla="*/ 270 h 12"/>
                  <a:gd name="T8" fmla="*/ 55 w 24"/>
                  <a:gd name="T9" fmla="*/ 233 h 12"/>
                  <a:gd name="T10" fmla="*/ 1 w 24"/>
                  <a:gd name="T11" fmla="*/ 76 h 12"/>
                  <a:gd name="T12" fmla="*/ 47 w 24"/>
                  <a:gd name="T13" fmla="*/ 61 h 12"/>
                  <a:gd name="T14" fmla="*/ 170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solidFill>
                <a:srgbClr val="D4BAC2"/>
              </a:solidFill>
              <a:ln w="3175" cap="rnd">
                <a:solidFill>
                  <a:srgbClr val="997480"/>
                </a:solidFill>
                <a:round/>
                <a:headEnd/>
                <a:tailEnd/>
              </a:ln>
            </p:spPr>
            <p:txBody>
              <a:bodyPr/>
              <a:lstStyle/>
              <a:p>
                <a:endParaRPr lang="en-US"/>
              </a:p>
            </p:txBody>
          </p:sp>
          <p:sp>
            <p:nvSpPr>
              <p:cNvPr id="643" name="Freeform 644"/>
              <p:cNvSpPr>
                <a:spLocks noChangeAspect="1"/>
              </p:cNvSpPr>
              <p:nvPr/>
            </p:nvSpPr>
            <p:spPr bwMode="auto">
              <a:xfrm>
                <a:off x="3122" y="1027"/>
                <a:ext cx="51" cy="36"/>
              </a:xfrm>
              <a:custGeom>
                <a:avLst/>
                <a:gdLst>
                  <a:gd name="T0" fmla="*/ 349 w 42"/>
                  <a:gd name="T1" fmla="*/ 1 h 30"/>
                  <a:gd name="T2" fmla="*/ 369 w 42"/>
                  <a:gd name="T3" fmla="*/ 42 h 30"/>
                  <a:gd name="T4" fmla="*/ 349 w 42"/>
                  <a:gd name="T5" fmla="*/ 122 h 30"/>
                  <a:gd name="T6" fmla="*/ 515 w 42"/>
                  <a:gd name="T7" fmla="*/ 179 h 30"/>
                  <a:gd name="T8" fmla="*/ 618 w 42"/>
                  <a:gd name="T9" fmla="*/ 146 h 30"/>
                  <a:gd name="T10" fmla="*/ 625 w 42"/>
                  <a:gd name="T11" fmla="*/ 215 h 30"/>
                  <a:gd name="T12" fmla="*/ 444 w 42"/>
                  <a:gd name="T13" fmla="*/ 310 h 30"/>
                  <a:gd name="T14" fmla="*/ 366 w 42"/>
                  <a:gd name="T15" fmla="*/ 372 h 30"/>
                  <a:gd name="T16" fmla="*/ 345 w 42"/>
                  <a:gd name="T17" fmla="*/ 340 h 30"/>
                  <a:gd name="T18" fmla="*/ 369 w 42"/>
                  <a:gd name="T19" fmla="*/ 258 h 30"/>
                  <a:gd name="T20" fmla="*/ 287 w 42"/>
                  <a:gd name="T21" fmla="*/ 258 h 30"/>
                  <a:gd name="T22" fmla="*/ 236 w 42"/>
                  <a:gd name="T23" fmla="*/ 302 h 30"/>
                  <a:gd name="T24" fmla="*/ 2 w 42"/>
                  <a:gd name="T25" fmla="*/ 302 h 30"/>
                  <a:gd name="T26" fmla="*/ 0 w 42"/>
                  <a:gd name="T27" fmla="*/ 228 h 30"/>
                  <a:gd name="T28" fmla="*/ 61 w 42"/>
                  <a:gd name="T29" fmla="*/ 146 h 30"/>
                  <a:gd name="T30" fmla="*/ 1 w 42"/>
                  <a:gd name="T31" fmla="*/ 86 h 30"/>
                  <a:gd name="T32" fmla="*/ 50 w 42"/>
                  <a:gd name="T33" fmla="*/ 72 h 30"/>
                  <a:gd name="T34" fmla="*/ 193 w 42"/>
                  <a:gd name="T35" fmla="*/ 72 h 30"/>
                  <a:gd name="T36" fmla="*/ 287 w 42"/>
                  <a:gd name="T37" fmla="*/ 0 h 30"/>
                  <a:gd name="T38" fmla="*/ 349 w 42"/>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solidFill>
                <a:srgbClr val="D4BAC2"/>
              </a:solidFill>
              <a:ln w="3175" cap="rnd">
                <a:solidFill>
                  <a:srgbClr val="997480"/>
                </a:solidFill>
                <a:round/>
                <a:headEnd/>
                <a:tailEnd/>
              </a:ln>
            </p:spPr>
            <p:txBody>
              <a:bodyPr/>
              <a:lstStyle/>
              <a:p>
                <a:endParaRPr lang="en-US"/>
              </a:p>
            </p:txBody>
          </p:sp>
          <p:sp>
            <p:nvSpPr>
              <p:cNvPr id="644" name="Freeform 645"/>
              <p:cNvSpPr>
                <a:spLocks noChangeAspect="1"/>
              </p:cNvSpPr>
              <p:nvPr/>
            </p:nvSpPr>
            <p:spPr bwMode="auto">
              <a:xfrm>
                <a:off x="2993" y="1010"/>
                <a:ext cx="20" cy="23"/>
              </a:xfrm>
              <a:custGeom>
                <a:avLst/>
                <a:gdLst>
                  <a:gd name="T0" fmla="*/ 0 w 17"/>
                  <a:gd name="T1" fmla="*/ 2 h 19"/>
                  <a:gd name="T2" fmla="*/ 34 w 17"/>
                  <a:gd name="T3" fmla="*/ 0 h 19"/>
                  <a:gd name="T4" fmla="*/ 111 w 17"/>
                  <a:gd name="T5" fmla="*/ 183 h 19"/>
                  <a:gd name="T6" fmla="*/ 154 w 17"/>
                  <a:gd name="T7" fmla="*/ 243 h 19"/>
                  <a:gd name="T8" fmla="*/ 124 w 17"/>
                  <a:gd name="T9" fmla="*/ 269 h 19"/>
                  <a:gd name="T10" fmla="*/ 40 w 17"/>
                  <a:gd name="T11" fmla="*/ 151 h 19"/>
                  <a:gd name="T12" fmla="*/ 0 w 17"/>
                  <a:gd name="T13" fmla="*/ 2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solidFill>
                <a:srgbClr val="D4BAC2"/>
              </a:solidFill>
              <a:ln w="3175" cap="rnd">
                <a:solidFill>
                  <a:srgbClr val="997480"/>
                </a:solidFill>
                <a:round/>
                <a:headEnd/>
                <a:tailEnd/>
              </a:ln>
            </p:spPr>
            <p:txBody>
              <a:bodyPr/>
              <a:lstStyle/>
              <a:p>
                <a:endParaRPr lang="en-US"/>
              </a:p>
            </p:txBody>
          </p:sp>
          <p:sp>
            <p:nvSpPr>
              <p:cNvPr id="645" name="Freeform 646"/>
              <p:cNvSpPr>
                <a:spLocks noChangeAspect="1"/>
              </p:cNvSpPr>
              <p:nvPr/>
            </p:nvSpPr>
            <p:spPr bwMode="auto">
              <a:xfrm>
                <a:off x="3077" y="959"/>
                <a:ext cx="122" cy="46"/>
              </a:xfrm>
              <a:custGeom>
                <a:avLst/>
                <a:gdLst>
                  <a:gd name="T0" fmla="*/ 1245 w 102"/>
                  <a:gd name="T1" fmla="*/ 235 h 38"/>
                  <a:gd name="T2" fmla="*/ 1245 w 102"/>
                  <a:gd name="T3" fmla="*/ 194 h 38"/>
                  <a:gd name="T4" fmla="*/ 1092 w 102"/>
                  <a:gd name="T5" fmla="*/ 151 h 38"/>
                  <a:gd name="T6" fmla="*/ 958 w 102"/>
                  <a:gd name="T7" fmla="*/ 85 h 38"/>
                  <a:gd name="T8" fmla="*/ 883 w 102"/>
                  <a:gd name="T9" fmla="*/ 70 h 38"/>
                  <a:gd name="T10" fmla="*/ 801 w 102"/>
                  <a:gd name="T11" fmla="*/ 132 h 38"/>
                  <a:gd name="T12" fmla="*/ 738 w 102"/>
                  <a:gd name="T13" fmla="*/ 151 h 38"/>
                  <a:gd name="T14" fmla="*/ 738 w 102"/>
                  <a:gd name="T15" fmla="*/ 85 h 38"/>
                  <a:gd name="T16" fmla="*/ 670 w 102"/>
                  <a:gd name="T17" fmla="*/ 0 h 38"/>
                  <a:gd name="T18" fmla="*/ 665 w 102"/>
                  <a:gd name="T19" fmla="*/ 58 h 38"/>
                  <a:gd name="T20" fmla="*/ 638 w 102"/>
                  <a:gd name="T21" fmla="*/ 58 h 38"/>
                  <a:gd name="T22" fmla="*/ 665 w 102"/>
                  <a:gd name="T23" fmla="*/ 201 h 38"/>
                  <a:gd name="T24" fmla="*/ 617 w 102"/>
                  <a:gd name="T25" fmla="*/ 201 h 38"/>
                  <a:gd name="T26" fmla="*/ 556 w 102"/>
                  <a:gd name="T27" fmla="*/ 125 h 38"/>
                  <a:gd name="T28" fmla="*/ 428 w 102"/>
                  <a:gd name="T29" fmla="*/ 125 h 38"/>
                  <a:gd name="T30" fmla="*/ 337 w 102"/>
                  <a:gd name="T31" fmla="*/ 2 h 38"/>
                  <a:gd name="T32" fmla="*/ 263 w 102"/>
                  <a:gd name="T33" fmla="*/ 2 h 38"/>
                  <a:gd name="T34" fmla="*/ 315 w 102"/>
                  <a:gd name="T35" fmla="*/ 183 h 38"/>
                  <a:gd name="T36" fmla="*/ 220 w 102"/>
                  <a:gd name="T37" fmla="*/ 103 h 38"/>
                  <a:gd name="T38" fmla="*/ 184 w 102"/>
                  <a:gd name="T39" fmla="*/ 58 h 38"/>
                  <a:gd name="T40" fmla="*/ 211 w 102"/>
                  <a:gd name="T41" fmla="*/ 183 h 38"/>
                  <a:gd name="T42" fmla="*/ 147 w 102"/>
                  <a:gd name="T43" fmla="*/ 103 h 38"/>
                  <a:gd name="T44" fmla="*/ 50 w 102"/>
                  <a:gd name="T45" fmla="*/ 85 h 38"/>
                  <a:gd name="T46" fmla="*/ 0 w 102"/>
                  <a:gd name="T47" fmla="*/ 103 h 38"/>
                  <a:gd name="T48" fmla="*/ 123 w 102"/>
                  <a:gd name="T49" fmla="*/ 160 h 38"/>
                  <a:gd name="T50" fmla="*/ 115 w 102"/>
                  <a:gd name="T51" fmla="*/ 201 h 38"/>
                  <a:gd name="T52" fmla="*/ 184 w 102"/>
                  <a:gd name="T53" fmla="*/ 222 h 38"/>
                  <a:gd name="T54" fmla="*/ 184 w 102"/>
                  <a:gd name="T55" fmla="*/ 235 h 38"/>
                  <a:gd name="T56" fmla="*/ 115 w 102"/>
                  <a:gd name="T57" fmla="*/ 269 h 38"/>
                  <a:gd name="T58" fmla="*/ 176 w 102"/>
                  <a:gd name="T59" fmla="*/ 294 h 38"/>
                  <a:gd name="T60" fmla="*/ 263 w 102"/>
                  <a:gd name="T61" fmla="*/ 294 h 38"/>
                  <a:gd name="T62" fmla="*/ 403 w 102"/>
                  <a:gd name="T63" fmla="*/ 284 h 38"/>
                  <a:gd name="T64" fmla="*/ 584 w 102"/>
                  <a:gd name="T65" fmla="*/ 284 h 38"/>
                  <a:gd name="T66" fmla="*/ 584 w 102"/>
                  <a:gd name="T67" fmla="*/ 326 h 38"/>
                  <a:gd name="T68" fmla="*/ 435 w 102"/>
                  <a:gd name="T69" fmla="*/ 344 h 38"/>
                  <a:gd name="T70" fmla="*/ 428 w 102"/>
                  <a:gd name="T71" fmla="*/ 356 h 38"/>
                  <a:gd name="T72" fmla="*/ 325 w 102"/>
                  <a:gd name="T73" fmla="*/ 344 h 38"/>
                  <a:gd name="T74" fmla="*/ 325 w 102"/>
                  <a:gd name="T75" fmla="*/ 356 h 38"/>
                  <a:gd name="T76" fmla="*/ 431 w 102"/>
                  <a:gd name="T77" fmla="*/ 395 h 38"/>
                  <a:gd name="T78" fmla="*/ 465 w 102"/>
                  <a:gd name="T79" fmla="*/ 468 h 38"/>
                  <a:gd name="T80" fmla="*/ 670 w 102"/>
                  <a:gd name="T81" fmla="*/ 431 h 38"/>
                  <a:gd name="T82" fmla="*/ 690 w 102"/>
                  <a:gd name="T83" fmla="*/ 504 h 38"/>
                  <a:gd name="T84" fmla="*/ 847 w 102"/>
                  <a:gd name="T85" fmla="*/ 531 h 38"/>
                  <a:gd name="T86" fmla="*/ 951 w 102"/>
                  <a:gd name="T87" fmla="*/ 419 h 38"/>
                  <a:gd name="T88" fmla="*/ 1056 w 102"/>
                  <a:gd name="T89" fmla="*/ 419 h 38"/>
                  <a:gd name="T90" fmla="*/ 1103 w 102"/>
                  <a:gd name="T91" fmla="*/ 326 h 38"/>
                  <a:gd name="T92" fmla="*/ 1245 w 102"/>
                  <a:gd name="T93" fmla="*/ 235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solidFill>
                <a:schemeClr val="bg1"/>
              </a:solidFill>
              <a:ln w="3175" cap="rnd">
                <a:solidFill>
                  <a:srgbClr val="997480"/>
                </a:solidFill>
                <a:round/>
                <a:headEnd/>
                <a:tailEnd/>
              </a:ln>
            </p:spPr>
            <p:txBody>
              <a:bodyPr/>
              <a:lstStyle/>
              <a:p>
                <a:endParaRPr lang="en-US"/>
              </a:p>
            </p:txBody>
          </p:sp>
          <p:sp>
            <p:nvSpPr>
              <p:cNvPr id="646" name="Freeform 647"/>
              <p:cNvSpPr>
                <a:spLocks noChangeAspect="1"/>
              </p:cNvSpPr>
              <p:nvPr/>
            </p:nvSpPr>
            <p:spPr bwMode="auto">
              <a:xfrm>
                <a:off x="3253" y="970"/>
                <a:ext cx="22" cy="6"/>
              </a:xfrm>
              <a:custGeom>
                <a:avLst/>
                <a:gdLst>
                  <a:gd name="T0" fmla="*/ 1 w 18"/>
                  <a:gd name="T1" fmla="*/ 2 h 5"/>
                  <a:gd name="T2" fmla="*/ 1 w 18"/>
                  <a:gd name="T3" fmla="*/ 50 h 5"/>
                  <a:gd name="T4" fmla="*/ 216 w 18"/>
                  <a:gd name="T5" fmla="*/ 42 h 5"/>
                  <a:gd name="T6" fmla="*/ 295 w 18"/>
                  <a:gd name="T7" fmla="*/ 2 h 5"/>
                  <a:gd name="T8" fmla="*/ 295 w 18"/>
                  <a:gd name="T9" fmla="*/ 0 h 5"/>
                  <a:gd name="T10" fmla="*/ 79 w 18"/>
                  <a:gd name="T11" fmla="*/ 2 h 5"/>
                  <a:gd name="T12" fmla="*/ 1 w 18"/>
                  <a:gd name="T13" fmla="*/ 2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solidFill>
                <a:srgbClr val="D4BAC2"/>
              </a:solidFill>
              <a:ln w="3175" cap="rnd">
                <a:solidFill>
                  <a:srgbClr val="997480"/>
                </a:solidFill>
                <a:round/>
                <a:headEnd/>
                <a:tailEnd/>
              </a:ln>
            </p:spPr>
            <p:txBody>
              <a:bodyPr/>
              <a:lstStyle/>
              <a:p>
                <a:endParaRPr lang="en-US"/>
              </a:p>
            </p:txBody>
          </p:sp>
          <p:sp>
            <p:nvSpPr>
              <p:cNvPr id="647" name="Freeform 648"/>
              <p:cNvSpPr>
                <a:spLocks noChangeAspect="1"/>
              </p:cNvSpPr>
              <p:nvPr/>
            </p:nvSpPr>
            <p:spPr bwMode="auto">
              <a:xfrm>
                <a:off x="3207" y="1007"/>
                <a:ext cx="26" cy="6"/>
              </a:xfrm>
              <a:custGeom>
                <a:avLst/>
                <a:gdLst>
                  <a:gd name="T0" fmla="*/ 1 w 21"/>
                  <a:gd name="T1" fmla="*/ 1 h 5"/>
                  <a:gd name="T2" fmla="*/ 62 w 21"/>
                  <a:gd name="T3" fmla="*/ 50 h 5"/>
                  <a:gd name="T4" fmla="*/ 207 w 21"/>
                  <a:gd name="T5" fmla="*/ 2 h 5"/>
                  <a:gd name="T6" fmla="*/ 349 w 21"/>
                  <a:gd name="T7" fmla="*/ 60 h 5"/>
                  <a:gd name="T8" fmla="*/ 425 w 21"/>
                  <a:gd name="T9" fmla="*/ 42 h 5"/>
                  <a:gd name="T10" fmla="*/ 392 w 21"/>
                  <a:gd name="T11" fmla="*/ 2 h 5"/>
                  <a:gd name="T12" fmla="*/ 277 w 21"/>
                  <a:gd name="T13" fmla="*/ 0 h 5"/>
                  <a:gd name="T14" fmla="*/ 77 w 21"/>
                  <a:gd name="T15" fmla="*/ 1 h 5"/>
                  <a:gd name="T16" fmla="*/ 1 w 21"/>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solidFill>
                <a:srgbClr val="D4BAC2"/>
              </a:solidFill>
              <a:ln w="3175" cap="rnd">
                <a:solidFill>
                  <a:srgbClr val="997480"/>
                </a:solidFill>
                <a:round/>
                <a:headEnd/>
                <a:tailEnd/>
              </a:ln>
            </p:spPr>
            <p:txBody>
              <a:bodyPr/>
              <a:lstStyle/>
              <a:p>
                <a:endParaRPr lang="en-US"/>
              </a:p>
            </p:txBody>
          </p:sp>
          <p:sp>
            <p:nvSpPr>
              <p:cNvPr id="648" name="Freeform 649"/>
              <p:cNvSpPr>
                <a:spLocks noChangeAspect="1"/>
              </p:cNvSpPr>
              <p:nvPr/>
            </p:nvSpPr>
            <p:spPr bwMode="auto">
              <a:xfrm>
                <a:off x="4787" y="1606"/>
                <a:ext cx="14" cy="12"/>
              </a:xfrm>
              <a:custGeom>
                <a:avLst/>
                <a:gdLst>
                  <a:gd name="T0" fmla="*/ 103 w 12"/>
                  <a:gd name="T1" fmla="*/ 2 h 10"/>
                  <a:gd name="T2" fmla="*/ 88 w 12"/>
                  <a:gd name="T3" fmla="*/ 103 h 10"/>
                  <a:gd name="T4" fmla="*/ 2 w 12"/>
                  <a:gd name="T5" fmla="*/ 103 h 10"/>
                  <a:gd name="T6" fmla="*/ 47 w 12"/>
                  <a:gd name="T7" fmla="*/ 1 h 10"/>
                  <a:gd name="T8" fmla="*/ 10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rgbClr val="FFE270"/>
              </a:solidFill>
              <a:ln w="3175" cap="rnd">
                <a:solidFill>
                  <a:srgbClr val="9C926C"/>
                </a:solidFill>
                <a:round/>
                <a:headEnd/>
                <a:tailEnd/>
              </a:ln>
            </p:spPr>
            <p:txBody>
              <a:bodyPr/>
              <a:lstStyle/>
              <a:p>
                <a:endParaRPr lang="en-US"/>
              </a:p>
            </p:txBody>
          </p:sp>
          <p:sp>
            <p:nvSpPr>
              <p:cNvPr id="649" name="Freeform 650"/>
              <p:cNvSpPr>
                <a:spLocks noChangeAspect="1"/>
              </p:cNvSpPr>
              <p:nvPr/>
            </p:nvSpPr>
            <p:spPr bwMode="auto">
              <a:xfrm>
                <a:off x="5129" y="1519"/>
                <a:ext cx="14" cy="15"/>
              </a:xfrm>
              <a:custGeom>
                <a:avLst/>
                <a:gdLst>
                  <a:gd name="T0" fmla="*/ 89 w 12"/>
                  <a:gd name="T1" fmla="*/ 1 h 13"/>
                  <a:gd name="T2" fmla="*/ 89 w 12"/>
                  <a:gd name="T3" fmla="*/ 50 h 13"/>
                  <a:gd name="T4" fmla="*/ 0 w 12"/>
                  <a:gd name="T5" fmla="*/ 89 h 13"/>
                  <a:gd name="T6" fmla="*/ 2 w 12"/>
                  <a:gd name="T7" fmla="*/ 3 h 13"/>
                  <a:gd name="T8" fmla="*/ 89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rgbClr val="FFE270"/>
              </a:solidFill>
              <a:ln w="3175" cap="rnd">
                <a:solidFill>
                  <a:srgbClr val="9C926C"/>
                </a:solidFill>
                <a:round/>
                <a:headEnd/>
                <a:tailEnd/>
              </a:ln>
            </p:spPr>
            <p:txBody>
              <a:bodyPr/>
              <a:lstStyle/>
              <a:p>
                <a:endParaRPr lang="en-US"/>
              </a:p>
            </p:txBody>
          </p:sp>
          <p:sp>
            <p:nvSpPr>
              <p:cNvPr id="650" name="Freeform 651"/>
              <p:cNvSpPr>
                <a:spLocks noChangeAspect="1"/>
              </p:cNvSpPr>
              <p:nvPr/>
            </p:nvSpPr>
            <p:spPr bwMode="auto">
              <a:xfrm>
                <a:off x="3500" y="1269"/>
                <a:ext cx="24" cy="21"/>
              </a:xfrm>
              <a:custGeom>
                <a:avLst/>
                <a:gdLst>
                  <a:gd name="T0" fmla="*/ 228 w 20"/>
                  <a:gd name="T1" fmla="*/ 93 h 17"/>
                  <a:gd name="T2" fmla="*/ 258 w 20"/>
                  <a:gd name="T3" fmla="*/ 142 h 17"/>
                  <a:gd name="T4" fmla="*/ 210 w 20"/>
                  <a:gd name="T5" fmla="*/ 231 h 17"/>
                  <a:gd name="T6" fmla="*/ 72 w 20"/>
                  <a:gd name="T7" fmla="*/ 330 h 17"/>
                  <a:gd name="T8" fmla="*/ 2 w 20"/>
                  <a:gd name="T9" fmla="*/ 317 h 17"/>
                  <a:gd name="T10" fmla="*/ 0 w 20"/>
                  <a:gd name="T11" fmla="*/ 175 h 17"/>
                  <a:gd name="T12" fmla="*/ 2 w 20"/>
                  <a:gd name="T13" fmla="*/ 1 h 17"/>
                  <a:gd name="T14" fmla="*/ 103 w 20"/>
                  <a:gd name="T15" fmla="*/ 1 h 17"/>
                  <a:gd name="T16" fmla="*/ 179 w 20"/>
                  <a:gd name="T17" fmla="*/ 75 h 17"/>
                  <a:gd name="T18" fmla="*/ 228 w 20"/>
                  <a:gd name="T19" fmla="*/ 9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rgbClr val="FFE270"/>
              </a:solidFill>
              <a:ln w="3175" cap="rnd">
                <a:solidFill>
                  <a:srgbClr val="9C926C"/>
                </a:solidFill>
                <a:round/>
                <a:headEnd/>
                <a:tailEnd/>
              </a:ln>
            </p:spPr>
            <p:txBody>
              <a:bodyPr/>
              <a:lstStyle/>
              <a:p>
                <a:endParaRPr lang="en-US"/>
              </a:p>
            </p:txBody>
          </p:sp>
          <p:sp>
            <p:nvSpPr>
              <p:cNvPr id="651" name="Freeform 652"/>
              <p:cNvSpPr>
                <a:spLocks noChangeAspect="1"/>
              </p:cNvSpPr>
              <p:nvPr/>
            </p:nvSpPr>
            <p:spPr bwMode="auto">
              <a:xfrm>
                <a:off x="3629" y="1240"/>
                <a:ext cx="30" cy="24"/>
              </a:xfrm>
              <a:custGeom>
                <a:avLst/>
                <a:gdLst>
                  <a:gd name="T0" fmla="*/ 86 w 25"/>
                  <a:gd name="T1" fmla="*/ 1 h 20"/>
                  <a:gd name="T2" fmla="*/ 228 w 25"/>
                  <a:gd name="T3" fmla="*/ 124 h 20"/>
                  <a:gd name="T4" fmla="*/ 266 w 25"/>
                  <a:gd name="T5" fmla="*/ 124 h 20"/>
                  <a:gd name="T6" fmla="*/ 319 w 25"/>
                  <a:gd name="T7" fmla="*/ 190 h 20"/>
                  <a:gd name="T8" fmla="*/ 310 w 25"/>
                  <a:gd name="T9" fmla="*/ 215 h 20"/>
                  <a:gd name="T10" fmla="*/ 215 w 25"/>
                  <a:gd name="T11" fmla="*/ 252 h 20"/>
                  <a:gd name="T12" fmla="*/ 149 w 25"/>
                  <a:gd name="T13" fmla="*/ 179 h 20"/>
                  <a:gd name="T14" fmla="*/ 86 w 25"/>
                  <a:gd name="T15" fmla="*/ 179 h 20"/>
                  <a:gd name="T16" fmla="*/ 1 w 25"/>
                  <a:gd name="T17" fmla="*/ 103 h 20"/>
                  <a:gd name="T18" fmla="*/ 1 w 25"/>
                  <a:gd name="T19" fmla="*/ 42 h 20"/>
                  <a:gd name="T20" fmla="*/ 50 w 25"/>
                  <a:gd name="T21" fmla="*/ 42 h 20"/>
                  <a:gd name="T22" fmla="*/ 86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rgbClr val="FFE270"/>
              </a:solidFill>
              <a:ln w="3175" cap="rnd">
                <a:solidFill>
                  <a:srgbClr val="9C926C"/>
                </a:solidFill>
                <a:round/>
                <a:headEnd/>
                <a:tailEnd/>
              </a:ln>
            </p:spPr>
            <p:txBody>
              <a:bodyPr/>
              <a:lstStyle/>
              <a:p>
                <a:endParaRPr lang="en-US"/>
              </a:p>
            </p:txBody>
          </p:sp>
          <p:sp>
            <p:nvSpPr>
              <p:cNvPr id="652" name="Freeform 653"/>
              <p:cNvSpPr>
                <a:spLocks noChangeAspect="1"/>
              </p:cNvSpPr>
              <p:nvPr/>
            </p:nvSpPr>
            <p:spPr bwMode="auto">
              <a:xfrm>
                <a:off x="3555" y="1064"/>
                <a:ext cx="185" cy="103"/>
              </a:xfrm>
              <a:custGeom>
                <a:avLst/>
                <a:gdLst>
                  <a:gd name="T0" fmla="*/ 1988 w 154"/>
                  <a:gd name="T1" fmla="*/ 175 h 86"/>
                  <a:gd name="T2" fmla="*/ 1852 w 154"/>
                  <a:gd name="T3" fmla="*/ 262 h 86"/>
                  <a:gd name="T4" fmla="*/ 1378 w 154"/>
                  <a:gd name="T5" fmla="*/ 404 h 86"/>
                  <a:gd name="T6" fmla="*/ 1297 w 154"/>
                  <a:gd name="T7" fmla="*/ 383 h 86"/>
                  <a:gd name="T8" fmla="*/ 1221 w 154"/>
                  <a:gd name="T9" fmla="*/ 450 h 86"/>
                  <a:gd name="T10" fmla="*/ 1134 w 154"/>
                  <a:gd name="T11" fmla="*/ 487 h 86"/>
                  <a:gd name="T12" fmla="*/ 1033 w 154"/>
                  <a:gd name="T13" fmla="*/ 580 h 86"/>
                  <a:gd name="T14" fmla="*/ 899 w 154"/>
                  <a:gd name="T15" fmla="*/ 580 h 86"/>
                  <a:gd name="T16" fmla="*/ 899 w 154"/>
                  <a:gd name="T17" fmla="*/ 637 h 86"/>
                  <a:gd name="T18" fmla="*/ 795 w 154"/>
                  <a:gd name="T19" fmla="*/ 695 h 86"/>
                  <a:gd name="T20" fmla="*/ 705 w 154"/>
                  <a:gd name="T21" fmla="*/ 695 h 86"/>
                  <a:gd name="T22" fmla="*/ 662 w 154"/>
                  <a:gd name="T23" fmla="*/ 800 h 86"/>
                  <a:gd name="T24" fmla="*/ 597 w 154"/>
                  <a:gd name="T25" fmla="*/ 893 h 86"/>
                  <a:gd name="T26" fmla="*/ 537 w 154"/>
                  <a:gd name="T27" fmla="*/ 841 h 86"/>
                  <a:gd name="T28" fmla="*/ 537 w 154"/>
                  <a:gd name="T29" fmla="*/ 893 h 86"/>
                  <a:gd name="T30" fmla="*/ 587 w 154"/>
                  <a:gd name="T31" fmla="*/ 958 h 86"/>
                  <a:gd name="T32" fmla="*/ 496 w 154"/>
                  <a:gd name="T33" fmla="*/ 950 h 86"/>
                  <a:gd name="T34" fmla="*/ 536 w 154"/>
                  <a:gd name="T35" fmla="*/ 1007 h 86"/>
                  <a:gd name="T36" fmla="*/ 413 w 154"/>
                  <a:gd name="T37" fmla="*/ 1072 h 86"/>
                  <a:gd name="T38" fmla="*/ 281 w 154"/>
                  <a:gd name="T39" fmla="*/ 1020 h 86"/>
                  <a:gd name="T40" fmla="*/ 124 w 154"/>
                  <a:gd name="T41" fmla="*/ 1020 h 86"/>
                  <a:gd name="T42" fmla="*/ 72 w 154"/>
                  <a:gd name="T43" fmla="*/ 1020 h 86"/>
                  <a:gd name="T44" fmla="*/ 148 w 154"/>
                  <a:gd name="T45" fmla="*/ 965 h 86"/>
                  <a:gd name="T46" fmla="*/ 1 w 154"/>
                  <a:gd name="T47" fmla="*/ 996 h 86"/>
                  <a:gd name="T48" fmla="*/ 103 w 154"/>
                  <a:gd name="T49" fmla="*/ 895 h 86"/>
                  <a:gd name="T50" fmla="*/ 179 w 154"/>
                  <a:gd name="T51" fmla="*/ 836 h 86"/>
                  <a:gd name="T52" fmla="*/ 258 w 154"/>
                  <a:gd name="T53" fmla="*/ 871 h 86"/>
                  <a:gd name="T54" fmla="*/ 195 w 154"/>
                  <a:gd name="T55" fmla="*/ 800 h 86"/>
                  <a:gd name="T56" fmla="*/ 338 w 154"/>
                  <a:gd name="T57" fmla="*/ 763 h 86"/>
                  <a:gd name="T58" fmla="*/ 215 w 154"/>
                  <a:gd name="T59" fmla="*/ 727 h 86"/>
                  <a:gd name="T60" fmla="*/ 338 w 154"/>
                  <a:gd name="T61" fmla="*/ 695 h 86"/>
                  <a:gd name="T62" fmla="*/ 268 w 154"/>
                  <a:gd name="T63" fmla="*/ 659 h 86"/>
                  <a:gd name="T64" fmla="*/ 268 w 154"/>
                  <a:gd name="T65" fmla="*/ 624 h 86"/>
                  <a:gd name="T66" fmla="*/ 195 w 154"/>
                  <a:gd name="T67" fmla="*/ 550 h 86"/>
                  <a:gd name="T68" fmla="*/ 234 w 154"/>
                  <a:gd name="T69" fmla="*/ 550 h 86"/>
                  <a:gd name="T70" fmla="*/ 268 w 154"/>
                  <a:gd name="T71" fmla="*/ 583 h 86"/>
                  <a:gd name="T72" fmla="*/ 372 w 154"/>
                  <a:gd name="T73" fmla="*/ 550 h 86"/>
                  <a:gd name="T74" fmla="*/ 496 w 154"/>
                  <a:gd name="T75" fmla="*/ 550 h 86"/>
                  <a:gd name="T76" fmla="*/ 524 w 154"/>
                  <a:gd name="T77" fmla="*/ 484 h 86"/>
                  <a:gd name="T78" fmla="*/ 524 w 154"/>
                  <a:gd name="T79" fmla="*/ 408 h 86"/>
                  <a:gd name="T80" fmla="*/ 629 w 154"/>
                  <a:gd name="T81" fmla="*/ 434 h 86"/>
                  <a:gd name="T82" fmla="*/ 662 w 154"/>
                  <a:gd name="T83" fmla="*/ 363 h 86"/>
                  <a:gd name="T84" fmla="*/ 795 w 154"/>
                  <a:gd name="T85" fmla="*/ 320 h 86"/>
                  <a:gd name="T86" fmla="*/ 846 w 154"/>
                  <a:gd name="T87" fmla="*/ 303 h 86"/>
                  <a:gd name="T88" fmla="*/ 897 w 154"/>
                  <a:gd name="T89" fmla="*/ 314 h 86"/>
                  <a:gd name="T90" fmla="*/ 899 w 154"/>
                  <a:gd name="T91" fmla="*/ 262 h 86"/>
                  <a:gd name="T92" fmla="*/ 1117 w 154"/>
                  <a:gd name="T93" fmla="*/ 262 h 86"/>
                  <a:gd name="T94" fmla="*/ 1134 w 154"/>
                  <a:gd name="T95" fmla="*/ 302 h 86"/>
                  <a:gd name="T96" fmla="*/ 1182 w 154"/>
                  <a:gd name="T97" fmla="*/ 253 h 86"/>
                  <a:gd name="T98" fmla="*/ 1297 w 154"/>
                  <a:gd name="T99" fmla="*/ 252 h 86"/>
                  <a:gd name="T100" fmla="*/ 1420 w 154"/>
                  <a:gd name="T101" fmla="*/ 252 h 86"/>
                  <a:gd name="T102" fmla="*/ 1467 w 154"/>
                  <a:gd name="T103" fmla="*/ 176 h 86"/>
                  <a:gd name="T104" fmla="*/ 1558 w 154"/>
                  <a:gd name="T105" fmla="*/ 147 h 86"/>
                  <a:gd name="T106" fmla="*/ 1575 w 154"/>
                  <a:gd name="T107" fmla="*/ 86 h 86"/>
                  <a:gd name="T108" fmla="*/ 1792 w 154"/>
                  <a:gd name="T109" fmla="*/ 1 h 86"/>
                  <a:gd name="T110" fmla="*/ 1897 w 154"/>
                  <a:gd name="T111" fmla="*/ 50 h 86"/>
                  <a:gd name="T112" fmla="*/ 1965 w 154"/>
                  <a:gd name="T113" fmla="*/ 60 h 86"/>
                  <a:gd name="T114" fmla="*/ 2012 w 154"/>
                  <a:gd name="T115" fmla="*/ 123 h 86"/>
                  <a:gd name="T116" fmla="*/ 1988 w 154"/>
                  <a:gd name="T117" fmla="*/ 175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chemeClr val="bg1"/>
              </a:solidFill>
              <a:ln w="3175" cap="rnd">
                <a:solidFill>
                  <a:srgbClr val="9C926C"/>
                </a:solidFill>
                <a:round/>
                <a:headEnd/>
                <a:tailEnd/>
              </a:ln>
            </p:spPr>
            <p:txBody>
              <a:bodyPr/>
              <a:lstStyle/>
              <a:p>
                <a:endParaRPr lang="en-US"/>
              </a:p>
            </p:txBody>
          </p:sp>
          <p:sp>
            <p:nvSpPr>
              <p:cNvPr id="653" name="Freeform 654"/>
              <p:cNvSpPr>
                <a:spLocks noChangeAspect="1"/>
              </p:cNvSpPr>
              <p:nvPr/>
            </p:nvSpPr>
            <p:spPr bwMode="auto">
              <a:xfrm>
                <a:off x="3535" y="1165"/>
                <a:ext cx="79" cy="77"/>
              </a:xfrm>
              <a:custGeom>
                <a:avLst/>
                <a:gdLst>
                  <a:gd name="T0" fmla="*/ 615 w 66"/>
                  <a:gd name="T1" fmla="*/ 73 h 64"/>
                  <a:gd name="T2" fmla="*/ 559 w 66"/>
                  <a:gd name="T3" fmla="*/ 123 h 64"/>
                  <a:gd name="T4" fmla="*/ 573 w 66"/>
                  <a:gd name="T5" fmla="*/ 148 h 64"/>
                  <a:gd name="T6" fmla="*/ 488 w 66"/>
                  <a:gd name="T7" fmla="*/ 148 h 64"/>
                  <a:gd name="T8" fmla="*/ 522 w 66"/>
                  <a:gd name="T9" fmla="*/ 197 h 64"/>
                  <a:gd name="T10" fmla="*/ 522 w 66"/>
                  <a:gd name="T11" fmla="*/ 332 h 64"/>
                  <a:gd name="T12" fmla="*/ 540 w 66"/>
                  <a:gd name="T13" fmla="*/ 537 h 64"/>
                  <a:gd name="T14" fmla="*/ 773 w 66"/>
                  <a:gd name="T15" fmla="*/ 748 h 64"/>
                  <a:gd name="T16" fmla="*/ 821 w 66"/>
                  <a:gd name="T17" fmla="*/ 805 h 64"/>
                  <a:gd name="T18" fmla="*/ 772 w 66"/>
                  <a:gd name="T19" fmla="*/ 824 h 64"/>
                  <a:gd name="T20" fmla="*/ 698 w 66"/>
                  <a:gd name="T21" fmla="*/ 780 h 64"/>
                  <a:gd name="T22" fmla="*/ 669 w 66"/>
                  <a:gd name="T23" fmla="*/ 824 h 64"/>
                  <a:gd name="T24" fmla="*/ 583 w 66"/>
                  <a:gd name="T25" fmla="*/ 824 h 64"/>
                  <a:gd name="T26" fmla="*/ 522 w 66"/>
                  <a:gd name="T27" fmla="*/ 760 h 64"/>
                  <a:gd name="T28" fmla="*/ 488 w 66"/>
                  <a:gd name="T29" fmla="*/ 760 h 64"/>
                  <a:gd name="T30" fmla="*/ 540 w 66"/>
                  <a:gd name="T31" fmla="*/ 824 h 64"/>
                  <a:gd name="T32" fmla="*/ 488 w 66"/>
                  <a:gd name="T33" fmla="*/ 835 h 64"/>
                  <a:gd name="T34" fmla="*/ 436 w 66"/>
                  <a:gd name="T35" fmla="*/ 780 h 64"/>
                  <a:gd name="T36" fmla="*/ 303 w 66"/>
                  <a:gd name="T37" fmla="*/ 780 h 64"/>
                  <a:gd name="T38" fmla="*/ 315 w 66"/>
                  <a:gd name="T39" fmla="*/ 727 h 64"/>
                  <a:gd name="T40" fmla="*/ 304 w 66"/>
                  <a:gd name="T41" fmla="*/ 675 h 64"/>
                  <a:gd name="T42" fmla="*/ 364 w 66"/>
                  <a:gd name="T43" fmla="*/ 648 h 64"/>
                  <a:gd name="T44" fmla="*/ 304 w 66"/>
                  <a:gd name="T45" fmla="*/ 632 h 64"/>
                  <a:gd name="T46" fmla="*/ 254 w 66"/>
                  <a:gd name="T47" fmla="*/ 561 h 64"/>
                  <a:gd name="T48" fmla="*/ 184 w 66"/>
                  <a:gd name="T49" fmla="*/ 578 h 64"/>
                  <a:gd name="T50" fmla="*/ 147 w 66"/>
                  <a:gd name="T51" fmla="*/ 501 h 64"/>
                  <a:gd name="T52" fmla="*/ 103 w 66"/>
                  <a:gd name="T53" fmla="*/ 537 h 64"/>
                  <a:gd name="T54" fmla="*/ 2 w 66"/>
                  <a:gd name="T55" fmla="*/ 525 h 64"/>
                  <a:gd name="T56" fmla="*/ 1 w 66"/>
                  <a:gd name="T57" fmla="*/ 387 h 64"/>
                  <a:gd name="T58" fmla="*/ 72 w 66"/>
                  <a:gd name="T59" fmla="*/ 387 h 64"/>
                  <a:gd name="T60" fmla="*/ 103 w 66"/>
                  <a:gd name="T61" fmla="*/ 413 h 64"/>
                  <a:gd name="T62" fmla="*/ 123 w 66"/>
                  <a:gd name="T63" fmla="*/ 276 h 64"/>
                  <a:gd name="T64" fmla="*/ 146 w 66"/>
                  <a:gd name="T65" fmla="*/ 178 h 64"/>
                  <a:gd name="T66" fmla="*/ 209 w 66"/>
                  <a:gd name="T67" fmla="*/ 61 h 64"/>
                  <a:gd name="T68" fmla="*/ 253 w 66"/>
                  <a:gd name="T69" fmla="*/ 2 h 64"/>
                  <a:gd name="T70" fmla="*/ 364 w 66"/>
                  <a:gd name="T71" fmla="*/ 0 h 64"/>
                  <a:gd name="T72" fmla="*/ 487 w 66"/>
                  <a:gd name="T73" fmla="*/ 2 h 64"/>
                  <a:gd name="T74" fmla="*/ 615 w 66"/>
                  <a:gd name="T75" fmla="*/ 73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chemeClr val="bg1"/>
              </a:solidFill>
              <a:ln w="3175" cap="rnd">
                <a:solidFill>
                  <a:srgbClr val="9C926C"/>
                </a:solidFill>
                <a:round/>
                <a:headEnd/>
                <a:tailEnd/>
              </a:ln>
            </p:spPr>
            <p:txBody>
              <a:bodyPr/>
              <a:lstStyle/>
              <a:p>
                <a:endParaRPr lang="en-US"/>
              </a:p>
            </p:txBody>
          </p:sp>
          <p:sp>
            <p:nvSpPr>
              <p:cNvPr id="654" name="Freeform 655"/>
              <p:cNvSpPr>
                <a:spLocks noChangeAspect="1"/>
              </p:cNvSpPr>
              <p:nvPr/>
            </p:nvSpPr>
            <p:spPr bwMode="auto">
              <a:xfrm>
                <a:off x="3547" y="1218"/>
                <a:ext cx="11" cy="13"/>
              </a:xfrm>
              <a:custGeom>
                <a:avLst/>
                <a:gdLst>
                  <a:gd name="T0" fmla="*/ 2 w 9"/>
                  <a:gd name="T1" fmla="*/ 1 h 11"/>
                  <a:gd name="T2" fmla="*/ 1 w 9"/>
                  <a:gd name="T3" fmla="*/ 2 h 11"/>
                  <a:gd name="T4" fmla="*/ 133 w 9"/>
                  <a:gd name="T5" fmla="*/ 106 h 11"/>
                  <a:gd name="T6" fmla="*/ 145 w 9"/>
                  <a:gd name="T7" fmla="*/ 67 h 11"/>
                  <a:gd name="T8" fmla="*/ 97 w 9"/>
                  <a:gd name="T9" fmla="*/ 35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rgbClr val="FFE270"/>
              </a:solidFill>
              <a:ln w="3175" cap="rnd">
                <a:solidFill>
                  <a:srgbClr val="9C926C"/>
                </a:solidFill>
                <a:round/>
                <a:headEnd/>
                <a:tailEnd/>
              </a:ln>
            </p:spPr>
            <p:txBody>
              <a:bodyPr/>
              <a:lstStyle/>
              <a:p>
                <a:endParaRPr lang="en-US"/>
              </a:p>
            </p:txBody>
          </p:sp>
          <p:sp>
            <p:nvSpPr>
              <p:cNvPr id="655" name="Freeform 656"/>
              <p:cNvSpPr>
                <a:spLocks noChangeAspect="1"/>
              </p:cNvSpPr>
              <p:nvPr/>
            </p:nvSpPr>
            <p:spPr bwMode="auto">
              <a:xfrm>
                <a:off x="828" y="1482"/>
                <a:ext cx="10" cy="8"/>
              </a:xfrm>
              <a:custGeom>
                <a:avLst/>
                <a:gdLst>
                  <a:gd name="T0" fmla="*/ 119 w 8"/>
                  <a:gd name="T1" fmla="*/ 33 h 7"/>
                  <a:gd name="T2" fmla="*/ 1 w 8"/>
                  <a:gd name="T3" fmla="*/ 38 h 7"/>
                  <a:gd name="T4" fmla="*/ 61 w 8"/>
                  <a:gd name="T5" fmla="*/ 3 h 7"/>
                  <a:gd name="T6" fmla="*/ 173 w 8"/>
                  <a:gd name="T7" fmla="*/ 1 h 7"/>
                  <a:gd name="T8" fmla="*/ 119 w 8"/>
                  <a:gd name="T9" fmla="*/ 33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rgbClr val="FFCCA8"/>
              </a:solidFill>
              <a:ln w="3175" cap="rnd">
                <a:solidFill>
                  <a:srgbClr val="B38768"/>
                </a:solidFill>
                <a:round/>
                <a:headEnd/>
                <a:tailEnd/>
              </a:ln>
            </p:spPr>
            <p:txBody>
              <a:bodyPr/>
              <a:lstStyle/>
              <a:p>
                <a:endParaRPr lang="en-US"/>
              </a:p>
            </p:txBody>
          </p:sp>
          <p:sp>
            <p:nvSpPr>
              <p:cNvPr id="656" name="Freeform 657"/>
              <p:cNvSpPr>
                <a:spLocks noChangeAspect="1"/>
              </p:cNvSpPr>
              <p:nvPr/>
            </p:nvSpPr>
            <p:spPr bwMode="auto">
              <a:xfrm>
                <a:off x="2629" y="1036"/>
                <a:ext cx="6" cy="9"/>
              </a:xfrm>
              <a:custGeom>
                <a:avLst/>
                <a:gdLst>
                  <a:gd name="T0" fmla="*/ 42 w 5"/>
                  <a:gd name="T1" fmla="*/ 162 h 7"/>
                  <a:gd name="T2" fmla="*/ 1 w 5"/>
                  <a:gd name="T3" fmla="*/ 231 h 7"/>
                  <a:gd name="T4" fmla="*/ 1 w 5"/>
                  <a:gd name="T5" fmla="*/ 98 h 7"/>
                  <a:gd name="T6" fmla="*/ 50 w 5"/>
                  <a:gd name="T7" fmla="*/ 1 h 7"/>
                  <a:gd name="T8" fmla="*/ 42 w 5"/>
                  <a:gd name="T9" fmla="*/ 16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solidFill>
                <a:srgbClr val="FFE270"/>
              </a:solidFill>
              <a:ln w="3175" cap="rnd">
                <a:solidFill>
                  <a:srgbClr val="9C926C"/>
                </a:solidFill>
                <a:round/>
                <a:headEnd/>
                <a:tailEnd/>
              </a:ln>
            </p:spPr>
            <p:txBody>
              <a:bodyPr/>
              <a:lstStyle/>
              <a:p>
                <a:endParaRPr lang="en-US"/>
              </a:p>
            </p:txBody>
          </p:sp>
          <p:sp>
            <p:nvSpPr>
              <p:cNvPr id="657" name="Freeform 658"/>
              <p:cNvSpPr>
                <a:spLocks noChangeAspect="1"/>
              </p:cNvSpPr>
              <p:nvPr/>
            </p:nvSpPr>
            <p:spPr bwMode="auto">
              <a:xfrm>
                <a:off x="2596" y="908"/>
                <a:ext cx="12" cy="11"/>
              </a:xfrm>
              <a:custGeom>
                <a:avLst/>
                <a:gdLst>
                  <a:gd name="T0" fmla="*/ 86 w 10"/>
                  <a:gd name="T1" fmla="*/ 65 h 9"/>
                  <a:gd name="T2" fmla="*/ 124 w 10"/>
                  <a:gd name="T3" fmla="*/ 145 h 9"/>
                  <a:gd name="T4" fmla="*/ 50 w 10"/>
                  <a:gd name="T5" fmla="*/ 97 h 9"/>
                  <a:gd name="T6" fmla="*/ 1 w 10"/>
                  <a:gd name="T7" fmla="*/ 0 h 9"/>
                  <a:gd name="T8" fmla="*/ 86 w 10"/>
                  <a:gd name="T9" fmla="*/ 6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rgbClr val="FFE270"/>
              </a:solidFill>
              <a:ln w="3175" cap="rnd">
                <a:solidFill>
                  <a:srgbClr val="9C926C"/>
                </a:solidFill>
                <a:round/>
                <a:headEnd/>
                <a:tailEnd/>
              </a:ln>
            </p:spPr>
            <p:txBody>
              <a:bodyPr/>
              <a:lstStyle/>
              <a:p>
                <a:endParaRPr lang="en-US"/>
              </a:p>
            </p:txBody>
          </p:sp>
          <p:sp>
            <p:nvSpPr>
              <p:cNvPr id="658" name="Freeform 659"/>
              <p:cNvSpPr>
                <a:spLocks noChangeAspect="1"/>
              </p:cNvSpPr>
              <p:nvPr/>
            </p:nvSpPr>
            <p:spPr bwMode="auto">
              <a:xfrm>
                <a:off x="1755" y="2309"/>
                <a:ext cx="6" cy="4"/>
              </a:xfrm>
              <a:custGeom>
                <a:avLst/>
                <a:gdLst>
                  <a:gd name="T0" fmla="*/ 50 w 5"/>
                  <a:gd name="T1" fmla="*/ 2 h 4"/>
                  <a:gd name="T2" fmla="*/ 60 w 5"/>
                  <a:gd name="T3" fmla="*/ 4 h 4"/>
                  <a:gd name="T4" fmla="*/ 2 w 5"/>
                  <a:gd name="T5" fmla="*/ 3 h 4"/>
                  <a:gd name="T6" fmla="*/ 1 w 5"/>
                  <a:gd name="T7" fmla="*/ 0 h 4"/>
                  <a:gd name="T8" fmla="*/ 50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rgbClr val="C9FFC9"/>
              </a:solidFill>
              <a:ln w="3175" cap="rnd">
                <a:solidFill>
                  <a:srgbClr val="56A856"/>
                </a:solidFill>
                <a:round/>
                <a:headEnd/>
                <a:tailEnd/>
              </a:ln>
            </p:spPr>
            <p:txBody>
              <a:bodyPr/>
              <a:lstStyle/>
              <a:p>
                <a:endParaRPr lang="en-US"/>
              </a:p>
            </p:txBody>
          </p:sp>
          <p:sp>
            <p:nvSpPr>
              <p:cNvPr id="659" name="Freeform 660"/>
              <p:cNvSpPr>
                <a:spLocks noChangeAspect="1"/>
              </p:cNvSpPr>
              <p:nvPr/>
            </p:nvSpPr>
            <p:spPr bwMode="auto">
              <a:xfrm>
                <a:off x="4051" y="1089"/>
                <a:ext cx="4" cy="8"/>
              </a:xfrm>
              <a:custGeom>
                <a:avLst/>
                <a:gdLst>
                  <a:gd name="T0" fmla="*/ 116 w 3"/>
                  <a:gd name="T1" fmla="*/ 29 h 7"/>
                  <a:gd name="T2" fmla="*/ 1 w 3"/>
                  <a:gd name="T3" fmla="*/ 43 h 7"/>
                  <a:gd name="T4" fmla="*/ 0 w 3"/>
                  <a:gd name="T5" fmla="*/ 29 h 7"/>
                  <a:gd name="T6" fmla="*/ 1 w 3"/>
                  <a:gd name="T7" fmla="*/ 1 h 7"/>
                  <a:gd name="T8" fmla="*/ 116 w 3"/>
                  <a:gd name="T9" fmla="*/ 29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solidFill>
                <a:srgbClr val="FFE270"/>
              </a:solidFill>
              <a:ln w="3175" cap="rnd">
                <a:solidFill>
                  <a:srgbClr val="9C926C"/>
                </a:solidFill>
                <a:round/>
                <a:headEnd/>
                <a:tailEnd/>
              </a:ln>
            </p:spPr>
            <p:txBody>
              <a:bodyPr/>
              <a:lstStyle/>
              <a:p>
                <a:endParaRPr lang="en-US"/>
              </a:p>
            </p:txBody>
          </p:sp>
          <p:sp>
            <p:nvSpPr>
              <p:cNvPr id="660" name="Freeform 661"/>
              <p:cNvSpPr>
                <a:spLocks noChangeAspect="1"/>
              </p:cNvSpPr>
              <p:nvPr/>
            </p:nvSpPr>
            <p:spPr bwMode="auto">
              <a:xfrm>
                <a:off x="3841" y="1159"/>
                <a:ext cx="6" cy="3"/>
              </a:xfrm>
              <a:custGeom>
                <a:avLst/>
                <a:gdLst>
                  <a:gd name="T0" fmla="*/ 2 w 5"/>
                  <a:gd name="T1" fmla="*/ 3 h 3"/>
                  <a:gd name="T2" fmla="*/ 1 w 5"/>
                  <a:gd name="T3" fmla="*/ 3 h 3"/>
                  <a:gd name="T4" fmla="*/ 2 w 5"/>
                  <a:gd name="T5" fmla="*/ 1 h 3"/>
                  <a:gd name="T6" fmla="*/ 60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solidFill>
                <a:srgbClr val="FFE270"/>
              </a:solidFill>
              <a:ln w="3175" cap="rnd">
                <a:solidFill>
                  <a:srgbClr val="9C926C"/>
                </a:solidFill>
                <a:round/>
                <a:headEnd/>
                <a:tailEnd/>
              </a:ln>
            </p:spPr>
            <p:txBody>
              <a:bodyPr/>
              <a:lstStyle/>
              <a:p>
                <a:endParaRPr lang="en-US"/>
              </a:p>
            </p:txBody>
          </p:sp>
          <p:sp>
            <p:nvSpPr>
              <p:cNvPr id="661" name="Freeform 662"/>
              <p:cNvSpPr>
                <a:spLocks noChangeAspect="1"/>
              </p:cNvSpPr>
              <p:nvPr/>
            </p:nvSpPr>
            <p:spPr bwMode="auto">
              <a:xfrm>
                <a:off x="4683" y="2555"/>
                <a:ext cx="4" cy="4"/>
              </a:xfrm>
              <a:custGeom>
                <a:avLst/>
                <a:gdLst>
                  <a:gd name="T0" fmla="*/ 2 w 4"/>
                  <a:gd name="T1" fmla="*/ 3 h 4"/>
                  <a:gd name="T2" fmla="*/ 0 w 4"/>
                  <a:gd name="T3" fmla="*/ 3 h 4"/>
                  <a:gd name="T4" fmla="*/ 1 w 4"/>
                  <a:gd name="T5" fmla="*/ 1 h 4"/>
                  <a:gd name="T6" fmla="*/ 3 w 4"/>
                  <a:gd name="T7" fmla="*/ 0 h 4"/>
                  <a:gd name="T8" fmla="*/ 2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solidFill>
                <a:srgbClr val="E7FF91"/>
              </a:solidFill>
              <a:ln w="3175" cap="rnd">
                <a:solidFill>
                  <a:srgbClr val="869943"/>
                </a:solidFill>
                <a:round/>
                <a:headEnd/>
                <a:tailEnd/>
              </a:ln>
            </p:spPr>
            <p:txBody>
              <a:bodyPr/>
              <a:lstStyle/>
              <a:p>
                <a:endParaRPr lang="en-US"/>
              </a:p>
            </p:txBody>
          </p:sp>
          <p:sp>
            <p:nvSpPr>
              <p:cNvPr id="662" name="Freeform 663"/>
              <p:cNvSpPr>
                <a:spLocks noChangeAspect="1"/>
              </p:cNvSpPr>
              <p:nvPr/>
            </p:nvSpPr>
            <p:spPr bwMode="auto">
              <a:xfrm>
                <a:off x="1163" y="2118"/>
                <a:ext cx="7" cy="7"/>
              </a:xfrm>
              <a:custGeom>
                <a:avLst/>
                <a:gdLst>
                  <a:gd name="T0" fmla="*/ 40 w 6"/>
                  <a:gd name="T1" fmla="*/ 34 h 6"/>
                  <a:gd name="T2" fmla="*/ 47 w 6"/>
                  <a:gd name="T3" fmla="*/ 55 h 6"/>
                  <a:gd name="T4" fmla="*/ 2 w 6"/>
                  <a:gd name="T5" fmla="*/ 40 h 6"/>
                  <a:gd name="T6" fmla="*/ 1 w 6"/>
                  <a:gd name="T7" fmla="*/ 0 h 6"/>
                  <a:gd name="T8" fmla="*/ 40 w 6"/>
                  <a:gd name="T9" fmla="*/ 3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rgbClr val="EFBAFF"/>
              </a:solidFill>
              <a:ln w="3175" cap="rnd">
                <a:solidFill>
                  <a:srgbClr val="A686B0"/>
                </a:solidFill>
                <a:round/>
                <a:headEnd/>
                <a:tailEnd/>
              </a:ln>
            </p:spPr>
            <p:txBody>
              <a:bodyPr/>
              <a:lstStyle/>
              <a:p>
                <a:endParaRPr lang="en-US"/>
              </a:p>
            </p:txBody>
          </p:sp>
          <p:sp>
            <p:nvSpPr>
              <p:cNvPr id="663" name="Freeform 664"/>
              <p:cNvSpPr>
                <a:spLocks noChangeAspect="1"/>
              </p:cNvSpPr>
              <p:nvPr/>
            </p:nvSpPr>
            <p:spPr bwMode="auto">
              <a:xfrm>
                <a:off x="1138" y="2137"/>
                <a:ext cx="1" cy="6"/>
              </a:xfrm>
              <a:custGeom>
                <a:avLst/>
                <a:gdLst>
                  <a:gd name="T0" fmla="*/ 1 w 1"/>
                  <a:gd name="T1" fmla="*/ 42 h 5"/>
                  <a:gd name="T2" fmla="*/ 1 w 1"/>
                  <a:gd name="T3" fmla="*/ 60 h 5"/>
                  <a:gd name="T4" fmla="*/ 0 w 1"/>
                  <a:gd name="T5" fmla="*/ 42 h 5"/>
                  <a:gd name="T6" fmla="*/ 1 w 1"/>
                  <a:gd name="T7" fmla="*/ 1 h 5"/>
                  <a:gd name="T8" fmla="*/ 1 w 1"/>
                  <a:gd name="T9" fmla="*/ 42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rgbClr val="EFBAFF"/>
              </a:solidFill>
              <a:ln w="3175" cap="rnd">
                <a:solidFill>
                  <a:srgbClr val="A686B0"/>
                </a:solidFill>
                <a:round/>
                <a:headEnd/>
                <a:tailEnd/>
              </a:ln>
            </p:spPr>
            <p:txBody>
              <a:bodyPr/>
              <a:lstStyle/>
              <a:p>
                <a:endParaRPr lang="en-US"/>
              </a:p>
            </p:txBody>
          </p:sp>
          <p:sp>
            <p:nvSpPr>
              <p:cNvPr id="664" name="Freeform 665"/>
              <p:cNvSpPr>
                <a:spLocks noChangeAspect="1"/>
              </p:cNvSpPr>
              <p:nvPr/>
            </p:nvSpPr>
            <p:spPr bwMode="auto">
              <a:xfrm>
                <a:off x="1092" y="2125"/>
                <a:ext cx="2" cy="6"/>
              </a:xfrm>
              <a:custGeom>
                <a:avLst/>
                <a:gdLst>
                  <a:gd name="T0" fmla="*/ 16384 w 1"/>
                  <a:gd name="T1" fmla="*/ 42 h 5"/>
                  <a:gd name="T2" fmla="*/ 0 w 1"/>
                  <a:gd name="T3" fmla="*/ 60 h 5"/>
                  <a:gd name="T4" fmla="*/ 0 w 1"/>
                  <a:gd name="T5" fmla="*/ 42 h 5"/>
                  <a:gd name="T6" fmla="*/ 16384 w 1"/>
                  <a:gd name="T7" fmla="*/ 0 h 5"/>
                  <a:gd name="T8" fmla="*/ 16384 w 1"/>
                  <a:gd name="T9" fmla="*/ 42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rgbClr val="EFBAFF"/>
              </a:solidFill>
              <a:ln w="3175" cap="rnd">
                <a:solidFill>
                  <a:srgbClr val="A686B0"/>
                </a:solidFill>
                <a:round/>
                <a:headEnd/>
                <a:tailEnd/>
              </a:ln>
            </p:spPr>
            <p:txBody>
              <a:bodyPr/>
              <a:lstStyle/>
              <a:p>
                <a:endParaRPr lang="en-US"/>
              </a:p>
            </p:txBody>
          </p:sp>
          <p:sp>
            <p:nvSpPr>
              <p:cNvPr id="665" name="Freeform 666"/>
              <p:cNvSpPr>
                <a:spLocks noChangeAspect="1"/>
              </p:cNvSpPr>
              <p:nvPr/>
            </p:nvSpPr>
            <p:spPr bwMode="auto">
              <a:xfrm>
                <a:off x="1095" y="2065"/>
                <a:ext cx="5" cy="6"/>
              </a:xfrm>
              <a:custGeom>
                <a:avLst/>
                <a:gdLst>
                  <a:gd name="T0" fmla="*/ 61 w 4"/>
                  <a:gd name="T1" fmla="*/ 42 h 5"/>
                  <a:gd name="T2" fmla="*/ 0 w 4"/>
                  <a:gd name="T3" fmla="*/ 50 h 5"/>
                  <a:gd name="T4" fmla="*/ 1 w 4"/>
                  <a:gd name="T5" fmla="*/ 2 h 5"/>
                  <a:gd name="T6" fmla="*/ 76 w 4"/>
                  <a:gd name="T7" fmla="*/ 1 h 5"/>
                  <a:gd name="T8" fmla="*/ 61 w 4"/>
                  <a:gd name="T9" fmla="*/ 4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rgbClr val="EFBAFF"/>
              </a:solidFill>
              <a:ln w="3175" cap="rnd">
                <a:solidFill>
                  <a:srgbClr val="A686B0"/>
                </a:solidFill>
                <a:round/>
                <a:headEnd/>
                <a:tailEnd/>
              </a:ln>
            </p:spPr>
            <p:txBody>
              <a:bodyPr/>
              <a:lstStyle/>
              <a:p>
                <a:endParaRPr lang="en-US"/>
              </a:p>
            </p:txBody>
          </p:sp>
          <p:sp>
            <p:nvSpPr>
              <p:cNvPr id="666" name="Freeform 667"/>
              <p:cNvSpPr>
                <a:spLocks noChangeAspect="1"/>
              </p:cNvSpPr>
              <p:nvPr/>
            </p:nvSpPr>
            <p:spPr bwMode="auto">
              <a:xfrm>
                <a:off x="492" y="2270"/>
                <a:ext cx="6" cy="3"/>
              </a:xfrm>
              <a:custGeom>
                <a:avLst/>
                <a:gdLst>
                  <a:gd name="T0" fmla="*/ 2 w 5"/>
                  <a:gd name="T1" fmla="*/ 710 h 2"/>
                  <a:gd name="T2" fmla="*/ 1 w 5"/>
                  <a:gd name="T3" fmla="*/ 473 h 2"/>
                  <a:gd name="T4" fmla="*/ 42 w 5"/>
                  <a:gd name="T5" fmla="*/ 0 h 2"/>
                  <a:gd name="T6" fmla="*/ 60 w 5"/>
                  <a:gd name="T7" fmla="*/ 473 h 2"/>
                  <a:gd name="T8" fmla="*/ 2 w 5"/>
                  <a:gd name="T9" fmla="*/ 71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1"/>
                      <a:pt x="1" y="1"/>
                    </a:cubicBezTo>
                    <a:cubicBezTo>
                      <a:pt x="1" y="0"/>
                      <a:pt x="2" y="0"/>
                      <a:pt x="3" y="0"/>
                    </a:cubicBezTo>
                    <a:cubicBezTo>
                      <a:pt x="4" y="0"/>
                      <a:pt x="5" y="0"/>
                      <a:pt x="5" y="1"/>
                    </a:cubicBezTo>
                    <a:cubicBezTo>
                      <a:pt x="5" y="2"/>
                      <a:pt x="3" y="2"/>
                      <a:pt x="2" y="2"/>
                    </a:cubicBezTo>
                    <a:close/>
                  </a:path>
                </a:pathLst>
              </a:custGeom>
              <a:solidFill>
                <a:srgbClr val="FFCCA8"/>
              </a:solidFill>
              <a:ln w="3175" cap="rnd">
                <a:solidFill>
                  <a:srgbClr val="B38768"/>
                </a:solidFill>
                <a:round/>
                <a:headEnd/>
                <a:tailEnd/>
              </a:ln>
            </p:spPr>
            <p:txBody>
              <a:bodyPr/>
              <a:lstStyle/>
              <a:p>
                <a:endParaRPr lang="en-US"/>
              </a:p>
            </p:txBody>
          </p:sp>
          <p:sp>
            <p:nvSpPr>
              <p:cNvPr id="667" name="Freeform 668"/>
              <p:cNvSpPr>
                <a:spLocks noChangeAspect="1"/>
              </p:cNvSpPr>
              <p:nvPr/>
            </p:nvSpPr>
            <p:spPr bwMode="auto">
              <a:xfrm>
                <a:off x="615" y="1524"/>
                <a:ext cx="9" cy="7"/>
              </a:xfrm>
              <a:custGeom>
                <a:avLst/>
                <a:gdLst>
                  <a:gd name="T0" fmla="*/ 3 w 8"/>
                  <a:gd name="T1" fmla="*/ 40 h 6"/>
                  <a:gd name="T2" fmla="*/ 0 w 8"/>
                  <a:gd name="T3" fmla="*/ 47 h 6"/>
                  <a:gd name="T4" fmla="*/ 3 w 8"/>
                  <a:gd name="T5" fmla="*/ 34 h 6"/>
                  <a:gd name="T6" fmla="*/ 42 w 8"/>
                  <a:gd name="T7" fmla="*/ 1 h 6"/>
                  <a:gd name="T8" fmla="*/ 3 w 8"/>
                  <a:gd name="T9" fmla="*/ 4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solidFill>
                <a:srgbClr val="FFCCA8"/>
              </a:solidFill>
              <a:ln w="3175" cap="rnd">
                <a:solidFill>
                  <a:srgbClr val="B38768"/>
                </a:solidFill>
                <a:round/>
                <a:headEnd/>
                <a:tailEnd/>
              </a:ln>
            </p:spPr>
            <p:txBody>
              <a:bodyPr/>
              <a:lstStyle/>
              <a:p>
                <a:endParaRPr lang="en-US"/>
              </a:p>
            </p:txBody>
          </p:sp>
          <p:sp>
            <p:nvSpPr>
              <p:cNvPr id="668" name="Freeform 669"/>
              <p:cNvSpPr>
                <a:spLocks noChangeAspect="1"/>
              </p:cNvSpPr>
              <p:nvPr/>
            </p:nvSpPr>
            <p:spPr bwMode="auto">
              <a:xfrm>
                <a:off x="334" y="1675"/>
                <a:ext cx="5" cy="5"/>
              </a:xfrm>
              <a:custGeom>
                <a:avLst/>
                <a:gdLst>
                  <a:gd name="T0" fmla="*/ 61 w 4"/>
                  <a:gd name="T1" fmla="*/ 76 h 4"/>
                  <a:gd name="T2" fmla="*/ 0 w 4"/>
                  <a:gd name="T3" fmla="*/ 76 h 4"/>
                  <a:gd name="T4" fmla="*/ 1 w 4"/>
                  <a:gd name="T5" fmla="*/ 1 h 4"/>
                  <a:gd name="T6" fmla="*/ 95 w 4"/>
                  <a:gd name="T7" fmla="*/ 1 h 4"/>
                  <a:gd name="T8" fmla="*/ 61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3"/>
                    </a:cubicBezTo>
                    <a:cubicBezTo>
                      <a:pt x="0" y="3"/>
                      <a:pt x="1" y="2"/>
                      <a:pt x="1" y="1"/>
                    </a:cubicBezTo>
                    <a:cubicBezTo>
                      <a:pt x="2" y="1"/>
                      <a:pt x="4" y="0"/>
                      <a:pt x="4" y="1"/>
                    </a:cubicBezTo>
                    <a:cubicBezTo>
                      <a:pt x="4" y="1"/>
                      <a:pt x="3" y="2"/>
                      <a:pt x="2" y="3"/>
                    </a:cubicBezTo>
                    <a:close/>
                  </a:path>
                </a:pathLst>
              </a:custGeom>
              <a:solidFill>
                <a:srgbClr val="FFCCA8"/>
              </a:solidFill>
              <a:ln w="3175" cap="rnd">
                <a:solidFill>
                  <a:srgbClr val="B38768"/>
                </a:solidFill>
                <a:round/>
                <a:headEnd/>
                <a:tailEnd/>
              </a:ln>
            </p:spPr>
            <p:txBody>
              <a:bodyPr/>
              <a:lstStyle/>
              <a:p>
                <a:endParaRPr lang="en-US"/>
              </a:p>
            </p:txBody>
          </p:sp>
          <p:sp>
            <p:nvSpPr>
              <p:cNvPr id="669" name="Freeform 670"/>
              <p:cNvSpPr>
                <a:spLocks noChangeAspect="1"/>
              </p:cNvSpPr>
              <p:nvPr/>
            </p:nvSpPr>
            <p:spPr bwMode="auto">
              <a:xfrm>
                <a:off x="389" y="1665"/>
                <a:ext cx="13" cy="4"/>
              </a:xfrm>
              <a:custGeom>
                <a:avLst/>
                <a:gdLst>
                  <a:gd name="T0" fmla="*/ 41 w 11"/>
                  <a:gd name="T1" fmla="*/ 155 h 3"/>
                  <a:gd name="T2" fmla="*/ 1 w 11"/>
                  <a:gd name="T3" fmla="*/ 155 h 3"/>
                  <a:gd name="T4" fmla="*/ 48 w 11"/>
                  <a:gd name="T5" fmla="*/ 1 h 3"/>
                  <a:gd name="T6" fmla="*/ 110 w 11"/>
                  <a:gd name="T7" fmla="*/ 1 h 3"/>
                  <a:gd name="T8" fmla="*/ 41 w 11"/>
                  <a:gd name="T9" fmla="*/ 155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4" y="3"/>
                    </a:moveTo>
                    <a:cubicBezTo>
                      <a:pt x="3" y="3"/>
                      <a:pt x="0" y="3"/>
                      <a:pt x="1" y="3"/>
                    </a:cubicBezTo>
                    <a:cubicBezTo>
                      <a:pt x="1" y="2"/>
                      <a:pt x="3" y="2"/>
                      <a:pt x="5" y="1"/>
                    </a:cubicBezTo>
                    <a:cubicBezTo>
                      <a:pt x="7" y="1"/>
                      <a:pt x="11" y="0"/>
                      <a:pt x="11" y="1"/>
                    </a:cubicBezTo>
                    <a:cubicBezTo>
                      <a:pt x="10" y="2"/>
                      <a:pt x="7" y="2"/>
                      <a:pt x="4" y="3"/>
                    </a:cubicBezTo>
                    <a:close/>
                  </a:path>
                </a:pathLst>
              </a:custGeom>
              <a:solidFill>
                <a:srgbClr val="FFCCA8"/>
              </a:solidFill>
              <a:ln w="3175" cap="rnd">
                <a:solidFill>
                  <a:srgbClr val="B38768"/>
                </a:solidFill>
                <a:round/>
                <a:headEnd/>
                <a:tailEnd/>
              </a:ln>
            </p:spPr>
            <p:txBody>
              <a:bodyPr/>
              <a:lstStyle/>
              <a:p>
                <a:endParaRPr lang="en-US"/>
              </a:p>
            </p:txBody>
          </p:sp>
          <p:sp>
            <p:nvSpPr>
              <p:cNvPr id="670" name="Freeform 671"/>
              <p:cNvSpPr>
                <a:spLocks noChangeAspect="1"/>
              </p:cNvSpPr>
              <p:nvPr/>
            </p:nvSpPr>
            <p:spPr bwMode="auto">
              <a:xfrm>
                <a:off x="602" y="1600"/>
                <a:ext cx="4" cy="6"/>
              </a:xfrm>
              <a:custGeom>
                <a:avLst/>
                <a:gdLst>
                  <a:gd name="T0" fmla="*/ 2 w 4"/>
                  <a:gd name="T1" fmla="*/ 42 h 5"/>
                  <a:gd name="T2" fmla="*/ 0 w 4"/>
                  <a:gd name="T3" fmla="*/ 50 h 5"/>
                  <a:gd name="T4" fmla="*/ 1 w 4"/>
                  <a:gd name="T5" fmla="*/ 2 h 5"/>
                  <a:gd name="T6" fmla="*/ 3 w 4"/>
                  <a:gd name="T7" fmla="*/ 1 h 5"/>
                  <a:gd name="T8" fmla="*/ 2 w 4"/>
                  <a:gd name="T9" fmla="*/ 4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0" y="4"/>
                    </a:cubicBezTo>
                    <a:cubicBezTo>
                      <a:pt x="0" y="4"/>
                      <a:pt x="1" y="3"/>
                      <a:pt x="1" y="2"/>
                    </a:cubicBezTo>
                    <a:cubicBezTo>
                      <a:pt x="2" y="1"/>
                      <a:pt x="3" y="0"/>
                      <a:pt x="3" y="1"/>
                    </a:cubicBezTo>
                    <a:cubicBezTo>
                      <a:pt x="4" y="1"/>
                      <a:pt x="3" y="3"/>
                      <a:pt x="2" y="3"/>
                    </a:cubicBezTo>
                    <a:close/>
                  </a:path>
                </a:pathLst>
              </a:custGeom>
              <a:solidFill>
                <a:srgbClr val="FFCCA8"/>
              </a:solidFill>
              <a:ln w="3175" cap="rnd">
                <a:solidFill>
                  <a:srgbClr val="B38768"/>
                </a:solidFill>
                <a:round/>
                <a:headEnd/>
                <a:tailEnd/>
              </a:ln>
            </p:spPr>
            <p:txBody>
              <a:bodyPr/>
              <a:lstStyle/>
              <a:p>
                <a:endParaRPr lang="en-US"/>
              </a:p>
            </p:txBody>
          </p:sp>
          <p:sp>
            <p:nvSpPr>
              <p:cNvPr id="671" name="Freeform 672"/>
              <p:cNvSpPr>
                <a:spLocks noChangeAspect="1"/>
              </p:cNvSpPr>
              <p:nvPr/>
            </p:nvSpPr>
            <p:spPr bwMode="auto">
              <a:xfrm>
                <a:off x="686" y="1575"/>
                <a:ext cx="6" cy="4"/>
              </a:xfrm>
              <a:custGeom>
                <a:avLst/>
                <a:gdLst>
                  <a:gd name="T0" fmla="*/ 2 w 5"/>
                  <a:gd name="T1" fmla="*/ 116 h 3"/>
                  <a:gd name="T2" fmla="*/ 1 w 5"/>
                  <a:gd name="T3" fmla="*/ 155 h 3"/>
                  <a:gd name="T4" fmla="*/ 2 w 5"/>
                  <a:gd name="T5" fmla="*/ 1 h 3"/>
                  <a:gd name="T6" fmla="*/ 50 w 5"/>
                  <a:gd name="T7" fmla="*/ 0 h 3"/>
                  <a:gd name="T8" fmla="*/ 2 w 5"/>
                  <a:gd name="T9" fmla="*/ 1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solidFill>
                <a:srgbClr val="FFCCA8"/>
              </a:solidFill>
              <a:ln w="3175" cap="rnd">
                <a:solidFill>
                  <a:srgbClr val="B38768"/>
                </a:solidFill>
                <a:round/>
                <a:headEnd/>
                <a:tailEnd/>
              </a:ln>
            </p:spPr>
            <p:txBody>
              <a:bodyPr/>
              <a:lstStyle/>
              <a:p>
                <a:endParaRPr lang="en-US"/>
              </a:p>
            </p:txBody>
          </p:sp>
          <p:sp>
            <p:nvSpPr>
              <p:cNvPr id="672" name="Freeform 673"/>
              <p:cNvSpPr>
                <a:spLocks noChangeAspect="1"/>
              </p:cNvSpPr>
              <p:nvPr/>
            </p:nvSpPr>
            <p:spPr bwMode="auto">
              <a:xfrm>
                <a:off x="855" y="1496"/>
                <a:ext cx="3" cy="5"/>
              </a:xfrm>
              <a:custGeom>
                <a:avLst/>
                <a:gdLst>
                  <a:gd name="T0" fmla="*/ 1 w 3"/>
                  <a:gd name="T1" fmla="*/ 76 h 4"/>
                  <a:gd name="T2" fmla="*/ 0 w 3"/>
                  <a:gd name="T3" fmla="*/ 95 h 4"/>
                  <a:gd name="T4" fmla="*/ 1 w 3"/>
                  <a:gd name="T5" fmla="*/ 61 h 4"/>
                  <a:gd name="T6" fmla="*/ 3 w 3"/>
                  <a:gd name="T7" fmla="*/ 0 h 4"/>
                  <a:gd name="T8" fmla="*/ 1 w 3"/>
                  <a:gd name="T9" fmla="*/ 7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solidFill>
                <a:srgbClr val="FFCCA8"/>
              </a:solidFill>
              <a:ln w="3175" cap="rnd">
                <a:solidFill>
                  <a:srgbClr val="B38768"/>
                </a:solidFill>
                <a:round/>
                <a:headEnd/>
                <a:tailEnd/>
              </a:ln>
            </p:spPr>
            <p:txBody>
              <a:bodyPr/>
              <a:lstStyle/>
              <a:p>
                <a:endParaRPr lang="en-US"/>
              </a:p>
            </p:txBody>
          </p:sp>
          <p:sp>
            <p:nvSpPr>
              <p:cNvPr id="673" name="Freeform 674"/>
              <p:cNvSpPr>
                <a:spLocks noChangeAspect="1"/>
              </p:cNvSpPr>
              <p:nvPr/>
            </p:nvSpPr>
            <p:spPr bwMode="auto">
              <a:xfrm>
                <a:off x="814" y="1483"/>
                <a:ext cx="4" cy="6"/>
              </a:xfrm>
              <a:custGeom>
                <a:avLst/>
                <a:gdLst>
                  <a:gd name="T0" fmla="*/ 116 w 3"/>
                  <a:gd name="T1" fmla="*/ 50 h 5"/>
                  <a:gd name="T2" fmla="*/ 0 w 3"/>
                  <a:gd name="T3" fmla="*/ 60 h 5"/>
                  <a:gd name="T4" fmla="*/ 1 w 3"/>
                  <a:gd name="T5" fmla="*/ 2 h 5"/>
                  <a:gd name="T6" fmla="*/ 155 w 3"/>
                  <a:gd name="T7" fmla="*/ 1 h 5"/>
                  <a:gd name="T8" fmla="*/ 116 w 3"/>
                  <a:gd name="T9" fmla="*/ 5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solidFill>
                <a:srgbClr val="FFCCA8"/>
              </a:solidFill>
              <a:ln w="3175" cap="rnd">
                <a:solidFill>
                  <a:srgbClr val="B38768"/>
                </a:solidFill>
                <a:round/>
                <a:headEnd/>
                <a:tailEnd/>
              </a:ln>
            </p:spPr>
            <p:txBody>
              <a:bodyPr/>
              <a:lstStyle/>
              <a:p>
                <a:endParaRPr lang="en-US"/>
              </a:p>
            </p:txBody>
          </p:sp>
          <p:sp>
            <p:nvSpPr>
              <p:cNvPr id="674" name="Freeform 675"/>
              <p:cNvSpPr>
                <a:spLocks noChangeAspect="1"/>
              </p:cNvSpPr>
              <p:nvPr/>
            </p:nvSpPr>
            <p:spPr bwMode="auto">
              <a:xfrm>
                <a:off x="981" y="1603"/>
                <a:ext cx="6" cy="7"/>
              </a:xfrm>
              <a:custGeom>
                <a:avLst/>
                <a:gdLst>
                  <a:gd name="T0" fmla="*/ 50 w 5"/>
                  <a:gd name="T1" fmla="*/ 40 h 6"/>
                  <a:gd name="T2" fmla="*/ 50 w 5"/>
                  <a:gd name="T3" fmla="*/ 55 h 6"/>
                  <a:gd name="T4" fmla="*/ 2 w 5"/>
                  <a:gd name="T5" fmla="*/ 40 h 6"/>
                  <a:gd name="T6" fmla="*/ 0 w 5"/>
                  <a:gd name="T7" fmla="*/ 0 h 6"/>
                  <a:gd name="T8" fmla="*/ 50 w 5"/>
                  <a:gd name="T9" fmla="*/ 4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rgbClr val="FFCCA8"/>
              </a:solidFill>
              <a:ln w="3175" cap="rnd">
                <a:solidFill>
                  <a:srgbClr val="B38768"/>
                </a:solidFill>
                <a:round/>
                <a:headEnd/>
                <a:tailEnd/>
              </a:ln>
            </p:spPr>
            <p:txBody>
              <a:bodyPr/>
              <a:lstStyle/>
              <a:p>
                <a:endParaRPr lang="en-US"/>
              </a:p>
            </p:txBody>
          </p:sp>
          <p:sp>
            <p:nvSpPr>
              <p:cNvPr id="675" name="Freeform 676"/>
              <p:cNvSpPr>
                <a:spLocks noChangeAspect="1"/>
              </p:cNvSpPr>
              <p:nvPr/>
            </p:nvSpPr>
            <p:spPr bwMode="auto">
              <a:xfrm>
                <a:off x="957" y="1560"/>
                <a:ext cx="2" cy="6"/>
              </a:xfrm>
              <a:custGeom>
                <a:avLst/>
                <a:gdLst>
                  <a:gd name="T0" fmla="*/ 1 w 2"/>
                  <a:gd name="T1" fmla="*/ 50 h 5"/>
                  <a:gd name="T2" fmla="*/ 0 w 2"/>
                  <a:gd name="T3" fmla="*/ 60 h 5"/>
                  <a:gd name="T4" fmla="*/ 0 w 2"/>
                  <a:gd name="T5" fmla="*/ 42 h 5"/>
                  <a:gd name="T6" fmla="*/ 1 w 2"/>
                  <a:gd name="T7" fmla="*/ 1 h 5"/>
                  <a:gd name="T8" fmla="*/ 1 w 2"/>
                  <a:gd name="T9" fmla="*/ 5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FFCCA8"/>
              </a:solidFill>
              <a:ln w="3175" cap="rnd">
                <a:solidFill>
                  <a:srgbClr val="B38768"/>
                </a:solidFill>
                <a:round/>
                <a:headEnd/>
                <a:tailEnd/>
              </a:ln>
            </p:spPr>
            <p:txBody>
              <a:bodyPr/>
              <a:lstStyle/>
              <a:p>
                <a:endParaRPr lang="en-US"/>
              </a:p>
            </p:txBody>
          </p:sp>
          <p:sp>
            <p:nvSpPr>
              <p:cNvPr id="676" name="Freeform 677"/>
              <p:cNvSpPr>
                <a:spLocks noChangeAspect="1"/>
              </p:cNvSpPr>
              <p:nvPr/>
            </p:nvSpPr>
            <p:spPr bwMode="auto">
              <a:xfrm>
                <a:off x="999" y="1576"/>
                <a:ext cx="5" cy="5"/>
              </a:xfrm>
              <a:custGeom>
                <a:avLst/>
                <a:gdLst>
                  <a:gd name="T0" fmla="*/ 76 w 4"/>
                  <a:gd name="T1" fmla="*/ 61 h 4"/>
                  <a:gd name="T2" fmla="*/ 76 w 4"/>
                  <a:gd name="T3" fmla="*/ 95 h 4"/>
                  <a:gd name="T4" fmla="*/ 1 w 4"/>
                  <a:gd name="T5" fmla="*/ 76 h 4"/>
                  <a:gd name="T6" fmla="*/ 0 w 4"/>
                  <a:gd name="T7" fmla="*/ 1 h 4"/>
                  <a:gd name="T8" fmla="*/ 76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solidFill>
                <a:srgbClr val="FFCCA8"/>
              </a:solidFill>
              <a:ln w="3175" cap="rnd">
                <a:solidFill>
                  <a:srgbClr val="B38768"/>
                </a:solidFill>
                <a:round/>
                <a:headEnd/>
                <a:tailEnd/>
              </a:ln>
            </p:spPr>
            <p:txBody>
              <a:bodyPr/>
              <a:lstStyle/>
              <a:p>
                <a:endParaRPr lang="en-US"/>
              </a:p>
            </p:txBody>
          </p:sp>
          <p:sp>
            <p:nvSpPr>
              <p:cNvPr id="677" name="Freeform 678"/>
              <p:cNvSpPr>
                <a:spLocks noChangeAspect="1"/>
              </p:cNvSpPr>
              <p:nvPr/>
            </p:nvSpPr>
            <p:spPr bwMode="auto">
              <a:xfrm>
                <a:off x="1014" y="1635"/>
                <a:ext cx="6" cy="7"/>
              </a:xfrm>
              <a:custGeom>
                <a:avLst/>
                <a:gdLst>
                  <a:gd name="T0" fmla="*/ 50 w 5"/>
                  <a:gd name="T1" fmla="*/ 34 h 6"/>
                  <a:gd name="T2" fmla="*/ 50 w 5"/>
                  <a:gd name="T3" fmla="*/ 55 h 6"/>
                  <a:gd name="T4" fmla="*/ 2 w 5"/>
                  <a:gd name="T5" fmla="*/ 40 h 6"/>
                  <a:gd name="T6" fmla="*/ 1 w 5"/>
                  <a:gd name="T7" fmla="*/ 0 h 6"/>
                  <a:gd name="T8" fmla="*/ 50 w 5"/>
                  <a:gd name="T9" fmla="*/ 3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solidFill>
                <a:srgbClr val="FFC2C2"/>
              </a:solidFill>
              <a:ln w="3175" cap="rnd">
                <a:solidFill>
                  <a:srgbClr val="C29494"/>
                </a:solidFill>
                <a:round/>
                <a:headEnd/>
                <a:tailEnd/>
              </a:ln>
            </p:spPr>
            <p:txBody>
              <a:bodyPr/>
              <a:lstStyle/>
              <a:p>
                <a:endParaRPr lang="en-US"/>
              </a:p>
            </p:txBody>
          </p:sp>
          <p:sp>
            <p:nvSpPr>
              <p:cNvPr id="678" name="Freeform 679"/>
              <p:cNvSpPr>
                <a:spLocks noChangeAspect="1"/>
              </p:cNvSpPr>
              <p:nvPr/>
            </p:nvSpPr>
            <p:spPr bwMode="auto">
              <a:xfrm>
                <a:off x="1025" y="1653"/>
                <a:ext cx="4" cy="6"/>
              </a:xfrm>
              <a:custGeom>
                <a:avLst/>
                <a:gdLst>
                  <a:gd name="T0" fmla="*/ 155 w 3"/>
                  <a:gd name="T1" fmla="*/ 42 h 5"/>
                  <a:gd name="T2" fmla="*/ 155 w 3"/>
                  <a:gd name="T3" fmla="*/ 60 h 5"/>
                  <a:gd name="T4" fmla="*/ 1 w 3"/>
                  <a:gd name="T5" fmla="*/ 42 h 5"/>
                  <a:gd name="T6" fmla="*/ 1 w 3"/>
                  <a:gd name="T7" fmla="*/ 1 h 5"/>
                  <a:gd name="T8" fmla="*/ 155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solidFill>
                <a:srgbClr val="FFC2C2"/>
              </a:solidFill>
              <a:ln w="3175" cap="rnd">
                <a:solidFill>
                  <a:srgbClr val="C29494"/>
                </a:solidFill>
                <a:round/>
                <a:headEnd/>
                <a:tailEnd/>
              </a:ln>
            </p:spPr>
            <p:txBody>
              <a:bodyPr/>
              <a:lstStyle/>
              <a:p>
                <a:endParaRPr lang="en-US"/>
              </a:p>
            </p:txBody>
          </p:sp>
          <p:sp>
            <p:nvSpPr>
              <p:cNvPr id="679" name="Freeform 680"/>
              <p:cNvSpPr>
                <a:spLocks noChangeAspect="1"/>
              </p:cNvSpPr>
              <p:nvPr/>
            </p:nvSpPr>
            <p:spPr bwMode="auto">
              <a:xfrm>
                <a:off x="1095" y="1747"/>
                <a:ext cx="2" cy="8"/>
              </a:xfrm>
              <a:custGeom>
                <a:avLst/>
                <a:gdLst>
                  <a:gd name="T0" fmla="*/ 2 w 2"/>
                  <a:gd name="T1" fmla="*/ 29 h 7"/>
                  <a:gd name="T2" fmla="*/ 2 w 2"/>
                  <a:gd name="T3" fmla="*/ 38 h 7"/>
                  <a:gd name="T4" fmla="*/ 0 w 2"/>
                  <a:gd name="T5" fmla="*/ 29 h 7"/>
                  <a:gd name="T6" fmla="*/ 0 w 2"/>
                  <a:gd name="T7" fmla="*/ 0 h 7"/>
                  <a:gd name="T8" fmla="*/ 2 w 2"/>
                  <a:gd name="T9" fmla="*/ 29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solidFill>
                <a:srgbClr val="FFC2C2"/>
              </a:solidFill>
              <a:ln w="3175" cap="rnd">
                <a:solidFill>
                  <a:srgbClr val="C29494"/>
                </a:solidFill>
                <a:round/>
                <a:headEnd/>
                <a:tailEnd/>
              </a:ln>
            </p:spPr>
            <p:txBody>
              <a:bodyPr/>
              <a:lstStyle/>
              <a:p>
                <a:endParaRPr lang="en-US"/>
              </a:p>
            </p:txBody>
          </p:sp>
          <p:sp>
            <p:nvSpPr>
              <p:cNvPr id="680" name="Freeform 681"/>
              <p:cNvSpPr>
                <a:spLocks noChangeAspect="1"/>
              </p:cNvSpPr>
              <p:nvPr/>
            </p:nvSpPr>
            <p:spPr bwMode="auto">
              <a:xfrm>
                <a:off x="2613" y="907"/>
                <a:ext cx="10" cy="8"/>
              </a:xfrm>
              <a:custGeom>
                <a:avLst/>
                <a:gdLst>
                  <a:gd name="T0" fmla="*/ 119 w 8"/>
                  <a:gd name="T1" fmla="*/ 29 h 7"/>
                  <a:gd name="T2" fmla="*/ 173 w 8"/>
                  <a:gd name="T3" fmla="*/ 43 h 7"/>
                  <a:gd name="T4" fmla="*/ 95 w 8"/>
                  <a:gd name="T5" fmla="*/ 33 h 7"/>
                  <a:gd name="T6" fmla="*/ 1 w 8"/>
                  <a:gd name="T7" fmla="*/ 0 h 7"/>
                  <a:gd name="T8" fmla="*/ 119 w 8"/>
                  <a:gd name="T9" fmla="*/ 29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rgbClr val="FFE270"/>
              </a:solidFill>
              <a:ln w="3175" cap="rnd">
                <a:solidFill>
                  <a:srgbClr val="9C926C"/>
                </a:solidFill>
                <a:round/>
                <a:headEnd/>
                <a:tailEnd/>
              </a:ln>
            </p:spPr>
            <p:txBody>
              <a:bodyPr/>
              <a:lstStyle/>
              <a:p>
                <a:endParaRPr lang="en-US"/>
              </a:p>
            </p:txBody>
          </p:sp>
          <p:sp>
            <p:nvSpPr>
              <p:cNvPr id="681" name="Freeform 682"/>
              <p:cNvSpPr>
                <a:spLocks noChangeAspect="1"/>
              </p:cNvSpPr>
              <p:nvPr/>
            </p:nvSpPr>
            <p:spPr bwMode="auto">
              <a:xfrm>
                <a:off x="2618" y="919"/>
                <a:ext cx="7" cy="6"/>
              </a:xfrm>
              <a:custGeom>
                <a:avLst/>
                <a:gdLst>
                  <a:gd name="T0" fmla="*/ 40 w 6"/>
                  <a:gd name="T1" fmla="*/ 2 h 5"/>
                  <a:gd name="T2" fmla="*/ 47 w 6"/>
                  <a:gd name="T3" fmla="*/ 60 h 5"/>
                  <a:gd name="T4" fmla="*/ 2 w 6"/>
                  <a:gd name="T5" fmla="*/ 42 h 5"/>
                  <a:gd name="T6" fmla="*/ 1 w 6"/>
                  <a:gd name="T7" fmla="*/ 0 h 5"/>
                  <a:gd name="T8" fmla="*/ 40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rgbClr val="FFE270"/>
              </a:solidFill>
              <a:ln w="3175" cap="rnd">
                <a:solidFill>
                  <a:srgbClr val="9C926C"/>
                </a:solidFill>
                <a:round/>
                <a:headEnd/>
                <a:tailEnd/>
              </a:ln>
            </p:spPr>
            <p:txBody>
              <a:bodyPr/>
              <a:lstStyle/>
              <a:p>
                <a:endParaRPr lang="en-US"/>
              </a:p>
            </p:txBody>
          </p:sp>
          <p:sp>
            <p:nvSpPr>
              <p:cNvPr id="682" name="Freeform 683"/>
              <p:cNvSpPr>
                <a:spLocks noChangeAspect="1"/>
              </p:cNvSpPr>
              <p:nvPr/>
            </p:nvSpPr>
            <p:spPr bwMode="auto">
              <a:xfrm>
                <a:off x="2248" y="897"/>
                <a:ext cx="5" cy="4"/>
              </a:xfrm>
              <a:custGeom>
                <a:avLst/>
                <a:gdLst>
                  <a:gd name="T0" fmla="*/ 76 w 4"/>
                  <a:gd name="T1" fmla="*/ 116 h 3"/>
                  <a:gd name="T2" fmla="*/ 95 w 4"/>
                  <a:gd name="T3" fmla="*/ 155 h 3"/>
                  <a:gd name="T4" fmla="*/ 61 w 4"/>
                  <a:gd name="T5" fmla="*/ 116 h 3"/>
                  <a:gd name="T6" fmla="*/ 0 w 4"/>
                  <a:gd name="T7" fmla="*/ 0 h 3"/>
                  <a:gd name="T8" fmla="*/ 76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rgbClr val="FFE270"/>
              </a:solidFill>
              <a:ln w="3175" cap="rnd">
                <a:solidFill>
                  <a:srgbClr val="9C926C"/>
                </a:solidFill>
                <a:round/>
                <a:headEnd/>
                <a:tailEnd/>
              </a:ln>
            </p:spPr>
            <p:txBody>
              <a:bodyPr/>
              <a:lstStyle/>
              <a:p>
                <a:endParaRPr lang="en-US"/>
              </a:p>
            </p:txBody>
          </p:sp>
          <p:sp>
            <p:nvSpPr>
              <p:cNvPr id="683" name="Freeform 684"/>
              <p:cNvSpPr>
                <a:spLocks noChangeAspect="1"/>
              </p:cNvSpPr>
              <p:nvPr/>
            </p:nvSpPr>
            <p:spPr bwMode="auto">
              <a:xfrm>
                <a:off x="2262" y="886"/>
                <a:ext cx="9" cy="7"/>
              </a:xfrm>
              <a:custGeom>
                <a:avLst/>
                <a:gdLst>
                  <a:gd name="T0" fmla="*/ 33 w 8"/>
                  <a:gd name="T1" fmla="*/ 34 h 6"/>
                  <a:gd name="T2" fmla="*/ 42 w 8"/>
                  <a:gd name="T3" fmla="*/ 55 h 6"/>
                  <a:gd name="T4" fmla="*/ 26 w 8"/>
                  <a:gd name="T5" fmla="*/ 40 h 6"/>
                  <a:gd name="T6" fmla="*/ 1 w 8"/>
                  <a:gd name="T7" fmla="*/ 1 h 6"/>
                  <a:gd name="T8" fmla="*/ 33 w 8"/>
                  <a:gd name="T9" fmla="*/ 3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rgbClr val="FFE270"/>
              </a:solidFill>
              <a:ln w="3175" cap="rnd">
                <a:solidFill>
                  <a:srgbClr val="9C926C"/>
                </a:solidFill>
                <a:round/>
                <a:headEnd/>
                <a:tailEnd/>
              </a:ln>
            </p:spPr>
            <p:txBody>
              <a:bodyPr/>
              <a:lstStyle/>
              <a:p>
                <a:endParaRPr lang="en-US"/>
              </a:p>
            </p:txBody>
          </p:sp>
          <p:sp>
            <p:nvSpPr>
              <p:cNvPr id="684" name="Freeform 685"/>
              <p:cNvSpPr>
                <a:spLocks noChangeAspect="1"/>
              </p:cNvSpPr>
              <p:nvPr/>
            </p:nvSpPr>
            <p:spPr bwMode="auto">
              <a:xfrm>
                <a:off x="2343" y="873"/>
                <a:ext cx="18" cy="7"/>
              </a:xfrm>
              <a:custGeom>
                <a:avLst/>
                <a:gdLst>
                  <a:gd name="T0" fmla="*/ 122 w 15"/>
                  <a:gd name="T1" fmla="*/ 34 h 6"/>
                  <a:gd name="T2" fmla="*/ 179 w 15"/>
                  <a:gd name="T3" fmla="*/ 47 h 6"/>
                  <a:gd name="T4" fmla="*/ 103 w 15"/>
                  <a:gd name="T5" fmla="*/ 47 h 6"/>
                  <a:gd name="T6" fmla="*/ 1 w 15"/>
                  <a:gd name="T7" fmla="*/ 2 h 6"/>
                  <a:gd name="T8" fmla="*/ 122 w 15"/>
                  <a:gd name="T9" fmla="*/ 3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rgbClr val="FFE270"/>
              </a:solidFill>
              <a:ln w="3175" cap="rnd">
                <a:solidFill>
                  <a:srgbClr val="9C926C"/>
                </a:solidFill>
                <a:round/>
                <a:headEnd/>
                <a:tailEnd/>
              </a:ln>
            </p:spPr>
            <p:txBody>
              <a:bodyPr/>
              <a:lstStyle/>
              <a:p>
                <a:endParaRPr lang="en-US"/>
              </a:p>
            </p:txBody>
          </p:sp>
          <p:sp>
            <p:nvSpPr>
              <p:cNvPr id="685" name="Freeform 686"/>
              <p:cNvSpPr>
                <a:spLocks noChangeAspect="1"/>
              </p:cNvSpPr>
              <p:nvPr/>
            </p:nvSpPr>
            <p:spPr bwMode="auto">
              <a:xfrm>
                <a:off x="1586" y="1129"/>
                <a:ext cx="6" cy="4"/>
              </a:xfrm>
              <a:custGeom>
                <a:avLst/>
                <a:gdLst>
                  <a:gd name="T0" fmla="*/ 2 w 5"/>
                  <a:gd name="T1" fmla="*/ 3 h 4"/>
                  <a:gd name="T2" fmla="*/ 1 w 5"/>
                  <a:gd name="T3" fmla="*/ 4 h 4"/>
                  <a:gd name="T4" fmla="*/ 2 w 5"/>
                  <a:gd name="T5" fmla="*/ 2 h 4"/>
                  <a:gd name="T6" fmla="*/ 50 w 5"/>
                  <a:gd name="T7" fmla="*/ 1 h 4"/>
                  <a:gd name="T8" fmla="*/ 2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solidFill>
                <a:srgbClr val="FFC2C2"/>
              </a:solidFill>
              <a:ln w="3175" cap="rnd">
                <a:solidFill>
                  <a:srgbClr val="C29494"/>
                </a:solidFill>
                <a:round/>
                <a:headEnd/>
                <a:tailEnd/>
              </a:ln>
            </p:spPr>
            <p:txBody>
              <a:bodyPr/>
              <a:lstStyle/>
              <a:p>
                <a:endParaRPr lang="en-US"/>
              </a:p>
            </p:txBody>
          </p:sp>
          <p:sp>
            <p:nvSpPr>
              <p:cNvPr id="686" name="Freeform 687"/>
              <p:cNvSpPr>
                <a:spLocks noChangeAspect="1"/>
              </p:cNvSpPr>
              <p:nvPr/>
            </p:nvSpPr>
            <p:spPr bwMode="auto">
              <a:xfrm>
                <a:off x="1592" y="1069"/>
                <a:ext cx="6" cy="2"/>
              </a:xfrm>
              <a:custGeom>
                <a:avLst/>
                <a:gdLst>
                  <a:gd name="T0" fmla="*/ 2 w 5"/>
                  <a:gd name="T1" fmla="*/ 2 h 2"/>
                  <a:gd name="T2" fmla="*/ 0 w 5"/>
                  <a:gd name="T3" fmla="*/ 1 h 2"/>
                  <a:gd name="T4" fmla="*/ 2 w 5"/>
                  <a:gd name="T5" fmla="*/ 0 h 2"/>
                  <a:gd name="T6" fmla="*/ 50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solidFill>
                <a:srgbClr val="FFC2C2"/>
              </a:solidFill>
              <a:ln w="3175" cap="rnd">
                <a:solidFill>
                  <a:srgbClr val="C29494"/>
                </a:solidFill>
                <a:round/>
                <a:headEnd/>
                <a:tailEnd/>
              </a:ln>
            </p:spPr>
            <p:txBody>
              <a:bodyPr/>
              <a:lstStyle/>
              <a:p>
                <a:endParaRPr lang="en-US"/>
              </a:p>
            </p:txBody>
          </p:sp>
          <p:sp>
            <p:nvSpPr>
              <p:cNvPr id="687" name="Freeform 688"/>
              <p:cNvSpPr>
                <a:spLocks noChangeAspect="1"/>
              </p:cNvSpPr>
              <p:nvPr/>
            </p:nvSpPr>
            <p:spPr bwMode="auto">
              <a:xfrm>
                <a:off x="1834" y="1430"/>
                <a:ext cx="10" cy="4"/>
              </a:xfrm>
              <a:custGeom>
                <a:avLst/>
                <a:gdLst>
                  <a:gd name="T0" fmla="*/ 136 w 8"/>
                  <a:gd name="T1" fmla="*/ 1 h 3"/>
                  <a:gd name="T2" fmla="*/ 186 w 8"/>
                  <a:gd name="T3" fmla="*/ 116 h 3"/>
                  <a:gd name="T4" fmla="*/ 95 w 8"/>
                  <a:gd name="T5" fmla="*/ 155 h 3"/>
                  <a:gd name="T6" fmla="*/ 1 w 8"/>
                  <a:gd name="T7" fmla="*/ 1 h 3"/>
                  <a:gd name="T8" fmla="*/ 136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rgbClr val="FFC2C2"/>
              </a:solidFill>
              <a:ln w="3175" cap="rnd">
                <a:solidFill>
                  <a:srgbClr val="C29494"/>
                </a:solidFill>
                <a:round/>
                <a:headEnd/>
                <a:tailEnd/>
              </a:ln>
            </p:spPr>
            <p:txBody>
              <a:bodyPr/>
              <a:lstStyle/>
              <a:p>
                <a:endParaRPr lang="en-US"/>
              </a:p>
            </p:txBody>
          </p:sp>
          <p:sp>
            <p:nvSpPr>
              <p:cNvPr id="688" name="Freeform 689"/>
              <p:cNvSpPr>
                <a:spLocks noChangeAspect="1"/>
              </p:cNvSpPr>
              <p:nvPr/>
            </p:nvSpPr>
            <p:spPr bwMode="auto">
              <a:xfrm>
                <a:off x="1707" y="1353"/>
                <a:ext cx="5" cy="11"/>
              </a:xfrm>
              <a:custGeom>
                <a:avLst/>
                <a:gdLst>
                  <a:gd name="T0" fmla="*/ 76 w 4"/>
                  <a:gd name="T1" fmla="*/ 79 h 9"/>
                  <a:gd name="T2" fmla="*/ 61 w 4"/>
                  <a:gd name="T3" fmla="*/ 145 h 9"/>
                  <a:gd name="T4" fmla="*/ 0 w 4"/>
                  <a:gd name="T5" fmla="*/ 79 h 9"/>
                  <a:gd name="T6" fmla="*/ 1 w 4"/>
                  <a:gd name="T7" fmla="*/ 0 h 9"/>
                  <a:gd name="T8" fmla="*/ 76 w 4"/>
                  <a:gd name="T9" fmla="*/ 7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rgbClr val="FFC2C2"/>
              </a:solidFill>
              <a:ln w="3175" cap="rnd">
                <a:solidFill>
                  <a:srgbClr val="C29494"/>
                </a:solidFill>
                <a:round/>
                <a:headEnd/>
                <a:tailEnd/>
              </a:ln>
            </p:spPr>
            <p:txBody>
              <a:bodyPr/>
              <a:lstStyle/>
              <a:p>
                <a:endParaRPr lang="en-US"/>
              </a:p>
            </p:txBody>
          </p:sp>
          <p:sp>
            <p:nvSpPr>
              <p:cNvPr id="689" name="Freeform 690"/>
              <p:cNvSpPr>
                <a:spLocks noChangeAspect="1"/>
              </p:cNvSpPr>
              <p:nvPr/>
            </p:nvSpPr>
            <p:spPr bwMode="auto">
              <a:xfrm>
                <a:off x="1537" y="1300"/>
                <a:ext cx="6" cy="6"/>
              </a:xfrm>
              <a:custGeom>
                <a:avLst/>
                <a:gdLst>
                  <a:gd name="T0" fmla="*/ 50 w 5"/>
                  <a:gd name="T1" fmla="*/ 42 h 5"/>
                  <a:gd name="T2" fmla="*/ 50 w 5"/>
                  <a:gd name="T3" fmla="*/ 60 h 5"/>
                  <a:gd name="T4" fmla="*/ 2 w 5"/>
                  <a:gd name="T5" fmla="*/ 42 h 5"/>
                  <a:gd name="T6" fmla="*/ 1 w 5"/>
                  <a:gd name="T7" fmla="*/ 0 h 5"/>
                  <a:gd name="T8" fmla="*/ 50 w 5"/>
                  <a:gd name="T9" fmla="*/ 4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solidFill>
                <a:srgbClr val="FFC2C2"/>
              </a:solidFill>
              <a:ln w="3175" cap="rnd">
                <a:solidFill>
                  <a:srgbClr val="C29494"/>
                </a:solidFill>
                <a:round/>
                <a:headEnd/>
                <a:tailEnd/>
              </a:ln>
            </p:spPr>
            <p:txBody>
              <a:bodyPr/>
              <a:lstStyle/>
              <a:p>
                <a:endParaRPr lang="en-US"/>
              </a:p>
            </p:txBody>
          </p:sp>
          <p:sp>
            <p:nvSpPr>
              <p:cNvPr id="690" name="Freeform 691"/>
              <p:cNvSpPr>
                <a:spLocks noChangeAspect="1"/>
              </p:cNvSpPr>
              <p:nvPr/>
            </p:nvSpPr>
            <p:spPr bwMode="auto">
              <a:xfrm>
                <a:off x="1717" y="2227"/>
                <a:ext cx="4" cy="5"/>
              </a:xfrm>
              <a:custGeom>
                <a:avLst/>
                <a:gdLst>
                  <a:gd name="T0" fmla="*/ 3 w 4"/>
                  <a:gd name="T1" fmla="*/ 61 h 4"/>
                  <a:gd name="T2" fmla="*/ 4 w 4"/>
                  <a:gd name="T3" fmla="*/ 95 h 4"/>
                  <a:gd name="T4" fmla="*/ 1 w 4"/>
                  <a:gd name="T5" fmla="*/ 76 h 4"/>
                  <a:gd name="T6" fmla="*/ 0 w 4"/>
                  <a:gd name="T7" fmla="*/ 1 h 4"/>
                  <a:gd name="T8" fmla="*/ 3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rgbClr val="E7FF91"/>
              </a:solidFill>
              <a:ln w="3175" cap="rnd">
                <a:solidFill>
                  <a:srgbClr val="869943"/>
                </a:solidFill>
                <a:round/>
                <a:headEnd/>
                <a:tailEnd/>
              </a:ln>
            </p:spPr>
            <p:txBody>
              <a:bodyPr/>
              <a:lstStyle/>
              <a:p>
                <a:endParaRPr lang="en-US"/>
              </a:p>
            </p:txBody>
          </p:sp>
          <p:sp>
            <p:nvSpPr>
              <p:cNvPr id="691" name="Freeform 692"/>
              <p:cNvSpPr>
                <a:spLocks noChangeAspect="1"/>
              </p:cNvSpPr>
              <p:nvPr/>
            </p:nvSpPr>
            <p:spPr bwMode="auto">
              <a:xfrm>
                <a:off x="1721" y="2209"/>
                <a:ext cx="8" cy="7"/>
              </a:xfrm>
              <a:custGeom>
                <a:avLst/>
                <a:gdLst>
                  <a:gd name="T0" fmla="*/ 207 w 6"/>
                  <a:gd name="T1" fmla="*/ 34 h 6"/>
                  <a:gd name="T2" fmla="*/ 357 w 6"/>
                  <a:gd name="T3" fmla="*/ 55 h 6"/>
                  <a:gd name="T4" fmla="*/ 155 w 6"/>
                  <a:gd name="T5" fmla="*/ 40 h 6"/>
                  <a:gd name="T6" fmla="*/ 1 w 6"/>
                  <a:gd name="T7" fmla="*/ 0 h 6"/>
                  <a:gd name="T8" fmla="*/ 207 w 6"/>
                  <a:gd name="T9" fmla="*/ 3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rgbClr val="E7FF91"/>
              </a:solidFill>
              <a:ln w="3175" cap="rnd">
                <a:solidFill>
                  <a:srgbClr val="869943"/>
                </a:solidFill>
                <a:round/>
                <a:headEnd/>
                <a:tailEnd/>
              </a:ln>
            </p:spPr>
            <p:txBody>
              <a:bodyPr/>
              <a:lstStyle/>
              <a:p>
                <a:endParaRPr lang="en-US"/>
              </a:p>
            </p:txBody>
          </p:sp>
          <p:sp>
            <p:nvSpPr>
              <p:cNvPr id="692" name="Freeform 693"/>
              <p:cNvSpPr>
                <a:spLocks noChangeAspect="1"/>
              </p:cNvSpPr>
              <p:nvPr/>
            </p:nvSpPr>
            <p:spPr bwMode="auto">
              <a:xfrm>
                <a:off x="1729" y="2232"/>
                <a:ext cx="7" cy="7"/>
              </a:xfrm>
              <a:custGeom>
                <a:avLst/>
                <a:gdLst>
                  <a:gd name="T0" fmla="*/ 40 w 6"/>
                  <a:gd name="T1" fmla="*/ 34 h 6"/>
                  <a:gd name="T2" fmla="*/ 47 w 6"/>
                  <a:gd name="T3" fmla="*/ 55 h 6"/>
                  <a:gd name="T4" fmla="*/ 2 w 6"/>
                  <a:gd name="T5" fmla="*/ 34 h 6"/>
                  <a:gd name="T6" fmla="*/ 1 w 6"/>
                  <a:gd name="T7" fmla="*/ 0 h 6"/>
                  <a:gd name="T8" fmla="*/ 40 w 6"/>
                  <a:gd name="T9" fmla="*/ 3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rgbClr val="E7FF91"/>
              </a:solidFill>
              <a:ln w="3175" cap="rnd">
                <a:solidFill>
                  <a:srgbClr val="869943"/>
                </a:solidFill>
                <a:round/>
                <a:headEnd/>
                <a:tailEnd/>
              </a:ln>
            </p:spPr>
            <p:txBody>
              <a:bodyPr/>
              <a:lstStyle/>
              <a:p>
                <a:endParaRPr lang="en-US"/>
              </a:p>
            </p:txBody>
          </p:sp>
          <p:sp>
            <p:nvSpPr>
              <p:cNvPr id="693" name="Freeform 694"/>
              <p:cNvSpPr>
                <a:spLocks noChangeAspect="1"/>
              </p:cNvSpPr>
              <p:nvPr/>
            </p:nvSpPr>
            <p:spPr bwMode="auto">
              <a:xfrm>
                <a:off x="1629" y="2305"/>
                <a:ext cx="6" cy="2"/>
              </a:xfrm>
              <a:custGeom>
                <a:avLst/>
                <a:gdLst>
                  <a:gd name="T0" fmla="*/ 42 w 5"/>
                  <a:gd name="T1" fmla="*/ 0 h 2"/>
                  <a:gd name="T2" fmla="*/ 60 w 5"/>
                  <a:gd name="T3" fmla="*/ 1 h 2"/>
                  <a:gd name="T4" fmla="*/ 2 w 5"/>
                  <a:gd name="T5" fmla="*/ 2 h 2"/>
                  <a:gd name="T6" fmla="*/ 0 w 5"/>
                  <a:gd name="T7" fmla="*/ 0 h 2"/>
                  <a:gd name="T8" fmla="*/ 4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solidFill>
                <a:srgbClr val="FFC2C2"/>
              </a:solidFill>
              <a:ln w="3175" cap="rnd">
                <a:solidFill>
                  <a:srgbClr val="C29494"/>
                </a:solidFill>
                <a:round/>
                <a:headEnd/>
                <a:tailEnd/>
              </a:ln>
            </p:spPr>
            <p:txBody>
              <a:bodyPr/>
              <a:lstStyle/>
              <a:p>
                <a:endParaRPr lang="en-US"/>
              </a:p>
            </p:txBody>
          </p:sp>
          <p:sp>
            <p:nvSpPr>
              <p:cNvPr id="694" name="Freeform 695"/>
              <p:cNvSpPr>
                <a:spLocks noChangeAspect="1"/>
              </p:cNvSpPr>
              <p:nvPr/>
            </p:nvSpPr>
            <p:spPr bwMode="auto">
              <a:xfrm>
                <a:off x="1551" y="2354"/>
                <a:ext cx="6" cy="4"/>
              </a:xfrm>
              <a:custGeom>
                <a:avLst/>
                <a:gdLst>
                  <a:gd name="T0" fmla="*/ 42 w 5"/>
                  <a:gd name="T1" fmla="*/ 1 h 3"/>
                  <a:gd name="T2" fmla="*/ 60 w 5"/>
                  <a:gd name="T3" fmla="*/ 1 h 3"/>
                  <a:gd name="T4" fmla="*/ 42 w 5"/>
                  <a:gd name="T5" fmla="*/ 116 h 3"/>
                  <a:gd name="T6" fmla="*/ 0 w 5"/>
                  <a:gd name="T7" fmla="*/ 155 h 3"/>
                  <a:gd name="T8" fmla="*/ 4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solidFill>
                <a:srgbClr val="C9FFC9"/>
              </a:solidFill>
              <a:ln w="3175" cap="rnd">
                <a:solidFill>
                  <a:srgbClr val="56A856"/>
                </a:solidFill>
                <a:round/>
                <a:headEnd/>
                <a:tailEnd/>
              </a:ln>
            </p:spPr>
            <p:txBody>
              <a:bodyPr/>
              <a:lstStyle/>
              <a:p>
                <a:endParaRPr lang="en-US"/>
              </a:p>
            </p:txBody>
          </p:sp>
          <p:sp>
            <p:nvSpPr>
              <p:cNvPr id="695" name="Freeform 696"/>
              <p:cNvSpPr>
                <a:spLocks noChangeAspect="1"/>
              </p:cNvSpPr>
              <p:nvPr/>
            </p:nvSpPr>
            <p:spPr bwMode="auto">
              <a:xfrm>
                <a:off x="1550" y="2285"/>
                <a:ext cx="5" cy="3"/>
              </a:xfrm>
              <a:custGeom>
                <a:avLst/>
                <a:gdLst>
                  <a:gd name="T0" fmla="*/ 61 w 4"/>
                  <a:gd name="T1" fmla="*/ 1 h 3"/>
                  <a:gd name="T2" fmla="*/ 95 w 4"/>
                  <a:gd name="T3" fmla="*/ 0 h 3"/>
                  <a:gd name="T4" fmla="*/ 61 w 4"/>
                  <a:gd name="T5" fmla="*/ 2 h 3"/>
                  <a:gd name="T6" fmla="*/ 0 w 4"/>
                  <a:gd name="T7" fmla="*/ 3 h 3"/>
                  <a:gd name="T8" fmla="*/ 6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solidFill>
                <a:srgbClr val="EFBAFF"/>
              </a:solidFill>
              <a:ln w="3175" cap="rnd">
                <a:solidFill>
                  <a:srgbClr val="A686B0"/>
                </a:solidFill>
                <a:round/>
                <a:headEnd/>
                <a:tailEnd/>
              </a:ln>
            </p:spPr>
            <p:txBody>
              <a:bodyPr/>
              <a:lstStyle/>
              <a:p>
                <a:endParaRPr lang="en-US"/>
              </a:p>
            </p:txBody>
          </p:sp>
          <p:sp>
            <p:nvSpPr>
              <p:cNvPr id="696" name="Freeform 697"/>
              <p:cNvSpPr>
                <a:spLocks noChangeAspect="1"/>
              </p:cNvSpPr>
              <p:nvPr/>
            </p:nvSpPr>
            <p:spPr bwMode="auto">
              <a:xfrm>
                <a:off x="1533" y="2334"/>
                <a:ext cx="4" cy="5"/>
              </a:xfrm>
              <a:custGeom>
                <a:avLst/>
                <a:gdLst>
                  <a:gd name="T0" fmla="*/ 116 w 3"/>
                  <a:gd name="T1" fmla="*/ 1 h 4"/>
                  <a:gd name="T2" fmla="*/ 155 w 3"/>
                  <a:gd name="T3" fmla="*/ 1 h 4"/>
                  <a:gd name="T4" fmla="*/ 116 w 3"/>
                  <a:gd name="T5" fmla="*/ 61 h 4"/>
                  <a:gd name="T6" fmla="*/ 1 w 3"/>
                  <a:gd name="T7" fmla="*/ 76 h 4"/>
                  <a:gd name="T8" fmla="*/ 116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solidFill>
                <a:srgbClr val="FFE270"/>
              </a:solidFill>
              <a:ln w="3175" cap="rnd">
                <a:solidFill>
                  <a:srgbClr val="9C926C"/>
                </a:solidFill>
                <a:round/>
                <a:headEnd/>
                <a:tailEnd/>
              </a:ln>
            </p:spPr>
            <p:txBody>
              <a:bodyPr/>
              <a:lstStyle/>
              <a:p>
                <a:endParaRPr lang="en-US"/>
              </a:p>
            </p:txBody>
          </p:sp>
          <p:sp>
            <p:nvSpPr>
              <p:cNvPr id="697" name="Freeform 698"/>
              <p:cNvSpPr>
                <a:spLocks noChangeAspect="1"/>
              </p:cNvSpPr>
              <p:nvPr/>
            </p:nvSpPr>
            <p:spPr bwMode="auto">
              <a:xfrm>
                <a:off x="1759" y="2247"/>
                <a:ext cx="9" cy="3"/>
              </a:xfrm>
              <a:custGeom>
                <a:avLst/>
                <a:gdLst>
                  <a:gd name="T0" fmla="*/ 28 w 8"/>
                  <a:gd name="T1" fmla="*/ 473 h 2"/>
                  <a:gd name="T2" fmla="*/ 42 w 8"/>
                  <a:gd name="T3" fmla="*/ 710 h 2"/>
                  <a:gd name="T4" fmla="*/ 26 w 8"/>
                  <a:gd name="T5" fmla="*/ 710 h 2"/>
                  <a:gd name="T6" fmla="*/ 0 w 8"/>
                  <a:gd name="T7" fmla="*/ 473 h 2"/>
                  <a:gd name="T8" fmla="*/ 28 w 8"/>
                  <a:gd name="T9" fmla="*/ 473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solidFill>
                <a:srgbClr val="E7FF91"/>
              </a:solidFill>
              <a:ln w="3175" cap="rnd">
                <a:solidFill>
                  <a:srgbClr val="869943"/>
                </a:solidFill>
                <a:round/>
                <a:headEnd/>
                <a:tailEnd/>
              </a:ln>
            </p:spPr>
            <p:txBody>
              <a:bodyPr/>
              <a:lstStyle/>
              <a:p>
                <a:endParaRPr lang="en-US"/>
              </a:p>
            </p:txBody>
          </p:sp>
          <p:sp>
            <p:nvSpPr>
              <p:cNvPr id="698" name="Freeform 699"/>
              <p:cNvSpPr>
                <a:spLocks noChangeAspect="1"/>
              </p:cNvSpPr>
              <p:nvPr/>
            </p:nvSpPr>
            <p:spPr bwMode="auto">
              <a:xfrm>
                <a:off x="1743" y="2246"/>
                <a:ext cx="6" cy="9"/>
              </a:xfrm>
              <a:custGeom>
                <a:avLst/>
                <a:gdLst>
                  <a:gd name="T0" fmla="*/ 42 w 5"/>
                  <a:gd name="T1" fmla="*/ 76 h 7"/>
                  <a:gd name="T2" fmla="*/ 60 w 5"/>
                  <a:gd name="T3" fmla="*/ 0 h 7"/>
                  <a:gd name="T4" fmla="*/ 42 w 5"/>
                  <a:gd name="T5" fmla="*/ 98 h 7"/>
                  <a:gd name="T6" fmla="*/ 0 w 5"/>
                  <a:gd name="T7" fmla="*/ 208 h 7"/>
                  <a:gd name="T8" fmla="*/ 42 w 5"/>
                  <a:gd name="T9" fmla="*/ 7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rgbClr val="E7FF91"/>
              </a:solidFill>
              <a:ln w="3175" cap="rnd">
                <a:solidFill>
                  <a:srgbClr val="869943"/>
                </a:solidFill>
                <a:round/>
                <a:headEnd/>
                <a:tailEnd/>
              </a:ln>
            </p:spPr>
            <p:txBody>
              <a:bodyPr/>
              <a:lstStyle/>
              <a:p>
                <a:endParaRPr lang="en-US"/>
              </a:p>
            </p:txBody>
          </p:sp>
          <p:sp>
            <p:nvSpPr>
              <p:cNvPr id="699" name="Freeform 700"/>
              <p:cNvSpPr>
                <a:spLocks noChangeAspect="1"/>
              </p:cNvSpPr>
              <p:nvPr/>
            </p:nvSpPr>
            <p:spPr bwMode="auto">
              <a:xfrm>
                <a:off x="1936" y="2385"/>
                <a:ext cx="5" cy="6"/>
              </a:xfrm>
              <a:custGeom>
                <a:avLst/>
                <a:gdLst>
                  <a:gd name="T0" fmla="*/ 76 w 4"/>
                  <a:gd name="T1" fmla="*/ 42 h 5"/>
                  <a:gd name="T2" fmla="*/ 95 w 4"/>
                  <a:gd name="T3" fmla="*/ 60 h 5"/>
                  <a:gd name="T4" fmla="*/ 61 w 4"/>
                  <a:gd name="T5" fmla="*/ 42 h 5"/>
                  <a:gd name="T6" fmla="*/ 1 w 4"/>
                  <a:gd name="T7" fmla="*/ 0 h 5"/>
                  <a:gd name="T8" fmla="*/ 76 w 4"/>
                  <a:gd name="T9" fmla="*/ 4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solidFill>
                <a:srgbClr val="D4BAC2"/>
              </a:solidFill>
              <a:ln w="3175" cap="rnd">
                <a:solidFill>
                  <a:srgbClr val="997480"/>
                </a:solidFill>
                <a:round/>
                <a:headEnd/>
                <a:tailEnd/>
              </a:ln>
            </p:spPr>
            <p:txBody>
              <a:bodyPr/>
              <a:lstStyle/>
              <a:p>
                <a:endParaRPr lang="en-US"/>
              </a:p>
            </p:txBody>
          </p:sp>
          <p:sp>
            <p:nvSpPr>
              <p:cNvPr id="700" name="Freeform 701"/>
              <p:cNvSpPr>
                <a:spLocks noChangeAspect="1"/>
              </p:cNvSpPr>
              <p:nvPr/>
            </p:nvSpPr>
            <p:spPr bwMode="auto">
              <a:xfrm>
                <a:off x="1927" y="2357"/>
                <a:ext cx="1" cy="7"/>
              </a:xfrm>
              <a:custGeom>
                <a:avLst/>
                <a:gdLst>
                  <a:gd name="T0" fmla="*/ 1 w 1"/>
                  <a:gd name="T1" fmla="*/ 40 h 6"/>
                  <a:gd name="T2" fmla="*/ 0 w 1"/>
                  <a:gd name="T3" fmla="*/ 55 h 6"/>
                  <a:gd name="T4" fmla="*/ 0 w 1"/>
                  <a:gd name="T5" fmla="*/ 34 h 6"/>
                  <a:gd name="T6" fmla="*/ 0 w 1"/>
                  <a:gd name="T7" fmla="*/ 0 h 6"/>
                  <a:gd name="T8" fmla="*/ 1 w 1"/>
                  <a:gd name="T9" fmla="*/ 4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solidFill>
                <a:srgbClr val="FFC2C2"/>
              </a:solidFill>
              <a:ln w="3175" cap="rnd">
                <a:solidFill>
                  <a:srgbClr val="C29494"/>
                </a:solidFill>
                <a:round/>
                <a:headEnd/>
                <a:tailEnd/>
              </a:ln>
            </p:spPr>
            <p:txBody>
              <a:bodyPr/>
              <a:lstStyle/>
              <a:p>
                <a:endParaRPr lang="en-US"/>
              </a:p>
            </p:txBody>
          </p:sp>
          <p:sp>
            <p:nvSpPr>
              <p:cNvPr id="701" name="Freeform 702"/>
              <p:cNvSpPr>
                <a:spLocks noChangeAspect="1"/>
              </p:cNvSpPr>
              <p:nvPr/>
            </p:nvSpPr>
            <p:spPr bwMode="auto">
              <a:xfrm>
                <a:off x="1937" y="2397"/>
                <a:ext cx="2" cy="6"/>
              </a:xfrm>
              <a:custGeom>
                <a:avLst/>
                <a:gdLst>
                  <a:gd name="T0" fmla="*/ 16384 w 1"/>
                  <a:gd name="T1" fmla="*/ 42 h 5"/>
                  <a:gd name="T2" fmla="*/ 0 w 1"/>
                  <a:gd name="T3" fmla="*/ 60 h 5"/>
                  <a:gd name="T4" fmla="*/ 0 w 1"/>
                  <a:gd name="T5" fmla="*/ 42 h 5"/>
                  <a:gd name="T6" fmla="*/ 16384 w 1"/>
                  <a:gd name="T7" fmla="*/ 0 h 5"/>
                  <a:gd name="T8" fmla="*/ 16384 w 1"/>
                  <a:gd name="T9" fmla="*/ 42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solidFill>
                <a:srgbClr val="D4BAC2"/>
              </a:solidFill>
              <a:ln w="3175" cap="rnd">
                <a:solidFill>
                  <a:srgbClr val="997480"/>
                </a:solidFill>
                <a:round/>
                <a:headEnd/>
                <a:tailEnd/>
              </a:ln>
            </p:spPr>
            <p:txBody>
              <a:bodyPr/>
              <a:lstStyle/>
              <a:p>
                <a:endParaRPr lang="en-US"/>
              </a:p>
            </p:txBody>
          </p:sp>
          <p:sp>
            <p:nvSpPr>
              <p:cNvPr id="702" name="Freeform 703"/>
              <p:cNvSpPr>
                <a:spLocks noChangeAspect="1"/>
              </p:cNvSpPr>
              <p:nvPr/>
            </p:nvSpPr>
            <p:spPr bwMode="auto">
              <a:xfrm>
                <a:off x="1811" y="2430"/>
                <a:ext cx="8" cy="3"/>
              </a:xfrm>
              <a:custGeom>
                <a:avLst/>
                <a:gdLst>
                  <a:gd name="T0" fmla="*/ 207 w 6"/>
                  <a:gd name="T1" fmla="*/ 1 h 3"/>
                  <a:gd name="T2" fmla="*/ 357 w 6"/>
                  <a:gd name="T3" fmla="*/ 3 h 3"/>
                  <a:gd name="T4" fmla="*/ 155 w 6"/>
                  <a:gd name="T5" fmla="*/ 3 h 3"/>
                  <a:gd name="T6" fmla="*/ 0 w 6"/>
                  <a:gd name="T7" fmla="*/ 1 h 3"/>
                  <a:gd name="T8" fmla="*/ 207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solidFill>
                <a:srgbClr val="FFC2C2"/>
              </a:solidFill>
              <a:ln w="3175" cap="rnd">
                <a:solidFill>
                  <a:srgbClr val="C29494"/>
                </a:solidFill>
                <a:round/>
                <a:headEnd/>
                <a:tailEnd/>
              </a:ln>
            </p:spPr>
            <p:txBody>
              <a:bodyPr/>
              <a:lstStyle/>
              <a:p>
                <a:endParaRPr lang="en-US"/>
              </a:p>
            </p:txBody>
          </p:sp>
          <p:sp>
            <p:nvSpPr>
              <p:cNvPr id="703" name="Freeform 704"/>
              <p:cNvSpPr>
                <a:spLocks noChangeAspect="1"/>
              </p:cNvSpPr>
              <p:nvPr/>
            </p:nvSpPr>
            <p:spPr bwMode="auto">
              <a:xfrm>
                <a:off x="2085" y="2645"/>
                <a:ext cx="5" cy="6"/>
              </a:xfrm>
              <a:custGeom>
                <a:avLst/>
                <a:gdLst>
                  <a:gd name="T0" fmla="*/ 61 w 4"/>
                  <a:gd name="T1" fmla="*/ 50 h 5"/>
                  <a:gd name="T2" fmla="*/ 1 w 4"/>
                  <a:gd name="T3" fmla="*/ 60 h 5"/>
                  <a:gd name="T4" fmla="*/ 1 w 4"/>
                  <a:gd name="T5" fmla="*/ 42 h 5"/>
                  <a:gd name="T6" fmla="*/ 95 w 4"/>
                  <a:gd name="T7" fmla="*/ 1 h 5"/>
                  <a:gd name="T8" fmla="*/ 61 w 4"/>
                  <a:gd name="T9" fmla="*/ 5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rgbClr val="D4BAC2"/>
              </a:solidFill>
              <a:ln w="3175" cap="rnd">
                <a:solidFill>
                  <a:srgbClr val="997480"/>
                </a:solidFill>
                <a:round/>
                <a:headEnd/>
                <a:tailEnd/>
              </a:ln>
            </p:spPr>
            <p:txBody>
              <a:bodyPr/>
              <a:lstStyle/>
              <a:p>
                <a:endParaRPr lang="en-US"/>
              </a:p>
            </p:txBody>
          </p:sp>
          <p:sp>
            <p:nvSpPr>
              <p:cNvPr id="704" name="Freeform 705"/>
              <p:cNvSpPr>
                <a:spLocks noChangeAspect="1"/>
              </p:cNvSpPr>
              <p:nvPr/>
            </p:nvSpPr>
            <p:spPr bwMode="auto">
              <a:xfrm>
                <a:off x="2084" y="2641"/>
                <a:ext cx="6" cy="7"/>
              </a:xfrm>
              <a:custGeom>
                <a:avLst/>
                <a:gdLst>
                  <a:gd name="T0" fmla="*/ 42 w 5"/>
                  <a:gd name="T1" fmla="*/ 40 h 6"/>
                  <a:gd name="T2" fmla="*/ 1 w 5"/>
                  <a:gd name="T3" fmla="*/ 47 h 6"/>
                  <a:gd name="T4" fmla="*/ 2 w 5"/>
                  <a:gd name="T5" fmla="*/ 34 h 6"/>
                  <a:gd name="T6" fmla="*/ 50 w 5"/>
                  <a:gd name="T7" fmla="*/ 1 h 6"/>
                  <a:gd name="T8" fmla="*/ 42 w 5"/>
                  <a:gd name="T9" fmla="*/ 4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rgbClr val="D4BAC2"/>
              </a:solidFill>
              <a:ln w="3175" cap="rnd">
                <a:solidFill>
                  <a:srgbClr val="997480"/>
                </a:solidFill>
                <a:round/>
                <a:headEnd/>
                <a:tailEnd/>
              </a:ln>
            </p:spPr>
            <p:txBody>
              <a:bodyPr/>
              <a:lstStyle/>
              <a:p>
                <a:endParaRPr lang="en-US"/>
              </a:p>
            </p:txBody>
          </p:sp>
          <p:sp>
            <p:nvSpPr>
              <p:cNvPr id="705" name="Freeform 706"/>
              <p:cNvSpPr>
                <a:spLocks noChangeAspect="1"/>
              </p:cNvSpPr>
              <p:nvPr/>
            </p:nvSpPr>
            <p:spPr bwMode="auto">
              <a:xfrm>
                <a:off x="2094" y="2601"/>
                <a:ext cx="3" cy="5"/>
              </a:xfrm>
              <a:custGeom>
                <a:avLst/>
                <a:gdLst>
                  <a:gd name="T0" fmla="*/ 3 w 3"/>
                  <a:gd name="T1" fmla="*/ 61 h 4"/>
                  <a:gd name="T2" fmla="*/ 3 w 3"/>
                  <a:gd name="T3" fmla="*/ 95 h 4"/>
                  <a:gd name="T4" fmla="*/ 1 w 3"/>
                  <a:gd name="T5" fmla="*/ 76 h 4"/>
                  <a:gd name="T6" fmla="*/ 0 w 3"/>
                  <a:gd name="T7" fmla="*/ 0 h 4"/>
                  <a:gd name="T8" fmla="*/ 3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rgbClr val="D4BAC2"/>
              </a:solidFill>
              <a:ln w="3175" cap="rnd">
                <a:solidFill>
                  <a:srgbClr val="997480"/>
                </a:solidFill>
                <a:round/>
                <a:headEnd/>
                <a:tailEnd/>
              </a:ln>
            </p:spPr>
            <p:txBody>
              <a:bodyPr/>
              <a:lstStyle/>
              <a:p>
                <a:endParaRPr lang="en-US"/>
              </a:p>
            </p:txBody>
          </p:sp>
          <p:sp>
            <p:nvSpPr>
              <p:cNvPr id="706" name="Freeform 707"/>
              <p:cNvSpPr>
                <a:spLocks noChangeAspect="1"/>
              </p:cNvSpPr>
              <p:nvPr/>
            </p:nvSpPr>
            <p:spPr bwMode="auto">
              <a:xfrm>
                <a:off x="1499" y="2652"/>
                <a:ext cx="5" cy="5"/>
              </a:xfrm>
              <a:custGeom>
                <a:avLst/>
                <a:gdLst>
                  <a:gd name="T0" fmla="*/ 61 w 4"/>
                  <a:gd name="T1" fmla="*/ 76 h 4"/>
                  <a:gd name="T2" fmla="*/ 0 w 4"/>
                  <a:gd name="T3" fmla="*/ 76 h 4"/>
                  <a:gd name="T4" fmla="*/ 1 w 4"/>
                  <a:gd name="T5" fmla="*/ 61 h 4"/>
                  <a:gd name="T6" fmla="*/ 95 w 4"/>
                  <a:gd name="T7" fmla="*/ 1 h 4"/>
                  <a:gd name="T8" fmla="*/ 61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solidFill>
                <a:srgbClr val="FFCCA8"/>
              </a:solidFill>
              <a:ln w="3175" cap="rnd">
                <a:solidFill>
                  <a:srgbClr val="B38768"/>
                </a:solidFill>
                <a:round/>
                <a:headEnd/>
                <a:tailEnd/>
              </a:ln>
            </p:spPr>
            <p:txBody>
              <a:bodyPr/>
              <a:lstStyle/>
              <a:p>
                <a:endParaRPr lang="en-US"/>
              </a:p>
            </p:txBody>
          </p:sp>
          <p:sp>
            <p:nvSpPr>
              <p:cNvPr id="707" name="Freeform 708"/>
              <p:cNvSpPr>
                <a:spLocks noChangeAspect="1"/>
              </p:cNvSpPr>
              <p:nvPr/>
            </p:nvSpPr>
            <p:spPr bwMode="auto">
              <a:xfrm>
                <a:off x="1787" y="3469"/>
                <a:ext cx="3" cy="6"/>
              </a:xfrm>
              <a:custGeom>
                <a:avLst/>
                <a:gdLst>
                  <a:gd name="T0" fmla="*/ 710 w 2"/>
                  <a:gd name="T1" fmla="*/ 42 h 5"/>
                  <a:gd name="T2" fmla="*/ 710 w 2"/>
                  <a:gd name="T3" fmla="*/ 60 h 5"/>
                  <a:gd name="T4" fmla="*/ 0 w 2"/>
                  <a:gd name="T5" fmla="*/ 42 h 5"/>
                  <a:gd name="T6" fmla="*/ 0 w 2"/>
                  <a:gd name="T7" fmla="*/ 0 h 5"/>
                  <a:gd name="T8" fmla="*/ 710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708" name="Freeform 709"/>
              <p:cNvSpPr>
                <a:spLocks noChangeAspect="1"/>
              </p:cNvSpPr>
              <p:nvPr/>
            </p:nvSpPr>
            <p:spPr bwMode="auto">
              <a:xfrm>
                <a:off x="1787" y="3436"/>
                <a:ext cx="5" cy="3"/>
              </a:xfrm>
              <a:custGeom>
                <a:avLst/>
                <a:gdLst>
                  <a:gd name="T0" fmla="*/ 61 w 4"/>
                  <a:gd name="T1" fmla="*/ 3 h 3"/>
                  <a:gd name="T2" fmla="*/ 0 w 4"/>
                  <a:gd name="T3" fmla="*/ 3 h 3"/>
                  <a:gd name="T4" fmla="*/ 1 w 4"/>
                  <a:gd name="T5" fmla="*/ 1 h 3"/>
                  <a:gd name="T6" fmla="*/ 95 w 4"/>
                  <a:gd name="T7" fmla="*/ 1 h 3"/>
                  <a:gd name="T8" fmla="*/ 6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solidFill>
                <a:srgbClr val="EFBAFF"/>
              </a:solidFill>
              <a:ln w="3175" cap="rnd">
                <a:solidFill>
                  <a:srgbClr val="A686B0"/>
                </a:solidFill>
                <a:round/>
                <a:headEnd/>
                <a:tailEnd/>
              </a:ln>
            </p:spPr>
            <p:txBody>
              <a:bodyPr/>
              <a:lstStyle/>
              <a:p>
                <a:endParaRPr lang="en-US"/>
              </a:p>
            </p:txBody>
          </p:sp>
          <p:sp>
            <p:nvSpPr>
              <p:cNvPr id="709" name="Freeform 710"/>
              <p:cNvSpPr>
                <a:spLocks noChangeAspect="1"/>
              </p:cNvSpPr>
              <p:nvPr/>
            </p:nvSpPr>
            <p:spPr bwMode="auto">
              <a:xfrm>
                <a:off x="1781" y="3433"/>
                <a:ext cx="6" cy="6"/>
              </a:xfrm>
              <a:custGeom>
                <a:avLst/>
                <a:gdLst>
                  <a:gd name="T0" fmla="*/ 2 w 5"/>
                  <a:gd name="T1" fmla="*/ 50 h 5"/>
                  <a:gd name="T2" fmla="*/ 0 w 5"/>
                  <a:gd name="T3" fmla="*/ 50 h 5"/>
                  <a:gd name="T4" fmla="*/ 2 w 5"/>
                  <a:gd name="T5" fmla="*/ 2 h 5"/>
                  <a:gd name="T6" fmla="*/ 60 w 5"/>
                  <a:gd name="T7" fmla="*/ 1 h 5"/>
                  <a:gd name="T8" fmla="*/ 2 w 5"/>
                  <a:gd name="T9" fmla="*/ 5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solidFill>
                <a:srgbClr val="EFBAFF"/>
              </a:solidFill>
              <a:ln w="3175" cap="rnd">
                <a:solidFill>
                  <a:srgbClr val="A686B0"/>
                </a:solidFill>
                <a:round/>
                <a:headEnd/>
                <a:tailEnd/>
              </a:ln>
            </p:spPr>
            <p:txBody>
              <a:bodyPr/>
              <a:lstStyle/>
              <a:p>
                <a:endParaRPr lang="en-US"/>
              </a:p>
            </p:txBody>
          </p:sp>
          <p:sp>
            <p:nvSpPr>
              <p:cNvPr id="710" name="Freeform 711"/>
              <p:cNvSpPr>
                <a:spLocks noChangeAspect="1"/>
              </p:cNvSpPr>
              <p:nvPr/>
            </p:nvSpPr>
            <p:spPr bwMode="auto">
              <a:xfrm>
                <a:off x="1784" y="3517"/>
                <a:ext cx="5" cy="6"/>
              </a:xfrm>
              <a:custGeom>
                <a:avLst/>
                <a:gdLst>
                  <a:gd name="T0" fmla="*/ 76 w 4"/>
                  <a:gd name="T1" fmla="*/ 42 h 5"/>
                  <a:gd name="T2" fmla="*/ 76 w 4"/>
                  <a:gd name="T3" fmla="*/ 60 h 5"/>
                  <a:gd name="T4" fmla="*/ 1 w 4"/>
                  <a:gd name="T5" fmla="*/ 42 h 5"/>
                  <a:gd name="T6" fmla="*/ 1 w 4"/>
                  <a:gd name="T7" fmla="*/ 1 h 5"/>
                  <a:gd name="T8" fmla="*/ 76 w 4"/>
                  <a:gd name="T9" fmla="*/ 4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solidFill>
                <a:srgbClr val="EFBAFF"/>
              </a:solidFill>
              <a:ln w="3175" cap="rnd">
                <a:solidFill>
                  <a:srgbClr val="A686B0"/>
                </a:solidFill>
                <a:round/>
                <a:headEnd/>
                <a:tailEnd/>
              </a:ln>
            </p:spPr>
            <p:txBody>
              <a:bodyPr/>
              <a:lstStyle/>
              <a:p>
                <a:endParaRPr lang="en-US"/>
              </a:p>
            </p:txBody>
          </p:sp>
          <p:sp>
            <p:nvSpPr>
              <p:cNvPr id="711" name="Freeform 712"/>
              <p:cNvSpPr>
                <a:spLocks noChangeAspect="1"/>
              </p:cNvSpPr>
              <p:nvPr/>
            </p:nvSpPr>
            <p:spPr bwMode="auto">
              <a:xfrm>
                <a:off x="1793" y="3589"/>
                <a:ext cx="4" cy="6"/>
              </a:xfrm>
              <a:custGeom>
                <a:avLst/>
                <a:gdLst>
                  <a:gd name="T0" fmla="*/ 116 w 3"/>
                  <a:gd name="T1" fmla="*/ 42 h 5"/>
                  <a:gd name="T2" fmla="*/ 0 w 3"/>
                  <a:gd name="T3" fmla="*/ 50 h 5"/>
                  <a:gd name="T4" fmla="*/ 1 w 3"/>
                  <a:gd name="T5" fmla="*/ 2 h 5"/>
                  <a:gd name="T6" fmla="*/ 116 w 3"/>
                  <a:gd name="T7" fmla="*/ 0 h 5"/>
                  <a:gd name="T8" fmla="*/ 116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712" name="Freeform 713"/>
              <p:cNvSpPr>
                <a:spLocks noChangeAspect="1"/>
              </p:cNvSpPr>
              <p:nvPr/>
            </p:nvSpPr>
            <p:spPr bwMode="auto">
              <a:xfrm>
                <a:off x="1783" y="3556"/>
                <a:ext cx="3" cy="5"/>
              </a:xfrm>
              <a:custGeom>
                <a:avLst/>
                <a:gdLst>
                  <a:gd name="T0" fmla="*/ 3 w 3"/>
                  <a:gd name="T1" fmla="*/ 61 h 4"/>
                  <a:gd name="T2" fmla="*/ 3 w 3"/>
                  <a:gd name="T3" fmla="*/ 95 h 4"/>
                  <a:gd name="T4" fmla="*/ 1 w 3"/>
                  <a:gd name="T5" fmla="*/ 61 h 4"/>
                  <a:gd name="T6" fmla="*/ 1 w 3"/>
                  <a:gd name="T7" fmla="*/ 0 h 4"/>
                  <a:gd name="T8" fmla="*/ 3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solidFill>
                <a:srgbClr val="EFBAFF"/>
              </a:solidFill>
              <a:ln w="3175" cap="rnd">
                <a:solidFill>
                  <a:srgbClr val="A686B0"/>
                </a:solidFill>
                <a:round/>
                <a:headEnd/>
                <a:tailEnd/>
              </a:ln>
            </p:spPr>
            <p:txBody>
              <a:bodyPr/>
              <a:lstStyle/>
              <a:p>
                <a:endParaRPr lang="en-US"/>
              </a:p>
            </p:txBody>
          </p:sp>
          <p:sp>
            <p:nvSpPr>
              <p:cNvPr id="713" name="Freeform 714"/>
              <p:cNvSpPr>
                <a:spLocks noChangeAspect="1"/>
              </p:cNvSpPr>
              <p:nvPr/>
            </p:nvSpPr>
            <p:spPr bwMode="auto">
              <a:xfrm>
                <a:off x="1801" y="3574"/>
                <a:ext cx="4" cy="6"/>
              </a:xfrm>
              <a:custGeom>
                <a:avLst/>
                <a:gdLst>
                  <a:gd name="T0" fmla="*/ 3 w 4"/>
                  <a:gd name="T1" fmla="*/ 42 h 5"/>
                  <a:gd name="T2" fmla="*/ 3 w 4"/>
                  <a:gd name="T3" fmla="*/ 60 h 5"/>
                  <a:gd name="T4" fmla="*/ 2 w 4"/>
                  <a:gd name="T5" fmla="*/ 42 h 5"/>
                  <a:gd name="T6" fmla="*/ 1 w 4"/>
                  <a:gd name="T7" fmla="*/ 1 h 5"/>
                  <a:gd name="T8" fmla="*/ 3 w 4"/>
                  <a:gd name="T9" fmla="*/ 4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solidFill>
                <a:srgbClr val="EFBAFF"/>
              </a:solidFill>
              <a:ln w="3175" cap="rnd">
                <a:solidFill>
                  <a:srgbClr val="A686B0"/>
                </a:solidFill>
                <a:round/>
                <a:headEnd/>
                <a:tailEnd/>
              </a:ln>
            </p:spPr>
            <p:txBody>
              <a:bodyPr/>
              <a:lstStyle/>
              <a:p>
                <a:endParaRPr lang="en-US"/>
              </a:p>
            </p:txBody>
          </p:sp>
          <p:sp>
            <p:nvSpPr>
              <p:cNvPr id="714" name="Freeform 715"/>
              <p:cNvSpPr>
                <a:spLocks noChangeAspect="1"/>
              </p:cNvSpPr>
              <p:nvPr/>
            </p:nvSpPr>
            <p:spPr bwMode="auto">
              <a:xfrm>
                <a:off x="1798" y="3589"/>
                <a:ext cx="5" cy="4"/>
              </a:xfrm>
              <a:custGeom>
                <a:avLst/>
                <a:gdLst>
                  <a:gd name="T0" fmla="*/ 61 w 4"/>
                  <a:gd name="T1" fmla="*/ 116 h 3"/>
                  <a:gd name="T2" fmla="*/ 0 w 4"/>
                  <a:gd name="T3" fmla="*/ 116 h 3"/>
                  <a:gd name="T4" fmla="*/ 61 w 4"/>
                  <a:gd name="T5" fmla="*/ 1 h 3"/>
                  <a:gd name="T6" fmla="*/ 95 w 4"/>
                  <a:gd name="T7" fmla="*/ 0 h 3"/>
                  <a:gd name="T8" fmla="*/ 61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solidFill>
                <a:srgbClr val="EFBAFF"/>
              </a:solidFill>
              <a:ln w="3175" cap="rnd">
                <a:solidFill>
                  <a:srgbClr val="A686B0"/>
                </a:solidFill>
                <a:round/>
                <a:headEnd/>
                <a:tailEnd/>
              </a:ln>
            </p:spPr>
            <p:txBody>
              <a:bodyPr/>
              <a:lstStyle/>
              <a:p>
                <a:endParaRPr lang="en-US"/>
              </a:p>
            </p:txBody>
          </p:sp>
          <p:sp>
            <p:nvSpPr>
              <p:cNvPr id="715" name="Freeform 716"/>
              <p:cNvSpPr>
                <a:spLocks noChangeAspect="1"/>
              </p:cNvSpPr>
              <p:nvPr/>
            </p:nvSpPr>
            <p:spPr bwMode="auto">
              <a:xfrm>
                <a:off x="1798" y="3595"/>
                <a:ext cx="3" cy="11"/>
              </a:xfrm>
              <a:custGeom>
                <a:avLst/>
                <a:gdLst>
                  <a:gd name="T0" fmla="*/ 473 w 2"/>
                  <a:gd name="T1" fmla="*/ 97 h 9"/>
                  <a:gd name="T2" fmla="*/ 0 w 2"/>
                  <a:gd name="T3" fmla="*/ 145 h 9"/>
                  <a:gd name="T4" fmla="*/ 0 w 2"/>
                  <a:gd name="T5" fmla="*/ 79 h 9"/>
                  <a:gd name="T6" fmla="*/ 473 w 2"/>
                  <a:gd name="T7" fmla="*/ 1 h 9"/>
                  <a:gd name="T8" fmla="*/ 473 w 2"/>
                  <a:gd name="T9" fmla="*/ 9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solidFill>
                <a:srgbClr val="EFBAFF"/>
              </a:solidFill>
              <a:ln w="3175" cap="rnd">
                <a:solidFill>
                  <a:srgbClr val="A686B0"/>
                </a:solidFill>
                <a:round/>
                <a:headEnd/>
                <a:tailEnd/>
              </a:ln>
            </p:spPr>
            <p:txBody>
              <a:bodyPr/>
              <a:lstStyle/>
              <a:p>
                <a:endParaRPr lang="en-US"/>
              </a:p>
            </p:txBody>
          </p:sp>
          <p:sp>
            <p:nvSpPr>
              <p:cNvPr id="716" name="Freeform 717"/>
              <p:cNvSpPr>
                <a:spLocks noChangeAspect="1"/>
              </p:cNvSpPr>
              <p:nvPr/>
            </p:nvSpPr>
            <p:spPr bwMode="auto">
              <a:xfrm>
                <a:off x="1802" y="3599"/>
                <a:ext cx="1" cy="7"/>
              </a:xfrm>
              <a:custGeom>
                <a:avLst/>
                <a:gdLst>
                  <a:gd name="T0" fmla="*/ 1 w 1"/>
                  <a:gd name="T1" fmla="*/ 40 h 6"/>
                  <a:gd name="T2" fmla="*/ 0 w 1"/>
                  <a:gd name="T3" fmla="*/ 55 h 6"/>
                  <a:gd name="T4" fmla="*/ 0 w 1"/>
                  <a:gd name="T5" fmla="*/ 34 h 6"/>
                  <a:gd name="T6" fmla="*/ 0 w 1"/>
                  <a:gd name="T7" fmla="*/ 0 h 6"/>
                  <a:gd name="T8" fmla="*/ 1 w 1"/>
                  <a:gd name="T9" fmla="*/ 4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solidFill>
                <a:srgbClr val="EFBAFF"/>
              </a:solidFill>
              <a:ln w="3175" cap="rnd">
                <a:solidFill>
                  <a:srgbClr val="A686B0"/>
                </a:solidFill>
                <a:round/>
                <a:headEnd/>
                <a:tailEnd/>
              </a:ln>
            </p:spPr>
            <p:txBody>
              <a:bodyPr/>
              <a:lstStyle/>
              <a:p>
                <a:endParaRPr lang="en-US"/>
              </a:p>
            </p:txBody>
          </p:sp>
          <p:sp>
            <p:nvSpPr>
              <p:cNvPr id="717" name="Freeform 718"/>
              <p:cNvSpPr>
                <a:spLocks noChangeAspect="1"/>
              </p:cNvSpPr>
              <p:nvPr/>
            </p:nvSpPr>
            <p:spPr bwMode="auto">
              <a:xfrm>
                <a:off x="1813" y="3609"/>
                <a:ext cx="4" cy="4"/>
              </a:xfrm>
              <a:custGeom>
                <a:avLst/>
                <a:gdLst>
                  <a:gd name="T0" fmla="*/ 3 w 4"/>
                  <a:gd name="T1" fmla="*/ 2 h 4"/>
                  <a:gd name="T2" fmla="*/ 4 w 4"/>
                  <a:gd name="T3" fmla="*/ 3 h 4"/>
                  <a:gd name="T4" fmla="*/ 2 w 4"/>
                  <a:gd name="T5" fmla="*/ 3 h 4"/>
                  <a:gd name="T6" fmla="*/ 1 w 4"/>
                  <a:gd name="T7" fmla="*/ 0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solidFill>
                <a:srgbClr val="EFBAFF"/>
              </a:solidFill>
              <a:ln w="3175" cap="rnd">
                <a:solidFill>
                  <a:srgbClr val="A686B0"/>
                </a:solidFill>
                <a:round/>
                <a:headEnd/>
                <a:tailEnd/>
              </a:ln>
            </p:spPr>
            <p:txBody>
              <a:bodyPr/>
              <a:lstStyle/>
              <a:p>
                <a:endParaRPr lang="en-US"/>
              </a:p>
            </p:txBody>
          </p:sp>
          <p:sp>
            <p:nvSpPr>
              <p:cNvPr id="718" name="Freeform 719"/>
              <p:cNvSpPr>
                <a:spLocks noChangeAspect="1"/>
              </p:cNvSpPr>
              <p:nvPr/>
            </p:nvSpPr>
            <p:spPr bwMode="auto">
              <a:xfrm>
                <a:off x="1810" y="3603"/>
                <a:ext cx="6" cy="4"/>
              </a:xfrm>
              <a:custGeom>
                <a:avLst/>
                <a:gdLst>
                  <a:gd name="T0" fmla="*/ 42 w 5"/>
                  <a:gd name="T1" fmla="*/ 2 h 4"/>
                  <a:gd name="T2" fmla="*/ 50 w 5"/>
                  <a:gd name="T3" fmla="*/ 4 h 4"/>
                  <a:gd name="T4" fmla="*/ 2 w 5"/>
                  <a:gd name="T5" fmla="*/ 3 h 4"/>
                  <a:gd name="T6" fmla="*/ 1 w 5"/>
                  <a:gd name="T7" fmla="*/ 1 h 4"/>
                  <a:gd name="T8" fmla="*/ 42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solidFill>
                <a:srgbClr val="EFBAFF"/>
              </a:solidFill>
              <a:ln w="3175" cap="rnd">
                <a:solidFill>
                  <a:srgbClr val="A686B0"/>
                </a:solidFill>
                <a:round/>
                <a:headEnd/>
                <a:tailEnd/>
              </a:ln>
            </p:spPr>
            <p:txBody>
              <a:bodyPr/>
              <a:lstStyle/>
              <a:p>
                <a:endParaRPr lang="en-US"/>
              </a:p>
            </p:txBody>
          </p:sp>
          <p:sp>
            <p:nvSpPr>
              <p:cNvPr id="719" name="Freeform 720"/>
              <p:cNvSpPr>
                <a:spLocks noChangeAspect="1"/>
              </p:cNvSpPr>
              <p:nvPr/>
            </p:nvSpPr>
            <p:spPr bwMode="auto">
              <a:xfrm>
                <a:off x="1804" y="3598"/>
                <a:ext cx="5" cy="5"/>
              </a:xfrm>
              <a:custGeom>
                <a:avLst/>
                <a:gdLst>
                  <a:gd name="T0" fmla="*/ 76 w 4"/>
                  <a:gd name="T1" fmla="*/ 61 h 4"/>
                  <a:gd name="T2" fmla="*/ 95 w 4"/>
                  <a:gd name="T3" fmla="*/ 76 h 4"/>
                  <a:gd name="T4" fmla="*/ 61 w 4"/>
                  <a:gd name="T5" fmla="*/ 61 h 4"/>
                  <a:gd name="T6" fmla="*/ 1 w 4"/>
                  <a:gd name="T7" fmla="*/ 0 h 4"/>
                  <a:gd name="T8" fmla="*/ 76 w 4"/>
                  <a:gd name="T9" fmla="*/ 6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solidFill>
                <a:srgbClr val="EFBAFF"/>
              </a:solidFill>
              <a:ln w="3175" cap="rnd">
                <a:solidFill>
                  <a:srgbClr val="A686B0"/>
                </a:solidFill>
                <a:round/>
                <a:headEnd/>
                <a:tailEnd/>
              </a:ln>
            </p:spPr>
            <p:txBody>
              <a:bodyPr/>
              <a:lstStyle/>
              <a:p>
                <a:endParaRPr lang="en-US"/>
              </a:p>
            </p:txBody>
          </p:sp>
          <p:sp>
            <p:nvSpPr>
              <p:cNvPr id="720" name="Freeform 721"/>
              <p:cNvSpPr>
                <a:spLocks noChangeAspect="1"/>
              </p:cNvSpPr>
              <p:nvPr/>
            </p:nvSpPr>
            <p:spPr bwMode="auto">
              <a:xfrm>
                <a:off x="1827" y="3659"/>
                <a:ext cx="6" cy="2"/>
              </a:xfrm>
              <a:custGeom>
                <a:avLst/>
                <a:gdLst>
                  <a:gd name="T0" fmla="*/ 2 w 5"/>
                  <a:gd name="T1" fmla="*/ 2 h 2"/>
                  <a:gd name="T2" fmla="*/ 0 w 5"/>
                  <a:gd name="T3" fmla="*/ 1 h 2"/>
                  <a:gd name="T4" fmla="*/ 2 w 5"/>
                  <a:gd name="T5" fmla="*/ 0 h 2"/>
                  <a:gd name="T6" fmla="*/ 60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solidFill>
                <a:srgbClr val="EFBAFF"/>
              </a:solidFill>
              <a:ln w="3175" cap="rnd">
                <a:solidFill>
                  <a:srgbClr val="A686B0"/>
                </a:solidFill>
                <a:round/>
                <a:headEnd/>
                <a:tailEnd/>
              </a:ln>
            </p:spPr>
            <p:txBody>
              <a:bodyPr/>
              <a:lstStyle/>
              <a:p>
                <a:endParaRPr lang="en-US"/>
              </a:p>
            </p:txBody>
          </p:sp>
          <p:sp>
            <p:nvSpPr>
              <p:cNvPr id="721" name="Freeform 722"/>
              <p:cNvSpPr>
                <a:spLocks noChangeAspect="1"/>
              </p:cNvSpPr>
              <p:nvPr/>
            </p:nvSpPr>
            <p:spPr bwMode="auto">
              <a:xfrm>
                <a:off x="3521" y="958"/>
                <a:ext cx="2" cy="5"/>
              </a:xfrm>
              <a:custGeom>
                <a:avLst/>
                <a:gdLst>
                  <a:gd name="T0" fmla="*/ 2 w 2"/>
                  <a:gd name="T1" fmla="*/ 76 h 4"/>
                  <a:gd name="T2" fmla="*/ 1 w 2"/>
                  <a:gd name="T3" fmla="*/ 95 h 4"/>
                  <a:gd name="T4" fmla="*/ 0 w 2"/>
                  <a:gd name="T5" fmla="*/ 61 h 4"/>
                  <a:gd name="T6" fmla="*/ 1 w 2"/>
                  <a:gd name="T7" fmla="*/ 0 h 4"/>
                  <a:gd name="T8" fmla="*/ 2 w 2"/>
                  <a:gd name="T9" fmla="*/ 76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722" name="Freeform 723"/>
              <p:cNvSpPr>
                <a:spLocks noChangeAspect="1"/>
              </p:cNvSpPr>
              <p:nvPr/>
            </p:nvSpPr>
            <p:spPr bwMode="auto">
              <a:xfrm>
                <a:off x="3555" y="963"/>
                <a:ext cx="5" cy="4"/>
              </a:xfrm>
              <a:custGeom>
                <a:avLst/>
                <a:gdLst>
                  <a:gd name="T0" fmla="*/ 76 w 4"/>
                  <a:gd name="T1" fmla="*/ 1 h 3"/>
                  <a:gd name="T2" fmla="*/ 95 w 4"/>
                  <a:gd name="T3" fmla="*/ 155 h 3"/>
                  <a:gd name="T4" fmla="*/ 61 w 4"/>
                  <a:gd name="T5" fmla="*/ 155 h 3"/>
                  <a:gd name="T6" fmla="*/ 0 w 4"/>
                  <a:gd name="T7" fmla="*/ 1 h 3"/>
                  <a:gd name="T8" fmla="*/ 76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solidFill>
                <a:srgbClr val="FFE270"/>
              </a:solidFill>
              <a:ln w="3175" cap="rnd">
                <a:solidFill>
                  <a:srgbClr val="9C926C"/>
                </a:solidFill>
                <a:round/>
                <a:headEnd/>
                <a:tailEnd/>
              </a:ln>
            </p:spPr>
            <p:txBody>
              <a:bodyPr/>
              <a:lstStyle/>
              <a:p>
                <a:endParaRPr lang="en-US"/>
              </a:p>
            </p:txBody>
          </p:sp>
          <p:sp>
            <p:nvSpPr>
              <p:cNvPr id="723" name="Freeform 724"/>
              <p:cNvSpPr>
                <a:spLocks noChangeAspect="1"/>
              </p:cNvSpPr>
              <p:nvPr/>
            </p:nvSpPr>
            <p:spPr bwMode="auto">
              <a:xfrm>
                <a:off x="3572" y="958"/>
                <a:ext cx="6" cy="3"/>
              </a:xfrm>
              <a:custGeom>
                <a:avLst/>
                <a:gdLst>
                  <a:gd name="T0" fmla="*/ 42 w 5"/>
                  <a:gd name="T1" fmla="*/ 0 h 2"/>
                  <a:gd name="T2" fmla="*/ 60 w 5"/>
                  <a:gd name="T3" fmla="*/ 473 h 2"/>
                  <a:gd name="T4" fmla="*/ 42 w 5"/>
                  <a:gd name="T5" fmla="*/ 710 h 2"/>
                  <a:gd name="T6" fmla="*/ 0 w 5"/>
                  <a:gd name="T7" fmla="*/ 473 h 2"/>
                  <a:gd name="T8" fmla="*/ 4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solidFill>
                <a:srgbClr val="FFE270"/>
              </a:solidFill>
              <a:ln w="3175" cap="rnd">
                <a:solidFill>
                  <a:srgbClr val="9C926C"/>
                </a:solidFill>
                <a:round/>
                <a:headEnd/>
                <a:tailEnd/>
              </a:ln>
            </p:spPr>
            <p:txBody>
              <a:bodyPr/>
              <a:lstStyle/>
              <a:p>
                <a:endParaRPr lang="en-US"/>
              </a:p>
            </p:txBody>
          </p:sp>
          <p:sp>
            <p:nvSpPr>
              <p:cNvPr id="724" name="Freeform 725"/>
              <p:cNvSpPr>
                <a:spLocks noChangeAspect="1"/>
              </p:cNvSpPr>
              <p:nvPr/>
            </p:nvSpPr>
            <p:spPr bwMode="auto">
              <a:xfrm>
                <a:off x="3588" y="958"/>
                <a:ext cx="5" cy="3"/>
              </a:xfrm>
              <a:custGeom>
                <a:avLst/>
                <a:gdLst>
                  <a:gd name="T0" fmla="*/ 61 w 4"/>
                  <a:gd name="T1" fmla="*/ 0 h 2"/>
                  <a:gd name="T2" fmla="*/ 95 w 4"/>
                  <a:gd name="T3" fmla="*/ 473 h 2"/>
                  <a:gd name="T4" fmla="*/ 61 w 4"/>
                  <a:gd name="T5" fmla="*/ 710 h 2"/>
                  <a:gd name="T6" fmla="*/ 0 w 4"/>
                  <a:gd name="T7" fmla="*/ 473 h 2"/>
                  <a:gd name="T8" fmla="*/ 61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solidFill>
                <a:srgbClr val="FFE270"/>
              </a:solidFill>
              <a:ln w="3175" cap="rnd">
                <a:solidFill>
                  <a:srgbClr val="9C926C"/>
                </a:solidFill>
                <a:round/>
                <a:headEnd/>
                <a:tailEnd/>
              </a:ln>
            </p:spPr>
            <p:txBody>
              <a:bodyPr/>
              <a:lstStyle/>
              <a:p>
                <a:endParaRPr lang="en-US"/>
              </a:p>
            </p:txBody>
          </p:sp>
          <p:sp>
            <p:nvSpPr>
              <p:cNvPr id="725" name="Freeform 726"/>
              <p:cNvSpPr>
                <a:spLocks noChangeAspect="1"/>
              </p:cNvSpPr>
              <p:nvPr/>
            </p:nvSpPr>
            <p:spPr bwMode="auto">
              <a:xfrm>
                <a:off x="3821" y="989"/>
                <a:ext cx="11" cy="6"/>
              </a:xfrm>
              <a:custGeom>
                <a:avLst/>
                <a:gdLst>
                  <a:gd name="T0" fmla="*/ 53 w 9"/>
                  <a:gd name="T1" fmla="*/ 50 h 5"/>
                  <a:gd name="T2" fmla="*/ 0 w 9"/>
                  <a:gd name="T3" fmla="*/ 1 h 5"/>
                  <a:gd name="T4" fmla="*/ 79 w 9"/>
                  <a:gd name="T5" fmla="*/ 1 h 5"/>
                  <a:gd name="T6" fmla="*/ 145 w 9"/>
                  <a:gd name="T7" fmla="*/ 50 h 5"/>
                  <a:gd name="T8" fmla="*/ 53 w 9"/>
                  <a:gd name="T9" fmla="*/ 5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solidFill>
                <a:srgbClr val="FFE270"/>
              </a:solidFill>
              <a:ln w="3175" cap="rnd">
                <a:solidFill>
                  <a:srgbClr val="9C926C"/>
                </a:solidFill>
                <a:round/>
                <a:headEnd/>
                <a:tailEnd/>
              </a:ln>
            </p:spPr>
            <p:txBody>
              <a:bodyPr/>
              <a:lstStyle/>
              <a:p>
                <a:endParaRPr lang="en-US"/>
              </a:p>
            </p:txBody>
          </p:sp>
          <p:sp>
            <p:nvSpPr>
              <p:cNvPr id="726" name="Freeform 727"/>
              <p:cNvSpPr>
                <a:spLocks noChangeAspect="1"/>
              </p:cNvSpPr>
              <p:nvPr/>
            </p:nvSpPr>
            <p:spPr bwMode="auto">
              <a:xfrm>
                <a:off x="5044" y="1778"/>
                <a:ext cx="8" cy="11"/>
              </a:xfrm>
              <a:custGeom>
                <a:avLst/>
                <a:gdLst>
                  <a:gd name="T0" fmla="*/ 3 w 7"/>
                  <a:gd name="T1" fmla="*/ 97 h 9"/>
                  <a:gd name="T2" fmla="*/ 1 w 7"/>
                  <a:gd name="T3" fmla="*/ 133 h 9"/>
                  <a:gd name="T4" fmla="*/ 2 w 7"/>
                  <a:gd name="T5" fmla="*/ 65 h 9"/>
                  <a:gd name="T6" fmla="*/ 38 w 7"/>
                  <a:gd name="T7" fmla="*/ 1 h 9"/>
                  <a:gd name="T8" fmla="*/ 3 w 7"/>
                  <a:gd name="T9" fmla="*/ 9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solidFill>
                <a:srgbClr val="FFE270"/>
              </a:solidFill>
              <a:ln w="3175" cap="rnd">
                <a:solidFill>
                  <a:srgbClr val="9C926C"/>
                </a:solidFill>
                <a:round/>
                <a:headEnd/>
                <a:tailEnd/>
              </a:ln>
            </p:spPr>
            <p:txBody>
              <a:bodyPr/>
              <a:lstStyle/>
              <a:p>
                <a:endParaRPr lang="en-US"/>
              </a:p>
            </p:txBody>
          </p:sp>
          <p:sp>
            <p:nvSpPr>
              <p:cNvPr id="727" name="Freeform 728"/>
              <p:cNvSpPr>
                <a:spLocks noChangeAspect="1"/>
              </p:cNvSpPr>
              <p:nvPr/>
            </p:nvSpPr>
            <p:spPr bwMode="auto">
              <a:xfrm>
                <a:off x="5020" y="1798"/>
                <a:ext cx="11" cy="14"/>
              </a:xfrm>
              <a:custGeom>
                <a:avLst/>
                <a:gdLst>
                  <a:gd name="T0" fmla="*/ 65 w 9"/>
                  <a:gd name="T1" fmla="*/ 200 h 11"/>
                  <a:gd name="T2" fmla="*/ 0 w 9"/>
                  <a:gd name="T3" fmla="*/ 317 h 11"/>
                  <a:gd name="T4" fmla="*/ 53 w 9"/>
                  <a:gd name="T5" fmla="*/ 154 h 11"/>
                  <a:gd name="T6" fmla="*/ 133 w 9"/>
                  <a:gd name="T7" fmla="*/ 1 h 11"/>
                  <a:gd name="T8" fmla="*/ 65 w 9"/>
                  <a:gd name="T9" fmla="*/ 20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rgbClr val="FFE270"/>
              </a:solidFill>
              <a:ln w="3175" cap="rnd">
                <a:solidFill>
                  <a:srgbClr val="9C926C"/>
                </a:solidFill>
                <a:round/>
                <a:headEnd/>
                <a:tailEnd/>
              </a:ln>
            </p:spPr>
            <p:txBody>
              <a:bodyPr/>
              <a:lstStyle/>
              <a:p>
                <a:endParaRPr lang="en-US"/>
              </a:p>
            </p:txBody>
          </p:sp>
          <p:sp>
            <p:nvSpPr>
              <p:cNvPr id="728" name="Freeform 729"/>
              <p:cNvSpPr>
                <a:spLocks noChangeAspect="1"/>
              </p:cNvSpPr>
              <p:nvPr/>
            </p:nvSpPr>
            <p:spPr bwMode="auto">
              <a:xfrm>
                <a:off x="5070" y="1729"/>
                <a:ext cx="4" cy="6"/>
              </a:xfrm>
              <a:custGeom>
                <a:avLst/>
                <a:gdLst>
                  <a:gd name="T0" fmla="*/ 116 w 3"/>
                  <a:gd name="T1" fmla="*/ 50 h 5"/>
                  <a:gd name="T2" fmla="*/ 0 w 3"/>
                  <a:gd name="T3" fmla="*/ 60 h 5"/>
                  <a:gd name="T4" fmla="*/ 1 w 3"/>
                  <a:gd name="T5" fmla="*/ 42 h 5"/>
                  <a:gd name="T6" fmla="*/ 116 w 3"/>
                  <a:gd name="T7" fmla="*/ 1 h 5"/>
                  <a:gd name="T8" fmla="*/ 116 w 3"/>
                  <a:gd name="T9" fmla="*/ 5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solidFill>
                <a:srgbClr val="FFE270"/>
              </a:solidFill>
              <a:ln w="3175" cap="rnd">
                <a:solidFill>
                  <a:srgbClr val="9C926C"/>
                </a:solidFill>
                <a:round/>
                <a:headEnd/>
                <a:tailEnd/>
              </a:ln>
            </p:spPr>
            <p:txBody>
              <a:bodyPr/>
              <a:lstStyle/>
              <a:p>
                <a:endParaRPr lang="en-US"/>
              </a:p>
            </p:txBody>
          </p:sp>
          <p:sp>
            <p:nvSpPr>
              <p:cNvPr id="729" name="Freeform 730"/>
              <p:cNvSpPr>
                <a:spLocks noChangeAspect="1"/>
              </p:cNvSpPr>
              <p:nvPr/>
            </p:nvSpPr>
            <p:spPr bwMode="auto">
              <a:xfrm>
                <a:off x="5065" y="1742"/>
                <a:ext cx="4" cy="6"/>
              </a:xfrm>
              <a:custGeom>
                <a:avLst/>
                <a:gdLst>
                  <a:gd name="T0" fmla="*/ 116 w 3"/>
                  <a:gd name="T1" fmla="*/ 42 h 5"/>
                  <a:gd name="T2" fmla="*/ 0 w 3"/>
                  <a:gd name="T3" fmla="*/ 50 h 5"/>
                  <a:gd name="T4" fmla="*/ 0 w 3"/>
                  <a:gd name="T5" fmla="*/ 2 h 5"/>
                  <a:gd name="T6" fmla="*/ 116 w 3"/>
                  <a:gd name="T7" fmla="*/ 0 h 5"/>
                  <a:gd name="T8" fmla="*/ 116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730" name="Freeform 731"/>
              <p:cNvSpPr>
                <a:spLocks noChangeAspect="1"/>
              </p:cNvSpPr>
              <p:nvPr/>
            </p:nvSpPr>
            <p:spPr bwMode="auto">
              <a:xfrm>
                <a:off x="4620" y="1147"/>
                <a:ext cx="9" cy="7"/>
              </a:xfrm>
              <a:custGeom>
                <a:avLst/>
                <a:gdLst>
                  <a:gd name="T0" fmla="*/ 162 w 7"/>
                  <a:gd name="T1" fmla="*/ 34 h 6"/>
                  <a:gd name="T2" fmla="*/ 208 w 7"/>
                  <a:gd name="T3" fmla="*/ 47 h 6"/>
                  <a:gd name="T4" fmla="*/ 98 w 7"/>
                  <a:gd name="T5" fmla="*/ 40 h 6"/>
                  <a:gd name="T6" fmla="*/ 1 w 7"/>
                  <a:gd name="T7" fmla="*/ 1 h 6"/>
                  <a:gd name="T8" fmla="*/ 162 w 7"/>
                  <a:gd name="T9" fmla="*/ 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solidFill>
                <a:srgbClr val="FFE270"/>
              </a:solidFill>
              <a:ln w="3175" cap="rnd">
                <a:solidFill>
                  <a:srgbClr val="9C926C"/>
                </a:solidFill>
                <a:round/>
                <a:headEnd/>
                <a:tailEnd/>
              </a:ln>
            </p:spPr>
            <p:txBody>
              <a:bodyPr/>
              <a:lstStyle/>
              <a:p>
                <a:endParaRPr lang="en-US"/>
              </a:p>
            </p:txBody>
          </p:sp>
          <p:sp>
            <p:nvSpPr>
              <p:cNvPr id="731" name="Freeform 732"/>
              <p:cNvSpPr>
                <a:spLocks noChangeAspect="1"/>
              </p:cNvSpPr>
              <p:nvPr/>
            </p:nvSpPr>
            <p:spPr bwMode="auto">
              <a:xfrm>
                <a:off x="4358" y="1139"/>
                <a:ext cx="4" cy="5"/>
              </a:xfrm>
              <a:custGeom>
                <a:avLst/>
                <a:gdLst>
                  <a:gd name="T0" fmla="*/ 116 w 3"/>
                  <a:gd name="T1" fmla="*/ 76 h 4"/>
                  <a:gd name="T2" fmla="*/ 0 w 3"/>
                  <a:gd name="T3" fmla="*/ 95 h 4"/>
                  <a:gd name="T4" fmla="*/ 1 w 3"/>
                  <a:gd name="T5" fmla="*/ 61 h 4"/>
                  <a:gd name="T6" fmla="*/ 116 w 3"/>
                  <a:gd name="T7" fmla="*/ 0 h 4"/>
                  <a:gd name="T8" fmla="*/ 116 w 3"/>
                  <a:gd name="T9" fmla="*/ 7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732" name="Freeform 733"/>
              <p:cNvSpPr>
                <a:spLocks noChangeAspect="1"/>
              </p:cNvSpPr>
              <p:nvPr/>
            </p:nvSpPr>
            <p:spPr bwMode="auto">
              <a:xfrm>
                <a:off x="4295" y="1076"/>
                <a:ext cx="6" cy="6"/>
              </a:xfrm>
              <a:custGeom>
                <a:avLst/>
                <a:gdLst>
                  <a:gd name="T0" fmla="*/ 50 w 5"/>
                  <a:gd name="T1" fmla="*/ 2 h 5"/>
                  <a:gd name="T2" fmla="*/ 50 w 5"/>
                  <a:gd name="T3" fmla="*/ 50 h 5"/>
                  <a:gd name="T4" fmla="*/ 2 w 5"/>
                  <a:gd name="T5" fmla="*/ 42 h 5"/>
                  <a:gd name="T6" fmla="*/ 1 w 5"/>
                  <a:gd name="T7" fmla="*/ 1 h 5"/>
                  <a:gd name="T8" fmla="*/ 50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solidFill>
                <a:srgbClr val="FFE270"/>
              </a:solidFill>
              <a:ln w="3175" cap="rnd">
                <a:solidFill>
                  <a:srgbClr val="9C926C"/>
                </a:solidFill>
                <a:round/>
                <a:headEnd/>
                <a:tailEnd/>
              </a:ln>
            </p:spPr>
            <p:txBody>
              <a:bodyPr/>
              <a:lstStyle/>
              <a:p>
                <a:endParaRPr lang="en-US"/>
              </a:p>
            </p:txBody>
          </p:sp>
          <p:sp>
            <p:nvSpPr>
              <p:cNvPr id="733" name="Freeform 734"/>
              <p:cNvSpPr>
                <a:spLocks noChangeAspect="1"/>
              </p:cNvSpPr>
              <p:nvPr/>
            </p:nvSpPr>
            <p:spPr bwMode="auto">
              <a:xfrm>
                <a:off x="3914" y="1095"/>
                <a:ext cx="5" cy="2"/>
              </a:xfrm>
              <a:custGeom>
                <a:avLst/>
                <a:gdLst>
                  <a:gd name="T0" fmla="*/ 61 w 4"/>
                  <a:gd name="T1" fmla="*/ 2 h 2"/>
                  <a:gd name="T2" fmla="*/ 0 w 4"/>
                  <a:gd name="T3" fmla="*/ 1 h 2"/>
                  <a:gd name="T4" fmla="*/ 61 w 4"/>
                  <a:gd name="T5" fmla="*/ 0 h 2"/>
                  <a:gd name="T6" fmla="*/ 95 w 4"/>
                  <a:gd name="T7" fmla="*/ 0 h 2"/>
                  <a:gd name="T8" fmla="*/ 61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solidFill>
                <a:srgbClr val="FFE270"/>
              </a:solidFill>
              <a:ln w="3175" cap="rnd">
                <a:solidFill>
                  <a:srgbClr val="9C926C"/>
                </a:solidFill>
                <a:round/>
                <a:headEnd/>
                <a:tailEnd/>
              </a:ln>
            </p:spPr>
            <p:txBody>
              <a:bodyPr/>
              <a:lstStyle/>
              <a:p>
                <a:endParaRPr lang="en-US"/>
              </a:p>
            </p:txBody>
          </p:sp>
          <p:sp>
            <p:nvSpPr>
              <p:cNvPr id="734" name="Freeform 735"/>
              <p:cNvSpPr>
                <a:spLocks noChangeAspect="1"/>
              </p:cNvSpPr>
              <p:nvPr/>
            </p:nvSpPr>
            <p:spPr bwMode="auto">
              <a:xfrm>
                <a:off x="3932" y="1144"/>
                <a:ext cx="6" cy="3"/>
              </a:xfrm>
              <a:custGeom>
                <a:avLst/>
                <a:gdLst>
                  <a:gd name="T0" fmla="*/ 42 w 5"/>
                  <a:gd name="T1" fmla="*/ 473 h 2"/>
                  <a:gd name="T2" fmla="*/ 50 w 5"/>
                  <a:gd name="T3" fmla="*/ 710 h 2"/>
                  <a:gd name="T4" fmla="*/ 2 w 5"/>
                  <a:gd name="T5" fmla="*/ 710 h 2"/>
                  <a:gd name="T6" fmla="*/ 0 w 5"/>
                  <a:gd name="T7" fmla="*/ 473 h 2"/>
                  <a:gd name="T8" fmla="*/ 42 w 5"/>
                  <a:gd name="T9" fmla="*/ 47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FFE270"/>
              </a:solidFill>
              <a:ln w="3175" cap="rnd">
                <a:solidFill>
                  <a:srgbClr val="9C926C"/>
                </a:solidFill>
                <a:round/>
                <a:headEnd/>
                <a:tailEnd/>
              </a:ln>
            </p:spPr>
            <p:txBody>
              <a:bodyPr/>
              <a:lstStyle/>
              <a:p>
                <a:endParaRPr lang="en-US"/>
              </a:p>
            </p:txBody>
          </p:sp>
          <p:sp>
            <p:nvSpPr>
              <p:cNvPr id="735" name="Freeform 736"/>
              <p:cNvSpPr>
                <a:spLocks noChangeAspect="1"/>
              </p:cNvSpPr>
              <p:nvPr/>
            </p:nvSpPr>
            <p:spPr bwMode="auto">
              <a:xfrm>
                <a:off x="3958" y="1126"/>
                <a:ext cx="7" cy="3"/>
              </a:xfrm>
              <a:custGeom>
                <a:avLst/>
                <a:gdLst>
                  <a:gd name="T0" fmla="*/ 40 w 6"/>
                  <a:gd name="T1" fmla="*/ 473 h 2"/>
                  <a:gd name="T2" fmla="*/ 55 w 6"/>
                  <a:gd name="T3" fmla="*/ 710 h 2"/>
                  <a:gd name="T4" fmla="*/ 34 w 6"/>
                  <a:gd name="T5" fmla="*/ 710 h 2"/>
                  <a:gd name="T6" fmla="*/ 0 w 6"/>
                  <a:gd name="T7" fmla="*/ 473 h 2"/>
                  <a:gd name="T8" fmla="*/ 40 w 6"/>
                  <a:gd name="T9" fmla="*/ 473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solidFill>
                <a:srgbClr val="FFE270"/>
              </a:solidFill>
              <a:ln w="3175" cap="rnd">
                <a:solidFill>
                  <a:srgbClr val="9C926C"/>
                </a:solidFill>
                <a:round/>
                <a:headEnd/>
                <a:tailEnd/>
              </a:ln>
            </p:spPr>
            <p:txBody>
              <a:bodyPr/>
              <a:lstStyle/>
              <a:p>
                <a:endParaRPr lang="en-US"/>
              </a:p>
            </p:txBody>
          </p:sp>
          <p:sp>
            <p:nvSpPr>
              <p:cNvPr id="736" name="Freeform 737"/>
              <p:cNvSpPr>
                <a:spLocks noChangeAspect="1"/>
              </p:cNvSpPr>
              <p:nvPr/>
            </p:nvSpPr>
            <p:spPr bwMode="auto">
              <a:xfrm>
                <a:off x="4708" y="2532"/>
                <a:ext cx="6" cy="3"/>
              </a:xfrm>
              <a:custGeom>
                <a:avLst/>
                <a:gdLst>
                  <a:gd name="T0" fmla="*/ 2 w 5"/>
                  <a:gd name="T1" fmla="*/ 3 h 3"/>
                  <a:gd name="T2" fmla="*/ 0 w 5"/>
                  <a:gd name="T3" fmla="*/ 2 h 3"/>
                  <a:gd name="T4" fmla="*/ 2 w 5"/>
                  <a:gd name="T5" fmla="*/ 1 h 3"/>
                  <a:gd name="T6" fmla="*/ 60 w 5"/>
                  <a:gd name="T7" fmla="*/ 2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solidFill>
                <a:srgbClr val="E7FF91"/>
              </a:solidFill>
              <a:ln w="3175" cap="rnd">
                <a:solidFill>
                  <a:srgbClr val="869943"/>
                </a:solidFill>
                <a:round/>
                <a:headEnd/>
                <a:tailEnd/>
              </a:ln>
            </p:spPr>
            <p:txBody>
              <a:bodyPr/>
              <a:lstStyle/>
              <a:p>
                <a:endParaRPr lang="en-US"/>
              </a:p>
            </p:txBody>
          </p:sp>
          <p:sp>
            <p:nvSpPr>
              <p:cNvPr id="737" name="Freeform 738"/>
              <p:cNvSpPr>
                <a:spLocks noChangeAspect="1"/>
              </p:cNvSpPr>
              <p:nvPr/>
            </p:nvSpPr>
            <p:spPr bwMode="auto">
              <a:xfrm>
                <a:off x="4696" y="2543"/>
                <a:ext cx="3" cy="2"/>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solidFill>
                <a:srgbClr val="E7FF91"/>
              </a:solidFill>
              <a:ln w="3175" cap="rnd">
                <a:solidFill>
                  <a:srgbClr val="869943"/>
                </a:solidFill>
                <a:round/>
                <a:headEnd/>
                <a:tailEnd/>
              </a:ln>
            </p:spPr>
            <p:txBody>
              <a:bodyPr/>
              <a:lstStyle/>
              <a:p>
                <a:endParaRPr lang="en-US"/>
              </a:p>
            </p:txBody>
          </p:sp>
          <p:sp>
            <p:nvSpPr>
              <p:cNvPr id="738" name="Freeform 739"/>
              <p:cNvSpPr>
                <a:spLocks noChangeAspect="1"/>
              </p:cNvSpPr>
              <p:nvPr/>
            </p:nvSpPr>
            <p:spPr bwMode="auto">
              <a:xfrm>
                <a:off x="1179" y="2125"/>
                <a:ext cx="2" cy="6"/>
              </a:xfrm>
              <a:custGeom>
                <a:avLst/>
                <a:gdLst>
                  <a:gd name="T0" fmla="*/ 2 w 2"/>
                  <a:gd name="T1" fmla="*/ 42 h 5"/>
                  <a:gd name="T2" fmla="*/ 1 w 2"/>
                  <a:gd name="T3" fmla="*/ 60 h 5"/>
                  <a:gd name="T4" fmla="*/ 0 w 2"/>
                  <a:gd name="T5" fmla="*/ 42 h 5"/>
                  <a:gd name="T6" fmla="*/ 1 w 2"/>
                  <a:gd name="T7" fmla="*/ 0 h 5"/>
                  <a:gd name="T8" fmla="*/ 2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739" name="Freeform 740"/>
              <p:cNvSpPr>
                <a:spLocks noChangeAspect="1"/>
              </p:cNvSpPr>
              <p:nvPr/>
            </p:nvSpPr>
            <p:spPr bwMode="auto">
              <a:xfrm>
                <a:off x="198" y="1645"/>
                <a:ext cx="5" cy="3"/>
              </a:xfrm>
              <a:custGeom>
                <a:avLst/>
                <a:gdLst>
                  <a:gd name="T0" fmla="*/ 61 w 4"/>
                  <a:gd name="T1" fmla="*/ 3 h 3"/>
                  <a:gd name="T2" fmla="*/ 1 w 4"/>
                  <a:gd name="T3" fmla="*/ 2 h 3"/>
                  <a:gd name="T4" fmla="*/ 1 w 4"/>
                  <a:gd name="T5" fmla="*/ 1 h 3"/>
                  <a:gd name="T6" fmla="*/ 95 w 4"/>
                  <a:gd name="T7" fmla="*/ 1 h 3"/>
                  <a:gd name="T8" fmla="*/ 6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2" y="3"/>
                      <a:pt x="1" y="3"/>
                      <a:pt x="1" y="2"/>
                    </a:cubicBezTo>
                    <a:cubicBezTo>
                      <a:pt x="0" y="2"/>
                      <a:pt x="1" y="1"/>
                      <a:pt x="1" y="1"/>
                    </a:cubicBezTo>
                    <a:cubicBezTo>
                      <a:pt x="2" y="0"/>
                      <a:pt x="3" y="0"/>
                      <a:pt x="4" y="1"/>
                    </a:cubicBezTo>
                    <a:cubicBezTo>
                      <a:pt x="4" y="2"/>
                      <a:pt x="3" y="2"/>
                      <a:pt x="2" y="3"/>
                    </a:cubicBezTo>
                    <a:close/>
                  </a:path>
                </a:pathLst>
              </a:custGeom>
              <a:solidFill>
                <a:srgbClr val="FFCCA8"/>
              </a:solidFill>
              <a:ln w="3175" cap="rnd">
                <a:solidFill>
                  <a:srgbClr val="B38768"/>
                </a:solidFill>
                <a:round/>
                <a:headEnd/>
                <a:tailEnd/>
              </a:ln>
            </p:spPr>
            <p:txBody>
              <a:bodyPr/>
              <a:lstStyle/>
              <a:p>
                <a:endParaRPr lang="en-US"/>
              </a:p>
            </p:txBody>
          </p:sp>
          <p:sp>
            <p:nvSpPr>
              <p:cNvPr id="740" name="Freeform 741"/>
              <p:cNvSpPr>
                <a:spLocks noChangeAspect="1"/>
              </p:cNvSpPr>
              <p:nvPr/>
            </p:nvSpPr>
            <p:spPr bwMode="auto">
              <a:xfrm>
                <a:off x="596" y="1599"/>
                <a:ext cx="3" cy="4"/>
              </a:xfrm>
              <a:custGeom>
                <a:avLst/>
                <a:gdLst>
                  <a:gd name="T0" fmla="*/ 3 w 3"/>
                  <a:gd name="T1" fmla="*/ 116 h 3"/>
                  <a:gd name="T2" fmla="*/ 1 w 3"/>
                  <a:gd name="T3" fmla="*/ 155 h 3"/>
                  <a:gd name="T4" fmla="*/ 0 w 3"/>
                  <a:gd name="T5" fmla="*/ 1 h 3"/>
                  <a:gd name="T6" fmla="*/ 2 w 3"/>
                  <a:gd name="T7" fmla="*/ 0 h 3"/>
                  <a:gd name="T8" fmla="*/ 3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rgbClr val="FFCCA8"/>
              </a:solidFill>
              <a:ln w="3175" cap="rnd">
                <a:solidFill>
                  <a:srgbClr val="B38768"/>
                </a:solidFill>
                <a:round/>
                <a:headEnd/>
                <a:tailEnd/>
              </a:ln>
            </p:spPr>
            <p:txBody>
              <a:bodyPr/>
              <a:lstStyle/>
              <a:p>
                <a:endParaRPr lang="en-US"/>
              </a:p>
            </p:txBody>
          </p:sp>
          <p:sp>
            <p:nvSpPr>
              <p:cNvPr id="741" name="Freeform 742"/>
              <p:cNvSpPr>
                <a:spLocks noChangeAspect="1"/>
              </p:cNvSpPr>
              <p:nvPr/>
            </p:nvSpPr>
            <p:spPr bwMode="auto">
              <a:xfrm>
                <a:off x="1012" y="1624"/>
                <a:ext cx="2" cy="5"/>
              </a:xfrm>
              <a:custGeom>
                <a:avLst/>
                <a:gdLst>
                  <a:gd name="T0" fmla="*/ 2 w 2"/>
                  <a:gd name="T1" fmla="*/ 76 h 4"/>
                  <a:gd name="T2" fmla="*/ 1 w 2"/>
                  <a:gd name="T3" fmla="*/ 95 h 4"/>
                  <a:gd name="T4" fmla="*/ 0 w 2"/>
                  <a:gd name="T5" fmla="*/ 61 h 4"/>
                  <a:gd name="T6" fmla="*/ 1 w 2"/>
                  <a:gd name="T7" fmla="*/ 0 h 4"/>
                  <a:gd name="T8" fmla="*/ 2 w 2"/>
                  <a:gd name="T9" fmla="*/ 76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742" name="Freeform 743"/>
              <p:cNvSpPr>
                <a:spLocks noChangeAspect="1"/>
              </p:cNvSpPr>
              <p:nvPr/>
            </p:nvSpPr>
            <p:spPr bwMode="auto">
              <a:xfrm>
                <a:off x="992" y="1576"/>
                <a:ext cx="3" cy="4"/>
              </a:xfrm>
              <a:custGeom>
                <a:avLst/>
                <a:gdLst>
                  <a:gd name="T0" fmla="*/ 2 w 3"/>
                  <a:gd name="T1" fmla="*/ 116 h 3"/>
                  <a:gd name="T2" fmla="*/ 0 w 3"/>
                  <a:gd name="T3" fmla="*/ 155 h 3"/>
                  <a:gd name="T4" fmla="*/ 0 w 3"/>
                  <a:gd name="T5" fmla="*/ 1 h 3"/>
                  <a:gd name="T6" fmla="*/ 2 w 3"/>
                  <a:gd name="T7" fmla="*/ 0 h 3"/>
                  <a:gd name="T8" fmla="*/ 2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743" name="Freeform 744"/>
              <p:cNvSpPr>
                <a:spLocks noChangeAspect="1"/>
              </p:cNvSpPr>
              <p:nvPr/>
            </p:nvSpPr>
            <p:spPr bwMode="auto">
              <a:xfrm>
                <a:off x="2612" y="1127"/>
                <a:ext cx="5" cy="4"/>
              </a:xfrm>
              <a:custGeom>
                <a:avLst/>
                <a:gdLst>
                  <a:gd name="T0" fmla="*/ 76 w 4"/>
                  <a:gd name="T1" fmla="*/ 116 h 3"/>
                  <a:gd name="T2" fmla="*/ 61 w 4"/>
                  <a:gd name="T3" fmla="*/ 155 h 3"/>
                  <a:gd name="T4" fmla="*/ 1 w 4"/>
                  <a:gd name="T5" fmla="*/ 116 h 3"/>
                  <a:gd name="T6" fmla="*/ 61 w 4"/>
                  <a:gd name="T7" fmla="*/ 0 h 3"/>
                  <a:gd name="T8" fmla="*/ 76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solidFill>
                <a:srgbClr val="FFE270"/>
              </a:solidFill>
              <a:ln w="3175" cap="rnd">
                <a:solidFill>
                  <a:srgbClr val="9C926C"/>
                </a:solidFill>
                <a:round/>
                <a:headEnd/>
                <a:tailEnd/>
              </a:ln>
            </p:spPr>
            <p:txBody>
              <a:bodyPr/>
              <a:lstStyle/>
              <a:p>
                <a:endParaRPr lang="en-US"/>
              </a:p>
            </p:txBody>
          </p:sp>
          <p:sp>
            <p:nvSpPr>
              <p:cNvPr id="744" name="Freeform 745"/>
              <p:cNvSpPr>
                <a:spLocks noChangeAspect="1"/>
              </p:cNvSpPr>
              <p:nvPr/>
            </p:nvSpPr>
            <p:spPr bwMode="auto">
              <a:xfrm>
                <a:off x="2632" y="998"/>
                <a:ext cx="6" cy="7"/>
              </a:xfrm>
              <a:custGeom>
                <a:avLst/>
                <a:gdLst>
                  <a:gd name="T0" fmla="*/ 42 w 5"/>
                  <a:gd name="T1" fmla="*/ 40 h 6"/>
                  <a:gd name="T2" fmla="*/ 1 w 5"/>
                  <a:gd name="T3" fmla="*/ 47 h 6"/>
                  <a:gd name="T4" fmla="*/ 1 w 5"/>
                  <a:gd name="T5" fmla="*/ 34 h 6"/>
                  <a:gd name="T6" fmla="*/ 42 w 5"/>
                  <a:gd name="T7" fmla="*/ 1 h 6"/>
                  <a:gd name="T8" fmla="*/ 42 w 5"/>
                  <a:gd name="T9" fmla="*/ 4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solidFill>
                <a:srgbClr val="FFE270"/>
              </a:solidFill>
              <a:ln w="3175" cap="rnd">
                <a:solidFill>
                  <a:srgbClr val="9C926C"/>
                </a:solidFill>
                <a:round/>
                <a:headEnd/>
                <a:tailEnd/>
              </a:ln>
            </p:spPr>
            <p:txBody>
              <a:bodyPr/>
              <a:lstStyle/>
              <a:p>
                <a:endParaRPr lang="en-US"/>
              </a:p>
            </p:txBody>
          </p:sp>
          <p:sp>
            <p:nvSpPr>
              <p:cNvPr id="745" name="Freeform 746"/>
              <p:cNvSpPr>
                <a:spLocks noChangeAspect="1"/>
              </p:cNvSpPr>
              <p:nvPr/>
            </p:nvSpPr>
            <p:spPr bwMode="auto">
              <a:xfrm>
                <a:off x="2610" y="968"/>
                <a:ext cx="6" cy="6"/>
              </a:xfrm>
              <a:custGeom>
                <a:avLst/>
                <a:gdLst>
                  <a:gd name="T0" fmla="*/ 42 w 5"/>
                  <a:gd name="T1" fmla="*/ 50 h 5"/>
                  <a:gd name="T2" fmla="*/ 1 w 5"/>
                  <a:gd name="T3" fmla="*/ 50 h 5"/>
                  <a:gd name="T4" fmla="*/ 2 w 5"/>
                  <a:gd name="T5" fmla="*/ 2 h 5"/>
                  <a:gd name="T6" fmla="*/ 60 w 5"/>
                  <a:gd name="T7" fmla="*/ 1 h 5"/>
                  <a:gd name="T8" fmla="*/ 42 w 5"/>
                  <a:gd name="T9" fmla="*/ 5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rgbClr val="FFE270"/>
              </a:solidFill>
              <a:ln w="3175" cap="rnd">
                <a:solidFill>
                  <a:srgbClr val="9C926C"/>
                </a:solidFill>
                <a:round/>
                <a:headEnd/>
                <a:tailEnd/>
              </a:ln>
            </p:spPr>
            <p:txBody>
              <a:bodyPr/>
              <a:lstStyle/>
              <a:p>
                <a:endParaRPr lang="en-US"/>
              </a:p>
            </p:txBody>
          </p:sp>
          <p:sp>
            <p:nvSpPr>
              <p:cNvPr id="746" name="Freeform 747"/>
              <p:cNvSpPr>
                <a:spLocks noChangeAspect="1"/>
              </p:cNvSpPr>
              <p:nvPr/>
            </p:nvSpPr>
            <p:spPr bwMode="auto">
              <a:xfrm>
                <a:off x="2354" y="871"/>
                <a:ext cx="5" cy="3"/>
              </a:xfrm>
              <a:custGeom>
                <a:avLst/>
                <a:gdLst>
                  <a:gd name="T0" fmla="*/ 76 w 4"/>
                  <a:gd name="T1" fmla="*/ 1 h 3"/>
                  <a:gd name="T2" fmla="*/ 95 w 4"/>
                  <a:gd name="T3" fmla="*/ 3 h 3"/>
                  <a:gd name="T4" fmla="*/ 61 w 4"/>
                  <a:gd name="T5" fmla="*/ 3 h 3"/>
                  <a:gd name="T6" fmla="*/ 1 w 4"/>
                  <a:gd name="T7" fmla="*/ 1 h 3"/>
                  <a:gd name="T8" fmla="*/ 76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rgbClr val="FFE270"/>
              </a:solidFill>
              <a:ln w="3175" cap="rnd">
                <a:solidFill>
                  <a:srgbClr val="9C926C"/>
                </a:solidFill>
                <a:round/>
                <a:headEnd/>
                <a:tailEnd/>
              </a:ln>
            </p:spPr>
            <p:txBody>
              <a:bodyPr/>
              <a:lstStyle/>
              <a:p>
                <a:endParaRPr lang="en-US"/>
              </a:p>
            </p:txBody>
          </p:sp>
          <p:sp>
            <p:nvSpPr>
              <p:cNvPr id="747" name="Freeform 748"/>
              <p:cNvSpPr>
                <a:spLocks noChangeAspect="1"/>
              </p:cNvSpPr>
              <p:nvPr/>
            </p:nvSpPr>
            <p:spPr bwMode="auto">
              <a:xfrm>
                <a:off x="2233" y="889"/>
                <a:ext cx="3" cy="3"/>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FFE270"/>
              </a:solidFill>
              <a:ln w="3175" cap="rnd">
                <a:solidFill>
                  <a:srgbClr val="9C926C"/>
                </a:solidFill>
                <a:round/>
                <a:headEnd/>
                <a:tailEnd/>
              </a:ln>
            </p:spPr>
            <p:txBody>
              <a:bodyPr/>
              <a:lstStyle/>
              <a:p>
                <a:endParaRPr lang="en-US"/>
              </a:p>
            </p:txBody>
          </p:sp>
          <p:sp>
            <p:nvSpPr>
              <p:cNvPr id="748" name="Freeform 749"/>
              <p:cNvSpPr>
                <a:spLocks noChangeAspect="1"/>
              </p:cNvSpPr>
              <p:nvPr/>
            </p:nvSpPr>
            <p:spPr bwMode="auto">
              <a:xfrm>
                <a:off x="2149" y="1216"/>
                <a:ext cx="5" cy="8"/>
              </a:xfrm>
              <a:custGeom>
                <a:avLst/>
                <a:gdLst>
                  <a:gd name="T0" fmla="*/ 76 w 4"/>
                  <a:gd name="T1" fmla="*/ 207 h 6"/>
                  <a:gd name="T2" fmla="*/ 61 w 4"/>
                  <a:gd name="T3" fmla="*/ 357 h 6"/>
                  <a:gd name="T4" fmla="*/ 0 w 4"/>
                  <a:gd name="T5" fmla="*/ 155 h 6"/>
                  <a:gd name="T6" fmla="*/ 61 w 4"/>
                  <a:gd name="T7" fmla="*/ 0 h 6"/>
                  <a:gd name="T8" fmla="*/ 76 w 4"/>
                  <a:gd name="T9" fmla="*/ 20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solidFill>
                <a:srgbClr val="FFE270"/>
              </a:solidFill>
              <a:ln w="3175" cap="rnd">
                <a:solidFill>
                  <a:srgbClr val="9C926C"/>
                </a:solidFill>
                <a:round/>
                <a:headEnd/>
                <a:tailEnd/>
              </a:ln>
            </p:spPr>
            <p:txBody>
              <a:bodyPr/>
              <a:lstStyle/>
              <a:p>
                <a:endParaRPr lang="en-US"/>
              </a:p>
            </p:txBody>
          </p:sp>
          <p:sp>
            <p:nvSpPr>
              <p:cNvPr id="749" name="Freeform 750"/>
              <p:cNvSpPr>
                <a:spLocks noChangeAspect="1"/>
              </p:cNvSpPr>
              <p:nvPr/>
            </p:nvSpPr>
            <p:spPr bwMode="auto">
              <a:xfrm>
                <a:off x="2176" y="1256"/>
                <a:ext cx="5" cy="7"/>
              </a:xfrm>
              <a:custGeom>
                <a:avLst/>
                <a:gdLst>
                  <a:gd name="T0" fmla="*/ 95 w 4"/>
                  <a:gd name="T1" fmla="*/ 34 h 6"/>
                  <a:gd name="T2" fmla="*/ 61 w 4"/>
                  <a:gd name="T3" fmla="*/ 47 h 6"/>
                  <a:gd name="T4" fmla="*/ 1 w 4"/>
                  <a:gd name="T5" fmla="*/ 34 h 6"/>
                  <a:gd name="T6" fmla="*/ 61 w 4"/>
                  <a:gd name="T7" fmla="*/ 0 h 6"/>
                  <a:gd name="T8" fmla="*/ 95 w 4"/>
                  <a:gd name="T9" fmla="*/ 3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solidFill>
                <a:srgbClr val="FFE270"/>
              </a:solidFill>
              <a:ln w="3175" cap="rnd">
                <a:solidFill>
                  <a:srgbClr val="9C926C"/>
                </a:solidFill>
                <a:round/>
                <a:headEnd/>
                <a:tailEnd/>
              </a:ln>
            </p:spPr>
            <p:txBody>
              <a:bodyPr/>
              <a:lstStyle/>
              <a:p>
                <a:endParaRPr lang="en-US"/>
              </a:p>
            </p:txBody>
          </p:sp>
          <p:sp>
            <p:nvSpPr>
              <p:cNvPr id="750" name="Freeform 751"/>
              <p:cNvSpPr>
                <a:spLocks noChangeAspect="1"/>
              </p:cNvSpPr>
              <p:nvPr/>
            </p:nvSpPr>
            <p:spPr bwMode="auto">
              <a:xfrm>
                <a:off x="2156" y="1215"/>
                <a:ext cx="8" cy="6"/>
              </a:xfrm>
              <a:custGeom>
                <a:avLst/>
                <a:gdLst>
                  <a:gd name="T0" fmla="*/ 33 w 7"/>
                  <a:gd name="T1" fmla="*/ 1 h 5"/>
                  <a:gd name="T2" fmla="*/ 38 w 7"/>
                  <a:gd name="T3" fmla="*/ 42 h 5"/>
                  <a:gd name="T4" fmla="*/ 3 w 7"/>
                  <a:gd name="T5" fmla="*/ 50 h 5"/>
                  <a:gd name="T6" fmla="*/ 1 w 7"/>
                  <a:gd name="T7" fmla="*/ 2 h 5"/>
                  <a:gd name="T8" fmla="*/ 33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solidFill>
                <a:srgbClr val="FFE270"/>
              </a:solidFill>
              <a:ln w="3175" cap="rnd">
                <a:solidFill>
                  <a:srgbClr val="9C926C"/>
                </a:solidFill>
                <a:round/>
                <a:headEnd/>
                <a:tailEnd/>
              </a:ln>
            </p:spPr>
            <p:txBody>
              <a:bodyPr/>
              <a:lstStyle/>
              <a:p>
                <a:endParaRPr lang="en-US"/>
              </a:p>
            </p:txBody>
          </p:sp>
          <p:sp>
            <p:nvSpPr>
              <p:cNvPr id="751" name="Freeform 752"/>
              <p:cNvSpPr>
                <a:spLocks noChangeAspect="1"/>
              </p:cNvSpPr>
              <p:nvPr/>
            </p:nvSpPr>
            <p:spPr bwMode="auto">
              <a:xfrm>
                <a:off x="2126" y="1176"/>
                <a:ext cx="7" cy="7"/>
              </a:xfrm>
              <a:custGeom>
                <a:avLst/>
                <a:gdLst>
                  <a:gd name="T0" fmla="*/ 34 w 6"/>
                  <a:gd name="T1" fmla="*/ 1 h 6"/>
                  <a:gd name="T2" fmla="*/ 47 w 6"/>
                  <a:gd name="T3" fmla="*/ 1 h 6"/>
                  <a:gd name="T4" fmla="*/ 47 w 6"/>
                  <a:gd name="T5" fmla="*/ 40 h 6"/>
                  <a:gd name="T6" fmla="*/ 1 w 6"/>
                  <a:gd name="T7" fmla="*/ 47 h 6"/>
                  <a:gd name="T8" fmla="*/ 34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solidFill>
                <a:srgbClr val="FFE270"/>
              </a:solidFill>
              <a:ln w="3175" cap="rnd">
                <a:solidFill>
                  <a:srgbClr val="9C926C"/>
                </a:solidFill>
                <a:round/>
                <a:headEnd/>
                <a:tailEnd/>
              </a:ln>
            </p:spPr>
            <p:txBody>
              <a:bodyPr/>
              <a:lstStyle/>
              <a:p>
                <a:endParaRPr lang="en-US"/>
              </a:p>
            </p:txBody>
          </p:sp>
          <p:sp>
            <p:nvSpPr>
              <p:cNvPr id="752" name="Freeform 753"/>
              <p:cNvSpPr>
                <a:spLocks noChangeAspect="1"/>
              </p:cNvSpPr>
              <p:nvPr/>
            </p:nvSpPr>
            <p:spPr bwMode="auto">
              <a:xfrm>
                <a:off x="1496" y="1230"/>
                <a:ext cx="5" cy="4"/>
              </a:xfrm>
              <a:custGeom>
                <a:avLst/>
                <a:gdLst>
                  <a:gd name="T0" fmla="*/ 76 w 4"/>
                  <a:gd name="T1" fmla="*/ 2 h 4"/>
                  <a:gd name="T2" fmla="*/ 76 w 4"/>
                  <a:gd name="T3" fmla="*/ 3 h 4"/>
                  <a:gd name="T4" fmla="*/ 61 w 4"/>
                  <a:gd name="T5" fmla="*/ 3 h 4"/>
                  <a:gd name="T6" fmla="*/ 1 w 4"/>
                  <a:gd name="T7" fmla="*/ 1 h 4"/>
                  <a:gd name="T8" fmla="*/ 76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solidFill>
                <a:srgbClr val="FFC2C2"/>
              </a:solidFill>
              <a:ln w="3175" cap="rnd">
                <a:solidFill>
                  <a:srgbClr val="C29494"/>
                </a:solidFill>
                <a:round/>
                <a:headEnd/>
                <a:tailEnd/>
              </a:ln>
            </p:spPr>
            <p:txBody>
              <a:bodyPr/>
              <a:lstStyle/>
              <a:p>
                <a:endParaRPr lang="en-US"/>
              </a:p>
            </p:txBody>
          </p:sp>
          <p:sp>
            <p:nvSpPr>
              <p:cNvPr id="753" name="Freeform 754"/>
              <p:cNvSpPr>
                <a:spLocks noChangeAspect="1"/>
              </p:cNvSpPr>
              <p:nvPr/>
            </p:nvSpPr>
            <p:spPr bwMode="auto">
              <a:xfrm>
                <a:off x="1529" y="1233"/>
                <a:ext cx="4" cy="6"/>
              </a:xfrm>
              <a:custGeom>
                <a:avLst/>
                <a:gdLst>
                  <a:gd name="T0" fmla="*/ 116 w 3"/>
                  <a:gd name="T1" fmla="*/ 42 h 5"/>
                  <a:gd name="T2" fmla="*/ 1 w 3"/>
                  <a:gd name="T3" fmla="*/ 50 h 5"/>
                  <a:gd name="T4" fmla="*/ 0 w 3"/>
                  <a:gd name="T5" fmla="*/ 2 h 5"/>
                  <a:gd name="T6" fmla="*/ 116 w 3"/>
                  <a:gd name="T7" fmla="*/ 0 h 5"/>
                  <a:gd name="T8" fmla="*/ 116 w 3"/>
                  <a:gd name="T9" fmla="*/ 4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solidFill>
                <a:srgbClr val="FFC2C2"/>
              </a:solidFill>
              <a:ln w="3175" cap="rnd">
                <a:solidFill>
                  <a:srgbClr val="C29494"/>
                </a:solidFill>
                <a:round/>
                <a:headEnd/>
                <a:tailEnd/>
              </a:ln>
            </p:spPr>
            <p:txBody>
              <a:bodyPr/>
              <a:lstStyle/>
              <a:p>
                <a:endParaRPr lang="en-US"/>
              </a:p>
            </p:txBody>
          </p:sp>
          <p:sp>
            <p:nvSpPr>
              <p:cNvPr id="754" name="Freeform 755"/>
              <p:cNvSpPr>
                <a:spLocks noChangeAspect="1"/>
              </p:cNvSpPr>
              <p:nvPr/>
            </p:nvSpPr>
            <p:spPr bwMode="auto">
              <a:xfrm>
                <a:off x="1615" y="1129"/>
                <a:ext cx="4" cy="3"/>
              </a:xfrm>
              <a:custGeom>
                <a:avLst/>
                <a:gdLst>
                  <a:gd name="T0" fmla="*/ 3 w 4"/>
                  <a:gd name="T1" fmla="*/ 1 h 3"/>
                  <a:gd name="T2" fmla="*/ 3 w 4"/>
                  <a:gd name="T3" fmla="*/ 3 h 3"/>
                  <a:gd name="T4" fmla="*/ 2 w 4"/>
                  <a:gd name="T5" fmla="*/ 2 h 3"/>
                  <a:gd name="T6" fmla="*/ 1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solidFill>
                <a:srgbClr val="FFC2C2"/>
              </a:solidFill>
              <a:ln w="3175" cap="rnd">
                <a:solidFill>
                  <a:srgbClr val="C29494"/>
                </a:solidFill>
                <a:round/>
                <a:headEnd/>
                <a:tailEnd/>
              </a:ln>
            </p:spPr>
            <p:txBody>
              <a:bodyPr/>
              <a:lstStyle/>
              <a:p>
                <a:endParaRPr lang="en-US"/>
              </a:p>
            </p:txBody>
          </p:sp>
          <p:sp>
            <p:nvSpPr>
              <p:cNvPr id="755" name="Freeform 756"/>
              <p:cNvSpPr>
                <a:spLocks noChangeAspect="1"/>
              </p:cNvSpPr>
              <p:nvPr/>
            </p:nvSpPr>
            <p:spPr bwMode="auto">
              <a:xfrm>
                <a:off x="1893" y="1209"/>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756" name="Freeform 757"/>
              <p:cNvSpPr>
                <a:spLocks noChangeAspect="1"/>
              </p:cNvSpPr>
              <p:nvPr/>
            </p:nvSpPr>
            <p:spPr bwMode="auto">
              <a:xfrm>
                <a:off x="1803" y="1287"/>
                <a:ext cx="4" cy="4"/>
              </a:xfrm>
              <a:custGeom>
                <a:avLst/>
                <a:gdLst>
                  <a:gd name="T0" fmla="*/ 116 w 3"/>
                  <a:gd name="T1" fmla="*/ 116 h 3"/>
                  <a:gd name="T2" fmla="*/ 0 w 3"/>
                  <a:gd name="T3" fmla="*/ 155 h 3"/>
                  <a:gd name="T4" fmla="*/ 0 w 3"/>
                  <a:gd name="T5" fmla="*/ 1 h 3"/>
                  <a:gd name="T6" fmla="*/ 116 w 3"/>
                  <a:gd name="T7" fmla="*/ 0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solidFill>
                <a:srgbClr val="FFC2C2"/>
              </a:solidFill>
              <a:ln w="3175" cap="rnd">
                <a:solidFill>
                  <a:srgbClr val="C29494"/>
                </a:solidFill>
                <a:round/>
                <a:headEnd/>
                <a:tailEnd/>
              </a:ln>
            </p:spPr>
            <p:txBody>
              <a:bodyPr/>
              <a:lstStyle/>
              <a:p>
                <a:endParaRPr lang="en-US"/>
              </a:p>
            </p:txBody>
          </p:sp>
          <p:sp>
            <p:nvSpPr>
              <p:cNvPr id="757" name="Freeform 758"/>
              <p:cNvSpPr>
                <a:spLocks noChangeAspect="1"/>
              </p:cNvSpPr>
              <p:nvPr/>
            </p:nvSpPr>
            <p:spPr bwMode="auto">
              <a:xfrm>
                <a:off x="1967" y="1434"/>
                <a:ext cx="8" cy="6"/>
              </a:xfrm>
              <a:custGeom>
                <a:avLst/>
                <a:gdLst>
                  <a:gd name="T0" fmla="*/ 155 w 6"/>
                  <a:gd name="T1" fmla="*/ 60 h 5"/>
                  <a:gd name="T2" fmla="*/ 0 w 6"/>
                  <a:gd name="T3" fmla="*/ 50 h 5"/>
                  <a:gd name="T4" fmla="*/ 116 w 6"/>
                  <a:gd name="T5" fmla="*/ 1 h 5"/>
                  <a:gd name="T6" fmla="*/ 357 w 6"/>
                  <a:gd name="T7" fmla="*/ 2 h 5"/>
                  <a:gd name="T8" fmla="*/ 155 w 6"/>
                  <a:gd name="T9" fmla="*/ 6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solidFill>
                <a:srgbClr val="FFC2C2"/>
              </a:solidFill>
              <a:ln w="3175" cap="rnd">
                <a:solidFill>
                  <a:srgbClr val="C29494"/>
                </a:solidFill>
                <a:round/>
                <a:headEnd/>
                <a:tailEnd/>
              </a:ln>
            </p:spPr>
            <p:txBody>
              <a:bodyPr/>
              <a:lstStyle/>
              <a:p>
                <a:endParaRPr lang="en-US"/>
              </a:p>
            </p:txBody>
          </p:sp>
          <p:sp>
            <p:nvSpPr>
              <p:cNvPr id="758" name="Freeform 759"/>
              <p:cNvSpPr>
                <a:spLocks noChangeAspect="1"/>
              </p:cNvSpPr>
              <p:nvPr/>
            </p:nvSpPr>
            <p:spPr bwMode="auto">
              <a:xfrm>
                <a:off x="1691" y="2222"/>
                <a:ext cx="3" cy="6"/>
              </a:xfrm>
              <a:custGeom>
                <a:avLst/>
                <a:gdLst>
                  <a:gd name="T0" fmla="*/ 710 w 2"/>
                  <a:gd name="T1" fmla="*/ 42 h 5"/>
                  <a:gd name="T2" fmla="*/ 473 w 2"/>
                  <a:gd name="T3" fmla="*/ 60 h 5"/>
                  <a:gd name="T4" fmla="*/ 0 w 2"/>
                  <a:gd name="T5" fmla="*/ 2 h 5"/>
                  <a:gd name="T6" fmla="*/ 473 w 2"/>
                  <a:gd name="T7" fmla="*/ 0 h 5"/>
                  <a:gd name="T8" fmla="*/ 710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rgbClr val="E7FF91"/>
              </a:solidFill>
              <a:ln w="3175" cap="rnd">
                <a:solidFill>
                  <a:srgbClr val="869943"/>
                </a:solidFill>
                <a:round/>
                <a:headEnd/>
                <a:tailEnd/>
              </a:ln>
            </p:spPr>
            <p:txBody>
              <a:bodyPr/>
              <a:lstStyle/>
              <a:p>
                <a:endParaRPr lang="en-US"/>
              </a:p>
            </p:txBody>
          </p:sp>
          <p:sp>
            <p:nvSpPr>
              <p:cNvPr id="759" name="Freeform 760"/>
              <p:cNvSpPr>
                <a:spLocks noChangeAspect="1"/>
              </p:cNvSpPr>
              <p:nvPr/>
            </p:nvSpPr>
            <p:spPr bwMode="auto">
              <a:xfrm>
                <a:off x="1741" y="2243"/>
                <a:ext cx="4" cy="2"/>
              </a:xfrm>
              <a:custGeom>
                <a:avLst/>
                <a:gdLst>
                  <a:gd name="T0" fmla="*/ 2 w 4"/>
                  <a:gd name="T1" fmla="*/ 2 h 2"/>
                  <a:gd name="T2" fmla="*/ 0 w 4"/>
                  <a:gd name="T3" fmla="*/ 1 h 2"/>
                  <a:gd name="T4" fmla="*/ 2 w 4"/>
                  <a:gd name="T5" fmla="*/ 0 h 2"/>
                  <a:gd name="T6" fmla="*/ 4 w 4"/>
                  <a:gd name="T7" fmla="*/ 1 h 2"/>
                  <a:gd name="T8" fmla="*/ 2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solidFill>
                <a:srgbClr val="E7FF91"/>
              </a:solidFill>
              <a:ln w="3175" cap="rnd">
                <a:solidFill>
                  <a:srgbClr val="869943"/>
                </a:solidFill>
                <a:round/>
                <a:headEnd/>
                <a:tailEnd/>
              </a:ln>
            </p:spPr>
            <p:txBody>
              <a:bodyPr/>
              <a:lstStyle/>
              <a:p>
                <a:endParaRPr lang="en-US"/>
              </a:p>
            </p:txBody>
          </p:sp>
          <p:sp>
            <p:nvSpPr>
              <p:cNvPr id="760" name="Freeform 761"/>
              <p:cNvSpPr>
                <a:spLocks noChangeAspect="1"/>
              </p:cNvSpPr>
              <p:nvPr/>
            </p:nvSpPr>
            <p:spPr bwMode="auto">
              <a:xfrm>
                <a:off x="1929" y="2354"/>
                <a:ext cx="4" cy="5"/>
              </a:xfrm>
              <a:custGeom>
                <a:avLst/>
                <a:gdLst>
                  <a:gd name="T0" fmla="*/ 155 w 3"/>
                  <a:gd name="T1" fmla="*/ 61 h 4"/>
                  <a:gd name="T2" fmla="*/ 155 w 3"/>
                  <a:gd name="T3" fmla="*/ 76 h 4"/>
                  <a:gd name="T4" fmla="*/ 1 w 3"/>
                  <a:gd name="T5" fmla="*/ 76 h 4"/>
                  <a:gd name="T6" fmla="*/ 1 w 3"/>
                  <a:gd name="T7" fmla="*/ 1 h 4"/>
                  <a:gd name="T8" fmla="*/ 155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solidFill>
                <a:srgbClr val="FFC2C2"/>
              </a:solidFill>
              <a:ln w="3175" cap="rnd">
                <a:solidFill>
                  <a:srgbClr val="C29494"/>
                </a:solidFill>
                <a:round/>
                <a:headEnd/>
                <a:tailEnd/>
              </a:ln>
            </p:spPr>
            <p:txBody>
              <a:bodyPr/>
              <a:lstStyle/>
              <a:p>
                <a:endParaRPr lang="en-US"/>
              </a:p>
            </p:txBody>
          </p:sp>
          <p:sp>
            <p:nvSpPr>
              <p:cNvPr id="761" name="Freeform 762"/>
              <p:cNvSpPr>
                <a:spLocks noChangeAspect="1"/>
              </p:cNvSpPr>
              <p:nvPr/>
            </p:nvSpPr>
            <p:spPr bwMode="auto">
              <a:xfrm>
                <a:off x="1928" y="2372"/>
                <a:ext cx="3" cy="5"/>
              </a:xfrm>
              <a:custGeom>
                <a:avLst/>
                <a:gdLst>
                  <a:gd name="T0" fmla="*/ 3 w 3"/>
                  <a:gd name="T1" fmla="*/ 61 h 4"/>
                  <a:gd name="T2" fmla="*/ 2 w 3"/>
                  <a:gd name="T3" fmla="*/ 95 h 4"/>
                  <a:gd name="T4" fmla="*/ 0 w 3"/>
                  <a:gd name="T5" fmla="*/ 61 h 4"/>
                  <a:gd name="T6" fmla="*/ 1 w 3"/>
                  <a:gd name="T7" fmla="*/ 0 h 4"/>
                  <a:gd name="T8" fmla="*/ 3 w 3"/>
                  <a:gd name="T9" fmla="*/ 6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solidFill>
                <a:srgbClr val="FFC2C2"/>
              </a:solidFill>
              <a:ln w="3175" cap="rnd">
                <a:solidFill>
                  <a:srgbClr val="C29494"/>
                </a:solidFill>
                <a:round/>
                <a:headEnd/>
                <a:tailEnd/>
              </a:ln>
            </p:spPr>
            <p:txBody>
              <a:bodyPr/>
              <a:lstStyle/>
              <a:p>
                <a:endParaRPr lang="en-US"/>
              </a:p>
            </p:txBody>
          </p:sp>
          <p:sp>
            <p:nvSpPr>
              <p:cNvPr id="762" name="Freeform 763"/>
              <p:cNvSpPr>
                <a:spLocks noChangeAspect="1"/>
              </p:cNvSpPr>
              <p:nvPr/>
            </p:nvSpPr>
            <p:spPr bwMode="auto">
              <a:xfrm>
                <a:off x="1798" y="2425"/>
                <a:ext cx="6" cy="2"/>
              </a:xfrm>
              <a:custGeom>
                <a:avLst/>
                <a:gdLst>
                  <a:gd name="T0" fmla="*/ 50 w 5"/>
                  <a:gd name="T1" fmla="*/ 2 h 2"/>
                  <a:gd name="T2" fmla="*/ 2 w 5"/>
                  <a:gd name="T3" fmla="*/ 2 h 2"/>
                  <a:gd name="T4" fmla="*/ 1 w 5"/>
                  <a:gd name="T5" fmla="*/ 1 h 2"/>
                  <a:gd name="T6" fmla="*/ 42 w 5"/>
                  <a:gd name="T7" fmla="*/ 0 h 2"/>
                  <a:gd name="T8" fmla="*/ 50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solidFill>
                <a:srgbClr val="FFC2C2"/>
              </a:solidFill>
              <a:ln w="3175" cap="rnd">
                <a:solidFill>
                  <a:srgbClr val="C29494"/>
                </a:solidFill>
                <a:round/>
                <a:headEnd/>
                <a:tailEnd/>
              </a:ln>
            </p:spPr>
            <p:txBody>
              <a:bodyPr/>
              <a:lstStyle/>
              <a:p>
                <a:endParaRPr lang="en-US"/>
              </a:p>
            </p:txBody>
          </p:sp>
          <p:sp>
            <p:nvSpPr>
              <p:cNvPr id="763" name="Freeform 764"/>
              <p:cNvSpPr>
                <a:spLocks noChangeAspect="1"/>
              </p:cNvSpPr>
              <p:nvPr/>
            </p:nvSpPr>
            <p:spPr bwMode="auto">
              <a:xfrm>
                <a:off x="1826" y="2431"/>
                <a:ext cx="3" cy="4"/>
              </a:xfrm>
              <a:custGeom>
                <a:avLst/>
                <a:gdLst>
                  <a:gd name="T0" fmla="*/ 3 w 3"/>
                  <a:gd name="T1" fmla="*/ 116 h 3"/>
                  <a:gd name="T2" fmla="*/ 1 w 3"/>
                  <a:gd name="T3" fmla="*/ 155 h 3"/>
                  <a:gd name="T4" fmla="*/ 0 w 3"/>
                  <a:gd name="T5" fmla="*/ 1 h 3"/>
                  <a:gd name="T6" fmla="*/ 2 w 3"/>
                  <a:gd name="T7" fmla="*/ 1 h 3"/>
                  <a:gd name="T8" fmla="*/ 3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solidFill>
                <a:srgbClr val="FFC2C2"/>
              </a:solidFill>
              <a:ln w="3175" cap="rnd">
                <a:solidFill>
                  <a:srgbClr val="C29494"/>
                </a:solidFill>
                <a:round/>
                <a:headEnd/>
                <a:tailEnd/>
              </a:ln>
            </p:spPr>
            <p:txBody>
              <a:bodyPr/>
              <a:lstStyle/>
              <a:p>
                <a:endParaRPr lang="en-US"/>
              </a:p>
            </p:txBody>
          </p:sp>
          <p:sp>
            <p:nvSpPr>
              <p:cNvPr id="764" name="Freeform 765"/>
              <p:cNvSpPr>
                <a:spLocks noChangeAspect="1"/>
              </p:cNvSpPr>
              <p:nvPr/>
            </p:nvSpPr>
            <p:spPr bwMode="auto">
              <a:xfrm>
                <a:off x="2106" y="2640"/>
                <a:ext cx="6" cy="3"/>
              </a:xfrm>
              <a:custGeom>
                <a:avLst/>
                <a:gdLst>
                  <a:gd name="T0" fmla="*/ 2 w 5"/>
                  <a:gd name="T1" fmla="*/ 3 h 3"/>
                  <a:gd name="T2" fmla="*/ 0 w 5"/>
                  <a:gd name="T3" fmla="*/ 2 h 3"/>
                  <a:gd name="T4" fmla="*/ 2 w 5"/>
                  <a:gd name="T5" fmla="*/ 0 h 3"/>
                  <a:gd name="T6" fmla="*/ 60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rgbClr val="D4BAC2"/>
              </a:solidFill>
              <a:ln w="3175" cap="rnd">
                <a:solidFill>
                  <a:srgbClr val="997480"/>
                </a:solidFill>
                <a:round/>
                <a:headEnd/>
                <a:tailEnd/>
              </a:ln>
            </p:spPr>
            <p:txBody>
              <a:bodyPr/>
              <a:lstStyle/>
              <a:p>
                <a:endParaRPr lang="en-US"/>
              </a:p>
            </p:txBody>
          </p:sp>
          <p:sp>
            <p:nvSpPr>
              <p:cNvPr id="765" name="Freeform 766"/>
              <p:cNvSpPr>
                <a:spLocks noChangeAspect="1"/>
              </p:cNvSpPr>
              <p:nvPr/>
            </p:nvSpPr>
            <p:spPr bwMode="auto">
              <a:xfrm>
                <a:off x="1485" y="2648"/>
                <a:ext cx="4" cy="4"/>
              </a:xfrm>
              <a:custGeom>
                <a:avLst/>
                <a:gdLst>
                  <a:gd name="T0" fmla="*/ 155 w 3"/>
                  <a:gd name="T1" fmla="*/ 116 h 3"/>
                  <a:gd name="T2" fmla="*/ 1 w 3"/>
                  <a:gd name="T3" fmla="*/ 155 h 3"/>
                  <a:gd name="T4" fmla="*/ 0 w 3"/>
                  <a:gd name="T5" fmla="*/ 116 h 3"/>
                  <a:gd name="T6" fmla="*/ 116 w 3"/>
                  <a:gd name="T7" fmla="*/ 0 h 3"/>
                  <a:gd name="T8" fmla="*/ 155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solidFill>
                <a:srgbClr val="FFCCA8"/>
              </a:solidFill>
              <a:ln w="3175" cap="rnd">
                <a:solidFill>
                  <a:srgbClr val="B38768"/>
                </a:solidFill>
                <a:round/>
                <a:headEnd/>
                <a:tailEnd/>
              </a:ln>
            </p:spPr>
            <p:txBody>
              <a:bodyPr/>
              <a:lstStyle/>
              <a:p>
                <a:endParaRPr lang="en-US"/>
              </a:p>
            </p:txBody>
          </p:sp>
          <p:sp>
            <p:nvSpPr>
              <p:cNvPr id="766" name="Freeform 767"/>
              <p:cNvSpPr>
                <a:spLocks noChangeAspect="1"/>
              </p:cNvSpPr>
              <p:nvPr/>
            </p:nvSpPr>
            <p:spPr bwMode="auto">
              <a:xfrm>
                <a:off x="1787" y="3568"/>
                <a:ext cx="5" cy="3"/>
              </a:xfrm>
              <a:custGeom>
                <a:avLst/>
                <a:gdLst>
                  <a:gd name="T0" fmla="*/ 61 w 4"/>
                  <a:gd name="T1" fmla="*/ 2 h 3"/>
                  <a:gd name="T2" fmla="*/ 1 w 4"/>
                  <a:gd name="T3" fmla="*/ 3 h 3"/>
                  <a:gd name="T4" fmla="*/ 1 w 4"/>
                  <a:gd name="T5" fmla="*/ 1 h 3"/>
                  <a:gd name="T6" fmla="*/ 76 w 4"/>
                  <a:gd name="T7" fmla="*/ 0 h 3"/>
                  <a:gd name="T8" fmla="*/ 61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solidFill>
                <a:srgbClr val="EFBAFF"/>
              </a:solidFill>
              <a:ln w="3175" cap="rnd">
                <a:solidFill>
                  <a:srgbClr val="A686B0"/>
                </a:solidFill>
                <a:round/>
                <a:headEnd/>
                <a:tailEnd/>
              </a:ln>
            </p:spPr>
            <p:txBody>
              <a:bodyPr/>
              <a:lstStyle/>
              <a:p>
                <a:endParaRPr lang="en-US"/>
              </a:p>
            </p:txBody>
          </p:sp>
          <p:sp>
            <p:nvSpPr>
              <p:cNvPr id="767" name="Freeform 768"/>
              <p:cNvSpPr>
                <a:spLocks noChangeAspect="1"/>
              </p:cNvSpPr>
              <p:nvPr/>
            </p:nvSpPr>
            <p:spPr bwMode="auto">
              <a:xfrm>
                <a:off x="1789" y="3573"/>
                <a:ext cx="2" cy="6"/>
              </a:xfrm>
              <a:custGeom>
                <a:avLst/>
                <a:gdLst>
                  <a:gd name="T0" fmla="*/ 2 w 2"/>
                  <a:gd name="T1" fmla="*/ 42 h 5"/>
                  <a:gd name="T2" fmla="*/ 1 w 2"/>
                  <a:gd name="T3" fmla="*/ 60 h 5"/>
                  <a:gd name="T4" fmla="*/ 0 w 2"/>
                  <a:gd name="T5" fmla="*/ 42 h 5"/>
                  <a:gd name="T6" fmla="*/ 1 w 2"/>
                  <a:gd name="T7" fmla="*/ 0 h 5"/>
                  <a:gd name="T8" fmla="*/ 2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768" name="Freeform 769"/>
              <p:cNvSpPr>
                <a:spLocks noChangeAspect="1"/>
              </p:cNvSpPr>
              <p:nvPr/>
            </p:nvSpPr>
            <p:spPr bwMode="auto">
              <a:xfrm>
                <a:off x="1816" y="3616"/>
                <a:ext cx="3" cy="5"/>
              </a:xfrm>
              <a:custGeom>
                <a:avLst/>
                <a:gdLst>
                  <a:gd name="T0" fmla="*/ 710 w 2"/>
                  <a:gd name="T1" fmla="*/ 76 h 4"/>
                  <a:gd name="T2" fmla="*/ 473 w 2"/>
                  <a:gd name="T3" fmla="*/ 95 h 4"/>
                  <a:gd name="T4" fmla="*/ 0 w 2"/>
                  <a:gd name="T5" fmla="*/ 61 h 4"/>
                  <a:gd name="T6" fmla="*/ 473 w 2"/>
                  <a:gd name="T7" fmla="*/ 0 h 4"/>
                  <a:gd name="T8" fmla="*/ 710 w 2"/>
                  <a:gd name="T9" fmla="*/ 76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solidFill>
                <a:srgbClr val="EFBAFF"/>
              </a:solidFill>
              <a:ln w="3175" cap="rnd">
                <a:solidFill>
                  <a:srgbClr val="A686B0"/>
                </a:solidFill>
                <a:round/>
                <a:headEnd/>
                <a:tailEnd/>
              </a:ln>
            </p:spPr>
            <p:txBody>
              <a:bodyPr/>
              <a:lstStyle/>
              <a:p>
                <a:endParaRPr lang="en-US"/>
              </a:p>
            </p:txBody>
          </p:sp>
          <p:sp>
            <p:nvSpPr>
              <p:cNvPr id="769" name="Freeform 770"/>
              <p:cNvSpPr>
                <a:spLocks noChangeAspect="1"/>
              </p:cNvSpPr>
              <p:nvPr/>
            </p:nvSpPr>
            <p:spPr bwMode="auto">
              <a:xfrm>
                <a:off x="1917" y="3689"/>
                <a:ext cx="2" cy="5"/>
              </a:xfrm>
              <a:custGeom>
                <a:avLst/>
                <a:gdLst>
                  <a:gd name="T0" fmla="*/ 2 w 2"/>
                  <a:gd name="T1" fmla="*/ 61 h 4"/>
                  <a:gd name="T2" fmla="*/ 1 w 2"/>
                  <a:gd name="T3" fmla="*/ 95 h 4"/>
                  <a:gd name="T4" fmla="*/ 0 w 2"/>
                  <a:gd name="T5" fmla="*/ 61 h 4"/>
                  <a:gd name="T6" fmla="*/ 1 w 2"/>
                  <a:gd name="T7" fmla="*/ 0 h 4"/>
                  <a:gd name="T8" fmla="*/ 2 w 2"/>
                  <a:gd name="T9" fmla="*/ 61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770" name="Freeform 771"/>
              <p:cNvSpPr>
                <a:spLocks noChangeAspect="1"/>
              </p:cNvSpPr>
              <p:nvPr/>
            </p:nvSpPr>
            <p:spPr bwMode="auto">
              <a:xfrm>
                <a:off x="1859" y="3669"/>
                <a:ext cx="4" cy="2"/>
              </a:xfrm>
              <a:custGeom>
                <a:avLst/>
                <a:gdLst>
                  <a:gd name="T0" fmla="*/ 116 w 3"/>
                  <a:gd name="T1" fmla="*/ 0 h 2"/>
                  <a:gd name="T2" fmla="*/ 155 w 3"/>
                  <a:gd name="T3" fmla="*/ 1 h 2"/>
                  <a:gd name="T4" fmla="*/ 116 w 3"/>
                  <a:gd name="T5" fmla="*/ 2 h 2"/>
                  <a:gd name="T6" fmla="*/ 0 w 3"/>
                  <a:gd name="T7" fmla="*/ 1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solidFill>
                <a:srgbClr val="EFBAFF"/>
              </a:solidFill>
              <a:ln w="3175" cap="rnd">
                <a:solidFill>
                  <a:srgbClr val="A686B0"/>
                </a:solidFill>
                <a:round/>
                <a:headEnd/>
                <a:tailEnd/>
              </a:ln>
            </p:spPr>
            <p:txBody>
              <a:bodyPr/>
              <a:lstStyle/>
              <a:p>
                <a:endParaRPr lang="en-US"/>
              </a:p>
            </p:txBody>
          </p:sp>
          <p:sp>
            <p:nvSpPr>
              <p:cNvPr id="771" name="Freeform 772"/>
              <p:cNvSpPr>
                <a:spLocks noChangeAspect="1"/>
              </p:cNvSpPr>
              <p:nvPr/>
            </p:nvSpPr>
            <p:spPr bwMode="auto">
              <a:xfrm>
                <a:off x="3546" y="968"/>
                <a:ext cx="3" cy="5"/>
              </a:xfrm>
              <a:custGeom>
                <a:avLst/>
                <a:gdLst>
                  <a:gd name="T0" fmla="*/ 2 w 3"/>
                  <a:gd name="T1" fmla="*/ 76 h 4"/>
                  <a:gd name="T2" fmla="*/ 1 w 3"/>
                  <a:gd name="T3" fmla="*/ 76 h 4"/>
                  <a:gd name="T4" fmla="*/ 1 w 3"/>
                  <a:gd name="T5" fmla="*/ 61 h 4"/>
                  <a:gd name="T6" fmla="*/ 2 w 3"/>
                  <a:gd name="T7" fmla="*/ 1 h 4"/>
                  <a:gd name="T8" fmla="*/ 2 w 3"/>
                  <a:gd name="T9" fmla="*/ 7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solidFill>
                <a:srgbClr val="FFE270"/>
              </a:solidFill>
              <a:ln w="3175" cap="rnd">
                <a:solidFill>
                  <a:srgbClr val="9C926C"/>
                </a:solidFill>
                <a:round/>
                <a:headEnd/>
                <a:tailEnd/>
              </a:ln>
            </p:spPr>
            <p:txBody>
              <a:bodyPr/>
              <a:lstStyle/>
              <a:p>
                <a:endParaRPr lang="en-US"/>
              </a:p>
            </p:txBody>
          </p:sp>
          <p:sp>
            <p:nvSpPr>
              <p:cNvPr id="772" name="Freeform 773"/>
              <p:cNvSpPr>
                <a:spLocks noChangeAspect="1"/>
              </p:cNvSpPr>
              <p:nvPr/>
            </p:nvSpPr>
            <p:spPr bwMode="auto">
              <a:xfrm>
                <a:off x="4782" y="1610"/>
                <a:ext cx="5" cy="4"/>
              </a:xfrm>
              <a:custGeom>
                <a:avLst/>
                <a:gdLst>
                  <a:gd name="T0" fmla="*/ 95 w 4"/>
                  <a:gd name="T1" fmla="*/ 116 h 3"/>
                  <a:gd name="T2" fmla="*/ 61 w 4"/>
                  <a:gd name="T3" fmla="*/ 155 h 3"/>
                  <a:gd name="T4" fmla="*/ 0 w 4"/>
                  <a:gd name="T5" fmla="*/ 116 h 3"/>
                  <a:gd name="T6" fmla="*/ 61 w 4"/>
                  <a:gd name="T7" fmla="*/ 0 h 3"/>
                  <a:gd name="T8" fmla="*/ 95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rgbClr val="FFE270"/>
              </a:solidFill>
              <a:ln w="3175" cap="rnd">
                <a:solidFill>
                  <a:srgbClr val="9C926C"/>
                </a:solidFill>
                <a:round/>
                <a:headEnd/>
                <a:tailEnd/>
              </a:ln>
            </p:spPr>
            <p:txBody>
              <a:bodyPr/>
              <a:lstStyle/>
              <a:p>
                <a:endParaRPr lang="en-US"/>
              </a:p>
            </p:txBody>
          </p:sp>
          <p:sp>
            <p:nvSpPr>
              <p:cNvPr id="773" name="Freeform 774"/>
              <p:cNvSpPr>
                <a:spLocks noChangeAspect="1"/>
              </p:cNvSpPr>
              <p:nvPr/>
            </p:nvSpPr>
            <p:spPr bwMode="auto">
              <a:xfrm>
                <a:off x="4978" y="1237"/>
                <a:ext cx="5" cy="7"/>
              </a:xfrm>
              <a:custGeom>
                <a:avLst/>
                <a:gdLst>
                  <a:gd name="T0" fmla="*/ 95 w 4"/>
                  <a:gd name="T1" fmla="*/ 34 h 6"/>
                  <a:gd name="T2" fmla="*/ 76 w 4"/>
                  <a:gd name="T3" fmla="*/ 55 h 6"/>
                  <a:gd name="T4" fmla="*/ 1 w 4"/>
                  <a:gd name="T5" fmla="*/ 40 h 6"/>
                  <a:gd name="T6" fmla="*/ 1 w 4"/>
                  <a:gd name="T7" fmla="*/ 0 h 6"/>
                  <a:gd name="T8" fmla="*/ 95 w 4"/>
                  <a:gd name="T9" fmla="*/ 3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solidFill>
                <a:srgbClr val="FFE270"/>
              </a:solidFill>
              <a:ln w="3175" cap="rnd">
                <a:solidFill>
                  <a:srgbClr val="9C926C"/>
                </a:solidFill>
                <a:round/>
                <a:headEnd/>
                <a:tailEnd/>
              </a:ln>
            </p:spPr>
            <p:txBody>
              <a:bodyPr/>
              <a:lstStyle/>
              <a:p>
                <a:endParaRPr lang="en-US"/>
              </a:p>
            </p:txBody>
          </p:sp>
          <p:sp>
            <p:nvSpPr>
              <p:cNvPr id="774" name="Oval 775"/>
              <p:cNvSpPr>
                <a:spLocks noChangeAspect="1" noChangeArrowheads="1"/>
              </p:cNvSpPr>
              <p:nvPr/>
            </p:nvSpPr>
            <p:spPr bwMode="auto">
              <a:xfrm>
                <a:off x="4816" y="1090"/>
                <a:ext cx="2" cy="4"/>
              </a:xfrm>
              <a:prstGeom prst="ellipse">
                <a:avLst/>
              </a:prstGeom>
              <a:solidFill>
                <a:srgbClr val="FFE270"/>
              </a:solidFill>
              <a:ln w="3175" cap="rnd">
                <a:solidFill>
                  <a:srgbClr val="9C926C"/>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75" name="Freeform 776"/>
              <p:cNvSpPr>
                <a:spLocks noChangeAspect="1"/>
              </p:cNvSpPr>
              <p:nvPr/>
            </p:nvSpPr>
            <p:spPr bwMode="auto">
              <a:xfrm>
                <a:off x="4228" y="1055"/>
                <a:ext cx="3" cy="4"/>
              </a:xfrm>
              <a:custGeom>
                <a:avLst/>
                <a:gdLst>
                  <a:gd name="T0" fmla="*/ 3 w 3"/>
                  <a:gd name="T1" fmla="*/ 116 h 3"/>
                  <a:gd name="T2" fmla="*/ 2 w 3"/>
                  <a:gd name="T3" fmla="*/ 155 h 3"/>
                  <a:gd name="T4" fmla="*/ 0 w 3"/>
                  <a:gd name="T5" fmla="*/ 1 h 3"/>
                  <a:gd name="T6" fmla="*/ 2 w 3"/>
                  <a:gd name="T7" fmla="*/ 0 h 3"/>
                  <a:gd name="T8" fmla="*/ 3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solidFill>
                <a:srgbClr val="FFE270"/>
              </a:solidFill>
              <a:ln w="3175" cap="rnd">
                <a:solidFill>
                  <a:srgbClr val="9C926C"/>
                </a:solidFill>
                <a:round/>
                <a:headEnd/>
                <a:tailEnd/>
              </a:ln>
            </p:spPr>
            <p:txBody>
              <a:bodyPr/>
              <a:lstStyle/>
              <a:p>
                <a:endParaRPr lang="en-US"/>
              </a:p>
            </p:txBody>
          </p:sp>
          <p:sp>
            <p:nvSpPr>
              <p:cNvPr id="776" name="Freeform 777"/>
              <p:cNvSpPr>
                <a:spLocks noChangeAspect="1"/>
              </p:cNvSpPr>
              <p:nvPr/>
            </p:nvSpPr>
            <p:spPr bwMode="auto">
              <a:xfrm>
                <a:off x="4000" y="1057"/>
                <a:ext cx="2" cy="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777" name="Freeform 778"/>
              <p:cNvSpPr>
                <a:spLocks noChangeAspect="1"/>
              </p:cNvSpPr>
              <p:nvPr/>
            </p:nvSpPr>
            <p:spPr bwMode="auto">
              <a:xfrm>
                <a:off x="3968" y="1135"/>
                <a:ext cx="3" cy="3"/>
              </a:xfrm>
              <a:custGeom>
                <a:avLst/>
                <a:gdLst>
                  <a:gd name="T0" fmla="*/ 473 w 2"/>
                  <a:gd name="T1" fmla="*/ 2 h 3"/>
                  <a:gd name="T2" fmla="*/ 0 w 2"/>
                  <a:gd name="T3" fmla="*/ 3 h 3"/>
                  <a:gd name="T4" fmla="*/ 0 w 2"/>
                  <a:gd name="T5" fmla="*/ 2 h 3"/>
                  <a:gd name="T6" fmla="*/ 473 w 2"/>
                  <a:gd name="T7" fmla="*/ 0 h 3"/>
                  <a:gd name="T8" fmla="*/ 47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solidFill>
                <a:srgbClr val="FFE270"/>
              </a:solidFill>
              <a:ln w="3175" cap="rnd">
                <a:solidFill>
                  <a:srgbClr val="9C926C"/>
                </a:solidFill>
                <a:round/>
                <a:headEnd/>
                <a:tailEnd/>
              </a:ln>
            </p:spPr>
            <p:txBody>
              <a:bodyPr/>
              <a:lstStyle/>
              <a:p>
                <a:endParaRPr lang="en-US"/>
              </a:p>
            </p:txBody>
          </p:sp>
          <p:sp>
            <p:nvSpPr>
              <p:cNvPr id="778" name="Freeform 779"/>
              <p:cNvSpPr>
                <a:spLocks noChangeAspect="1"/>
              </p:cNvSpPr>
              <p:nvPr/>
            </p:nvSpPr>
            <p:spPr bwMode="auto">
              <a:xfrm>
                <a:off x="3962" y="1133"/>
                <a:ext cx="4" cy="4"/>
              </a:xfrm>
              <a:custGeom>
                <a:avLst/>
                <a:gdLst>
                  <a:gd name="T0" fmla="*/ 155 w 3"/>
                  <a:gd name="T1" fmla="*/ 116 h 3"/>
                  <a:gd name="T2" fmla="*/ 116 w 3"/>
                  <a:gd name="T3" fmla="*/ 155 h 3"/>
                  <a:gd name="T4" fmla="*/ 1 w 3"/>
                  <a:gd name="T5" fmla="*/ 116 h 3"/>
                  <a:gd name="T6" fmla="*/ 116 w 3"/>
                  <a:gd name="T7" fmla="*/ 0 h 3"/>
                  <a:gd name="T8" fmla="*/ 155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solidFill>
                <a:srgbClr val="FFE270"/>
              </a:solidFill>
              <a:ln w="3175" cap="rnd">
                <a:solidFill>
                  <a:srgbClr val="9C926C"/>
                </a:solidFill>
                <a:round/>
                <a:headEnd/>
                <a:tailEnd/>
              </a:ln>
            </p:spPr>
            <p:txBody>
              <a:bodyPr/>
              <a:lstStyle/>
              <a:p>
                <a:endParaRPr lang="en-US"/>
              </a:p>
            </p:txBody>
          </p:sp>
          <p:sp>
            <p:nvSpPr>
              <p:cNvPr id="779" name="Freeform 780"/>
              <p:cNvSpPr>
                <a:spLocks noChangeAspect="1"/>
              </p:cNvSpPr>
              <p:nvPr/>
            </p:nvSpPr>
            <p:spPr bwMode="auto">
              <a:xfrm>
                <a:off x="3751" y="1270"/>
                <a:ext cx="3" cy="4"/>
              </a:xfrm>
              <a:custGeom>
                <a:avLst/>
                <a:gdLst>
                  <a:gd name="T0" fmla="*/ 710 w 2"/>
                  <a:gd name="T1" fmla="*/ 116 h 3"/>
                  <a:gd name="T2" fmla="*/ 473 w 2"/>
                  <a:gd name="T3" fmla="*/ 155 h 3"/>
                  <a:gd name="T4" fmla="*/ 0 w 2"/>
                  <a:gd name="T5" fmla="*/ 1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780" name="Freeform 781"/>
              <p:cNvSpPr>
                <a:spLocks noChangeAspect="1"/>
              </p:cNvSpPr>
              <p:nvPr/>
            </p:nvSpPr>
            <p:spPr bwMode="auto">
              <a:xfrm>
                <a:off x="4637" y="2519"/>
                <a:ext cx="4" cy="3"/>
              </a:xfrm>
              <a:custGeom>
                <a:avLst/>
                <a:gdLst>
                  <a:gd name="T0" fmla="*/ 1 w 3"/>
                  <a:gd name="T1" fmla="*/ 2 h 3"/>
                  <a:gd name="T2" fmla="*/ 0 w 3"/>
                  <a:gd name="T3" fmla="*/ 2 h 3"/>
                  <a:gd name="T4" fmla="*/ 1 w 3"/>
                  <a:gd name="T5" fmla="*/ 1 h 3"/>
                  <a:gd name="T6" fmla="*/ 116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solidFill>
                <a:srgbClr val="EFBAFF"/>
              </a:solidFill>
              <a:ln w="3175" cap="rnd">
                <a:solidFill>
                  <a:srgbClr val="A686B0"/>
                </a:solidFill>
                <a:round/>
                <a:headEnd/>
                <a:tailEnd/>
              </a:ln>
            </p:spPr>
            <p:txBody>
              <a:bodyPr/>
              <a:lstStyle/>
              <a:p>
                <a:endParaRPr lang="en-US"/>
              </a:p>
            </p:txBody>
          </p:sp>
          <p:sp>
            <p:nvSpPr>
              <p:cNvPr id="781" name="Freeform 782"/>
              <p:cNvSpPr>
                <a:spLocks noChangeAspect="1"/>
              </p:cNvSpPr>
              <p:nvPr/>
            </p:nvSpPr>
            <p:spPr bwMode="auto">
              <a:xfrm>
                <a:off x="3405" y="3500"/>
                <a:ext cx="3" cy="4"/>
              </a:xfrm>
              <a:custGeom>
                <a:avLst/>
                <a:gdLst>
                  <a:gd name="T0" fmla="*/ 473 w 2"/>
                  <a:gd name="T1" fmla="*/ 116 h 3"/>
                  <a:gd name="T2" fmla="*/ 0 w 2"/>
                  <a:gd name="T3" fmla="*/ 116 h 3"/>
                  <a:gd name="T4" fmla="*/ 473 w 2"/>
                  <a:gd name="T5" fmla="*/ 1 h 3"/>
                  <a:gd name="T6" fmla="*/ 710 w 2"/>
                  <a:gd name="T7" fmla="*/ 1 h 3"/>
                  <a:gd name="T8" fmla="*/ 473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solidFill>
                <a:srgbClr val="EFBAFF"/>
              </a:solidFill>
              <a:ln w="3175" cap="rnd">
                <a:solidFill>
                  <a:srgbClr val="A686B0"/>
                </a:solidFill>
                <a:round/>
                <a:headEnd/>
                <a:tailEnd/>
              </a:ln>
            </p:spPr>
            <p:txBody>
              <a:bodyPr/>
              <a:lstStyle/>
              <a:p>
                <a:endParaRPr lang="en-US"/>
              </a:p>
            </p:txBody>
          </p:sp>
          <p:sp>
            <p:nvSpPr>
              <p:cNvPr id="782" name="Freeform 783"/>
              <p:cNvSpPr>
                <a:spLocks noChangeAspect="1"/>
              </p:cNvSpPr>
              <p:nvPr/>
            </p:nvSpPr>
            <p:spPr bwMode="auto">
              <a:xfrm>
                <a:off x="449" y="2256"/>
                <a:ext cx="2" cy="3"/>
              </a:xfrm>
              <a:custGeom>
                <a:avLst/>
                <a:gdLst>
                  <a:gd name="T0" fmla="*/ 1 w 2"/>
                  <a:gd name="T1" fmla="*/ 2 h 3"/>
                  <a:gd name="T2" fmla="*/ 0 w 2"/>
                  <a:gd name="T3" fmla="*/ 3 h 3"/>
                  <a:gd name="T4" fmla="*/ 0 w 2"/>
                  <a:gd name="T5" fmla="*/ 1 h 3"/>
                  <a:gd name="T6" fmla="*/ 1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1"/>
                    </a:cubicBezTo>
                    <a:cubicBezTo>
                      <a:pt x="0" y="1"/>
                      <a:pt x="1" y="0"/>
                      <a:pt x="1" y="1"/>
                    </a:cubicBezTo>
                    <a:cubicBezTo>
                      <a:pt x="2" y="1"/>
                      <a:pt x="2" y="2"/>
                      <a:pt x="1" y="2"/>
                    </a:cubicBezTo>
                    <a:close/>
                  </a:path>
                </a:pathLst>
              </a:custGeom>
              <a:solidFill>
                <a:srgbClr val="FFCCA8"/>
              </a:solidFill>
              <a:ln w="3175" cap="rnd">
                <a:solidFill>
                  <a:srgbClr val="B38768"/>
                </a:solidFill>
                <a:round/>
                <a:headEnd/>
                <a:tailEnd/>
              </a:ln>
            </p:spPr>
            <p:txBody>
              <a:bodyPr/>
              <a:lstStyle/>
              <a:p>
                <a:endParaRPr lang="en-US"/>
              </a:p>
            </p:txBody>
          </p:sp>
          <p:sp>
            <p:nvSpPr>
              <p:cNvPr id="783" name="Freeform 784"/>
              <p:cNvSpPr>
                <a:spLocks noChangeAspect="1"/>
              </p:cNvSpPr>
              <p:nvPr/>
            </p:nvSpPr>
            <p:spPr bwMode="auto">
              <a:xfrm>
                <a:off x="493" y="2276"/>
                <a:ext cx="4" cy="3"/>
              </a:xfrm>
              <a:custGeom>
                <a:avLst/>
                <a:gdLst>
                  <a:gd name="T0" fmla="*/ 116 w 3"/>
                  <a:gd name="T1" fmla="*/ 473 h 2"/>
                  <a:gd name="T2" fmla="*/ 116 w 3"/>
                  <a:gd name="T3" fmla="*/ 710 h 2"/>
                  <a:gd name="T4" fmla="*/ 1 w 3"/>
                  <a:gd name="T5" fmla="*/ 710 h 2"/>
                  <a:gd name="T6" fmla="*/ 0 w 3"/>
                  <a:gd name="T7" fmla="*/ 0 h 2"/>
                  <a:gd name="T8" fmla="*/ 116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1" y="1"/>
                      <a:pt x="0" y="1"/>
                      <a:pt x="0" y="0"/>
                    </a:cubicBezTo>
                    <a:cubicBezTo>
                      <a:pt x="1" y="0"/>
                      <a:pt x="2" y="0"/>
                      <a:pt x="2" y="1"/>
                    </a:cubicBezTo>
                    <a:close/>
                  </a:path>
                </a:pathLst>
              </a:custGeom>
              <a:solidFill>
                <a:srgbClr val="FFCCA8"/>
              </a:solidFill>
              <a:ln w="3175" cap="rnd">
                <a:solidFill>
                  <a:srgbClr val="B38768"/>
                </a:solidFill>
                <a:round/>
                <a:headEnd/>
                <a:tailEnd/>
              </a:ln>
            </p:spPr>
            <p:txBody>
              <a:bodyPr/>
              <a:lstStyle/>
              <a:p>
                <a:endParaRPr lang="en-US"/>
              </a:p>
            </p:txBody>
          </p:sp>
          <p:sp>
            <p:nvSpPr>
              <p:cNvPr id="784" name="Freeform 785"/>
              <p:cNvSpPr>
                <a:spLocks noChangeAspect="1"/>
              </p:cNvSpPr>
              <p:nvPr/>
            </p:nvSpPr>
            <p:spPr bwMode="auto">
              <a:xfrm>
                <a:off x="207" y="1652"/>
                <a:ext cx="3" cy="4"/>
              </a:xfrm>
              <a:custGeom>
                <a:avLst/>
                <a:gdLst>
                  <a:gd name="T0" fmla="*/ 2 w 3"/>
                  <a:gd name="T1" fmla="*/ 116 h 3"/>
                  <a:gd name="T2" fmla="*/ 0 w 3"/>
                  <a:gd name="T3" fmla="*/ 116 h 3"/>
                  <a:gd name="T4" fmla="*/ 1 w 3"/>
                  <a:gd name="T5" fmla="*/ 1 h 3"/>
                  <a:gd name="T6" fmla="*/ 3 w 3"/>
                  <a:gd name="T7" fmla="*/ 1 h 3"/>
                  <a:gd name="T8" fmla="*/ 2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3" y="1"/>
                    </a:cubicBezTo>
                    <a:cubicBezTo>
                      <a:pt x="3" y="2"/>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785" name="Freeform 786"/>
              <p:cNvSpPr>
                <a:spLocks noChangeAspect="1"/>
              </p:cNvSpPr>
              <p:nvPr/>
            </p:nvSpPr>
            <p:spPr bwMode="auto">
              <a:xfrm>
                <a:off x="474" y="1555"/>
                <a:ext cx="7" cy="3"/>
              </a:xfrm>
              <a:custGeom>
                <a:avLst/>
                <a:gdLst>
                  <a:gd name="T0" fmla="*/ 34 w 6"/>
                  <a:gd name="T1" fmla="*/ 2 h 3"/>
                  <a:gd name="T2" fmla="*/ 1 w 6"/>
                  <a:gd name="T3" fmla="*/ 3 h 3"/>
                  <a:gd name="T4" fmla="*/ 2 w 6"/>
                  <a:gd name="T5" fmla="*/ 1 h 3"/>
                  <a:gd name="T6" fmla="*/ 47 w 6"/>
                  <a:gd name="T7" fmla="*/ 0 h 3"/>
                  <a:gd name="T8" fmla="*/ 34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2"/>
                    </a:moveTo>
                    <a:cubicBezTo>
                      <a:pt x="3" y="3"/>
                      <a:pt x="1" y="3"/>
                      <a:pt x="1" y="3"/>
                    </a:cubicBezTo>
                    <a:cubicBezTo>
                      <a:pt x="0" y="2"/>
                      <a:pt x="2" y="1"/>
                      <a:pt x="2" y="1"/>
                    </a:cubicBezTo>
                    <a:cubicBezTo>
                      <a:pt x="4" y="0"/>
                      <a:pt x="5" y="0"/>
                      <a:pt x="5" y="0"/>
                    </a:cubicBezTo>
                    <a:cubicBezTo>
                      <a:pt x="6" y="1"/>
                      <a:pt x="5" y="2"/>
                      <a:pt x="3" y="2"/>
                    </a:cubicBezTo>
                    <a:close/>
                  </a:path>
                </a:pathLst>
              </a:custGeom>
              <a:solidFill>
                <a:srgbClr val="FFCCA8"/>
              </a:solidFill>
              <a:ln w="3175" cap="rnd">
                <a:solidFill>
                  <a:srgbClr val="B38768"/>
                </a:solidFill>
                <a:round/>
                <a:headEnd/>
                <a:tailEnd/>
              </a:ln>
            </p:spPr>
            <p:txBody>
              <a:bodyPr/>
              <a:lstStyle/>
              <a:p>
                <a:endParaRPr lang="en-US"/>
              </a:p>
            </p:txBody>
          </p:sp>
          <p:sp>
            <p:nvSpPr>
              <p:cNvPr id="786" name="Oval 787"/>
              <p:cNvSpPr>
                <a:spLocks noChangeAspect="1" noChangeArrowheads="1"/>
              </p:cNvSpPr>
              <p:nvPr/>
            </p:nvSpPr>
            <p:spPr bwMode="auto">
              <a:xfrm>
                <a:off x="479" y="1569"/>
                <a:ext cx="4" cy="1"/>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87" name="Freeform 788"/>
              <p:cNvSpPr>
                <a:spLocks noChangeAspect="1"/>
              </p:cNvSpPr>
              <p:nvPr/>
            </p:nvSpPr>
            <p:spPr bwMode="auto">
              <a:xfrm>
                <a:off x="408" y="1660"/>
                <a:ext cx="4" cy="4"/>
              </a:xfrm>
              <a:custGeom>
                <a:avLst/>
                <a:gdLst>
                  <a:gd name="T0" fmla="*/ 116 w 3"/>
                  <a:gd name="T1" fmla="*/ 116 h 3"/>
                  <a:gd name="T2" fmla="*/ 1 w 3"/>
                  <a:gd name="T3" fmla="*/ 116 h 3"/>
                  <a:gd name="T4" fmla="*/ 1 w 3"/>
                  <a:gd name="T5" fmla="*/ 1 h 3"/>
                  <a:gd name="T6" fmla="*/ 155 w 3"/>
                  <a:gd name="T7" fmla="*/ 1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1" y="2"/>
                    </a:cubicBezTo>
                    <a:cubicBezTo>
                      <a:pt x="0" y="2"/>
                      <a:pt x="1" y="1"/>
                      <a:pt x="1" y="1"/>
                    </a:cubicBezTo>
                    <a:cubicBezTo>
                      <a:pt x="2" y="1"/>
                      <a:pt x="3" y="0"/>
                      <a:pt x="3" y="1"/>
                    </a:cubicBezTo>
                    <a:cubicBezTo>
                      <a:pt x="3" y="2"/>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788" name="Freeform 789"/>
              <p:cNvSpPr>
                <a:spLocks noChangeAspect="1"/>
              </p:cNvSpPr>
              <p:nvPr/>
            </p:nvSpPr>
            <p:spPr bwMode="auto">
              <a:xfrm>
                <a:off x="288" y="1666"/>
                <a:ext cx="4" cy="5"/>
              </a:xfrm>
              <a:custGeom>
                <a:avLst/>
                <a:gdLst>
                  <a:gd name="T0" fmla="*/ 116 w 3"/>
                  <a:gd name="T1" fmla="*/ 76 h 4"/>
                  <a:gd name="T2" fmla="*/ 0 w 3"/>
                  <a:gd name="T3" fmla="*/ 76 h 4"/>
                  <a:gd name="T4" fmla="*/ 0 w 3"/>
                  <a:gd name="T5" fmla="*/ 61 h 4"/>
                  <a:gd name="T6" fmla="*/ 116 w 3"/>
                  <a:gd name="T7" fmla="*/ 1 h 4"/>
                  <a:gd name="T8" fmla="*/ 116 w 3"/>
                  <a:gd name="T9" fmla="*/ 7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1" y="3"/>
                      <a:pt x="1" y="4"/>
                      <a:pt x="0" y="3"/>
                    </a:cubicBezTo>
                    <a:cubicBezTo>
                      <a:pt x="0" y="3"/>
                      <a:pt x="0" y="2"/>
                      <a:pt x="0" y="2"/>
                    </a:cubicBezTo>
                    <a:cubicBezTo>
                      <a:pt x="1" y="1"/>
                      <a:pt x="2" y="0"/>
                      <a:pt x="2" y="1"/>
                    </a:cubicBezTo>
                    <a:cubicBezTo>
                      <a:pt x="3" y="1"/>
                      <a:pt x="2" y="2"/>
                      <a:pt x="2" y="3"/>
                    </a:cubicBezTo>
                    <a:close/>
                  </a:path>
                </a:pathLst>
              </a:custGeom>
              <a:solidFill>
                <a:srgbClr val="FFCCA8"/>
              </a:solidFill>
              <a:ln w="3175" cap="rnd">
                <a:solidFill>
                  <a:srgbClr val="B38768"/>
                </a:solidFill>
                <a:round/>
                <a:headEnd/>
                <a:tailEnd/>
              </a:ln>
            </p:spPr>
            <p:txBody>
              <a:bodyPr/>
              <a:lstStyle/>
              <a:p>
                <a:endParaRPr lang="en-US"/>
              </a:p>
            </p:txBody>
          </p:sp>
          <p:sp>
            <p:nvSpPr>
              <p:cNvPr id="789" name="Freeform 790"/>
              <p:cNvSpPr>
                <a:spLocks noChangeAspect="1"/>
              </p:cNvSpPr>
              <p:nvPr/>
            </p:nvSpPr>
            <p:spPr bwMode="auto">
              <a:xfrm>
                <a:off x="516" y="1622"/>
                <a:ext cx="3" cy="1"/>
              </a:xfrm>
              <a:custGeom>
                <a:avLst/>
                <a:gdLst>
                  <a:gd name="T0" fmla="*/ 0 w 2"/>
                  <a:gd name="T1" fmla="*/ 1 h 1"/>
                  <a:gd name="T2" fmla="*/ 0 w 2"/>
                  <a:gd name="T3" fmla="*/ 1 h 1"/>
                  <a:gd name="T4" fmla="*/ 473 w 2"/>
                  <a:gd name="T5" fmla="*/ 0 h 1"/>
                  <a:gd name="T6" fmla="*/ 710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0" y="1"/>
                      <a:pt x="0" y="1"/>
                    </a:cubicBezTo>
                    <a:cubicBezTo>
                      <a:pt x="0" y="0"/>
                      <a:pt x="0" y="0"/>
                      <a:pt x="1" y="0"/>
                    </a:cubicBezTo>
                    <a:cubicBezTo>
                      <a:pt x="1" y="0"/>
                      <a:pt x="2" y="0"/>
                      <a:pt x="2" y="1"/>
                    </a:cubicBezTo>
                    <a:cubicBezTo>
                      <a:pt x="2" y="1"/>
                      <a:pt x="1" y="1"/>
                      <a:pt x="0" y="1"/>
                    </a:cubicBezTo>
                    <a:close/>
                  </a:path>
                </a:pathLst>
              </a:custGeom>
              <a:solidFill>
                <a:srgbClr val="FFCCA8"/>
              </a:solidFill>
              <a:ln w="3175" cap="rnd">
                <a:solidFill>
                  <a:srgbClr val="B38768"/>
                </a:solidFill>
                <a:round/>
                <a:headEnd/>
                <a:tailEnd/>
              </a:ln>
            </p:spPr>
            <p:txBody>
              <a:bodyPr/>
              <a:lstStyle/>
              <a:p>
                <a:endParaRPr lang="en-US"/>
              </a:p>
            </p:txBody>
          </p:sp>
          <p:sp>
            <p:nvSpPr>
              <p:cNvPr id="790" name="Freeform 791"/>
              <p:cNvSpPr>
                <a:spLocks noChangeAspect="1"/>
              </p:cNvSpPr>
              <p:nvPr/>
            </p:nvSpPr>
            <p:spPr bwMode="auto">
              <a:xfrm>
                <a:off x="450" y="1653"/>
                <a:ext cx="3" cy="3"/>
              </a:xfrm>
              <a:custGeom>
                <a:avLst/>
                <a:gdLst>
                  <a:gd name="T0" fmla="*/ 473 w 2"/>
                  <a:gd name="T1" fmla="*/ 710 h 2"/>
                  <a:gd name="T2" fmla="*/ 0 w 2"/>
                  <a:gd name="T3" fmla="*/ 473 h 2"/>
                  <a:gd name="T4" fmla="*/ 473 w 2"/>
                  <a:gd name="T5" fmla="*/ 0 h 2"/>
                  <a:gd name="T6" fmla="*/ 710 w 2"/>
                  <a:gd name="T7" fmla="*/ 473 h 2"/>
                  <a:gd name="T8" fmla="*/ 473 w 2"/>
                  <a:gd name="T9" fmla="*/ 71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0" y="2"/>
                      <a:pt x="0" y="2"/>
                      <a:pt x="0" y="1"/>
                    </a:cubicBezTo>
                    <a:cubicBezTo>
                      <a:pt x="0" y="1"/>
                      <a:pt x="0" y="0"/>
                      <a:pt x="1" y="0"/>
                    </a:cubicBezTo>
                    <a:cubicBezTo>
                      <a:pt x="1" y="0"/>
                      <a:pt x="2" y="0"/>
                      <a:pt x="2" y="1"/>
                    </a:cubicBezTo>
                    <a:cubicBezTo>
                      <a:pt x="2" y="2"/>
                      <a:pt x="1" y="2"/>
                      <a:pt x="1" y="2"/>
                    </a:cubicBezTo>
                    <a:close/>
                  </a:path>
                </a:pathLst>
              </a:custGeom>
              <a:solidFill>
                <a:srgbClr val="FFCCA8"/>
              </a:solidFill>
              <a:ln w="3175" cap="rnd">
                <a:solidFill>
                  <a:srgbClr val="B38768"/>
                </a:solidFill>
                <a:round/>
                <a:headEnd/>
                <a:tailEnd/>
              </a:ln>
            </p:spPr>
            <p:txBody>
              <a:bodyPr/>
              <a:lstStyle/>
              <a:p>
                <a:endParaRPr lang="en-US"/>
              </a:p>
            </p:txBody>
          </p:sp>
          <p:sp>
            <p:nvSpPr>
              <p:cNvPr id="791" name="Freeform 792"/>
              <p:cNvSpPr>
                <a:spLocks noChangeAspect="1"/>
              </p:cNvSpPr>
              <p:nvPr/>
            </p:nvSpPr>
            <p:spPr bwMode="auto">
              <a:xfrm>
                <a:off x="672" y="1587"/>
                <a:ext cx="3" cy="4"/>
              </a:xfrm>
              <a:custGeom>
                <a:avLst/>
                <a:gdLst>
                  <a:gd name="T0" fmla="*/ 710 w 2"/>
                  <a:gd name="T1" fmla="*/ 116 h 3"/>
                  <a:gd name="T2" fmla="*/ 473 w 2"/>
                  <a:gd name="T3" fmla="*/ 155 h 3"/>
                  <a:gd name="T4" fmla="*/ 473 w 2"/>
                  <a:gd name="T5" fmla="*/ 116 h 3"/>
                  <a:gd name="T6" fmla="*/ 710 w 2"/>
                  <a:gd name="T7" fmla="*/ 1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solidFill>
                <a:srgbClr val="FFCCA8"/>
              </a:solidFill>
              <a:ln w="3175" cap="rnd">
                <a:solidFill>
                  <a:srgbClr val="B38768"/>
                </a:solidFill>
                <a:round/>
                <a:headEnd/>
                <a:tailEnd/>
              </a:ln>
            </p:spPr>
            <p:txBody>
              <a:bodyPr/>
              <a:lstStyle/>
              <a:p>
                <a:endParaRPr lang="en-US"/>
              </a:p>
            </p:txBody>
          </p:sp>
          <p:sp>
            <p:nvSpPr>
              <p:cNvPr id="792" name="Freeform 793"/>
              <p:cNvSpPr>
                <a:spLocks noChangeAspect="1"/>
              </p:cNvSpPr>
              <p:nvPr/>
            </p:nvSpPr>
            <p:spPr bwMode="auto">
              <a:xfrm>
                <a:off x="1013" y="1614"/>
                <a:ext cx="1" cy="3"/>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FFC2C2"/>
              </a:solidFill>
              <a:ln w="3175" cap="rnd">
                <a:solidFill>
                  <a:srgbClr val="C29494"/>
                </a:solidFill>
                <a:round/>
                <a:headEnd/>
                <a:tailEnd/>
              </a:ln>
            </p:spPr>
            <p:txBody>
              <a:bodyPr/>
              <a:lstStyle/>
              <a:p>
                <a:endParaRPr lang="en-US"/>
              </a:p>
            </p:txBody>
          </p:sp>
          <p:sp>
            <p:nvSpPr>
              <p:cNvPr id="793" name="Oval 794"/>
              <p:cNvSpPr>
                <a:spLocks noChangeAspect="1" noChangeArrowheads="1"/>
              </p:cNvSpPr>
              <p:nvPr/>
            </p:nvSpPr>
            <p:spPr bwMode="auto">
              <a:xfrm>
                <a:off x="1006" y="1603"/>
                <a:ext cx="2" cy="3"/>
              </a:xfrm>
              <a:prstGeom prst="ellipse">
                <a:avLst/>
              </a:prstGeom>
              <a:solidFill>
                <a:srgbClr val="FFCCA8"/>
              </a:solidFill>
              <a:ln w="3175" cap="rnd">
                <a:solidFill>
                  <a:srgbClr val="B38768"/>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94" name="Freeform 795"/>
              <p:cNvSpPr>
                <a:spLocks noChangeAspect="1"/>
              </p:cNvSpPr>
              <p:nvPr/>
            </p:nvSpPr>
            <p:spPr bwMode="auto">
              <a:xfrm>
                <a:off x="1002" y="1600"/>
                <a:ext cx="3" cy="4"/>
              </a:xfrm>
              <a:custGeom>
                <a:avLst/>
                <a:gdLst>
                  <a:gd name="T0" fmla="*/ 710 w 2"/>
                  <a:gd name="T1" fmla="*/ 116 h 3"/>
                  <a:gd name="T2" fmla="*/ 473 w 2"/>
                  <a:gd name="T3" fmla="*/ 116 h 3"/>
                  <a:gd name="T4" fmla="*/ 0 w 2"/>
                  <a:gd name="T5" fmla="*/ 1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solidFill>
                <a:srgbClr val="FFCCA8"/>
              </a:solidFill>
              <a:ln w="3175" cap="rnd">
                <a:solidFill>
                  <a:srgbClr val="B38768"/>
                </a:solidFill>
                <a:round/>
                <a:headEnd/>
                <a:tailEnd/>
              </a:ln>
            </p:spPr>
            <p:txBody>
              <a:bodyPr/>
              <a:lstStyle/>
              <a:p>
                <a:endParaRPr lang="en-US"/>
              </a:p>
            </p:txBody>
          </p:sp>
          <p:sp>
            <p:nvSpPr>
              <p:cNvPr id="795" name="Freeform 796"/>
              <p:cNvSpPr>
                <a:spLocks noChangeAspect="1"/>
              </p:cNvSpPr>
              <p:nvPr/>
            </p:nvSpPr>
            <p:spPr bwMode="auto">
              <a:xfrm>
                <a:off x="1035" y="1678"/>
                <a:ext cx="2" cy="4"/>
              </a:xfrm>
              <a:custGeom>
                <a:avLst/>
                <a:gdLst>
                  <a:gd name="T0" fmla="*/ 2 w 2"/>
                  <a:gd name="T1" fmla="*/ 116 h 3"/>
                  <a:gd name="T2" fmla="*/ 1 w 2"/>
                  <a:gd name="T3" fmla="*/ 155 h 3"/>
                  <a:gd name="T4" fmla="*/ 0 w 2"/>
                  <a:gd name="T5" fmla="*/ 1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796" name="Freeform 797"/>
              <p:cNvSpPr>
                <a:spLocks noChangeAspect="1"/>
              </p:cNvSpPr>
              <p:nvPr/>
            </p:nvSpPr>
            <p:spPr bwMode="auto">
              <a:xfrm>
                <a:off x="1091" y="1743"/>
                <a:ext cx="1" cy="3"/>
              </a:xfrm>
              <a:custGeom>
                <a:avLst/>
                <a:gdLst>
                  <a:gd name="T0" fmla="*/ 1 w 1"/>
                  <a:gd name="T1" fmla="*/ 473 h 2"/>
                  <a:gd name="T2" fmla="*/ 1 w 1"/>
                  <a:gd name="T3" fmla="*/ 710 h 2"/>
                  <a:gd name="T4" fmla="*/ 0 w 1"/>
                  <a:gd name="T5" fmla="*/ 473 h 2"/>
                  <a:gd name="T6" fmla="*/ 0 w 1"/>
                  <a:gd name="T7" fmla="*/ 0 h 2"/>
                  <a:gd name="T8" fmla="*/ 1 w 1"/>
                  <a:gd name="T9" fmla="*/ 473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solidFill>
                <a:srgbClr val="FFC2C2"/>
              </a:solidFill>
              <a:ln w="3175" cap="rnd">
                <a:solidFill>
                  <a:srgbClr val="C29494"/>
                </a:solidFill>
                <a:round/>
                <a:headEnd/>
                <a:tailEnd/>
              </a:ln>
            </p:spPr>
            <p:txBody>
              <a:bodyPr/>
              <a:lstStyle/>
              <a:p>
                <a:endParaRPr lang="en-US"/>
              </a:p>
            </p:txBody>
          </p:sp>
          <p:sp>
            <p:nvSpPr>
              <p:cNvPr id="797" name="Freeform 798"/>
              <p:cNvSpPr>
                <a:spLocks noChangeAspect="1"/>
              </p:cNvSpPr>
              <p:nvPr/>
            </p:nvSpPr>
            <p:spPr bwMode="auto">
              <a:xfrm>
                <a:off x="2344" y="1360"/>
                <a:ext cx="6" cy="5"/>
              </a:xfrm>
              <a:custGeom>
                <a:avLst/>
                <a:gdLst>
                  <a:gd name="T0" fmla="*/ 50 w 5"/>
                  <a:gd name="T1" fmla="*/ 61 h 4"/>
                  <a:gd name="T2" fmla="*/ 50 w 5"/>
                  <a:gd name="T3" fmla="*/ 95 h 4"/>
                  <a:gd name="T4" fmla="*/ 2 w 5"/>
                  <a:gd name="T5" fmla="*/ 76 h 4"/>
                  <a:gd name="T6" fmla="*/ 1 w 5"/>
                  <a:gd name="T7" fmla="*/ 0 h 4"/>
                  <a:gd name="T8" fmla="*/ 50 w 5"/>
                  <a:gd name="T9" fmla="*/ 6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rgbClr val="FFE270"/>
              </a:solidFill>
              <a:ln w="3175" cap="rnd">
                <a:solidFill>
                  <a:srgbClr val="9C926C"/>
                </a:solidFill>
                <a:round/>
                <a:headEnd/>
                <a:tailEnd/>
              </a:ln>
            </p:spPr>
            <p:txBody>
              <a:bodyPr/>
              <a:lstStyle/>
              <a:p>
                <a:endParaRPr lang="en-US"/>
              </a:p>
            </p:txBody>
          </p:sp>
          <p:sp>
            <p:nvSpPr>
              <p:cNvPr id="798" name="Freeform 799"/>
              <p:cNvSpPr>
                <a:spLocks noChangeAspect="1"/>
              </p:cNvSpPr>
              <p:nvPr/>
            </p:nvSpPr>
            <p:spPr bwMode="auto">
              <a:xfrm>
                <a:off x="2596" y="1079"/>
                <a:ext cx="4" cy="3"/>
              </a:xfrm>
              <a:custGeom>
                <a:avLst/>
                <a:gdLst>
                  <a:gd name="T0" fmla="*/ 1 w 3"/>
                  <a:gd name="T1" fmla="*/ 710 h 2"/>
                  <a:gd name="T2" fmla="*/ 0 w 3"/>
                  <a:gd name="T3" fmla="*/ 473 h 2"/>
                  <a:gd name="T4" fmla="*/ 116 w 3"/>
                  <a:gd name="T5" fmla="*/ 0 h 2"/>
                  <a:gd name="T6" fmla="*/ 155 w 3"/>
                  <a:gd name="T7" fmla="*/ 473 h 2"/>
                  <a:gd name="T8" fmla="*/ 1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solidFill>
                <a:srgbClr val="FFE270"/>
              </a:solidFill>
              <a:ln w="3175" cap="rnd">
                <a:solidFill>
                  <a:srgbClr val="9C926C"/>
                </a:solidFill>
                <a:round/>
                <a:headEnd/>
                <a:tailEnd/>
              </a:ln>
            </p:spPr>
            <p:txBody>
              <a:bodyPr/>
              <a:lstStyle/>
              <a:p>
                <a:endParaRPr lang="en-US"/>
              </a:p>
            </p:txBody>
          </p:sp>
          <p:sp>
            <p:nvSpPr>
              <p:cNvPr id="799" name="Freeform 800"/>
              <p:cNvSpPr>
                <a:spLocks noChangeAspect="1"/>
              </p:cNvSpPr>
              <p:nvPr/>
            </p:nvSpPr>
            <p:spPr bwMode="auto">
              <a:xfrm>
                <a:off x="2590" y="1076"/>
                <a:ext cx="4" cy="2"/>
              </a:xfrm>
              <a:custGeom>
                <a:avLst/>
                <a:gdLst>
                  <a:gd name="T0" fmla="*/ 1 w 3"/>
                  <a:gd name="T1" fmla="*/ 2 h 2"/>
                  <a:gd name="T2" fmla="*/ 0 w 3"/>
                  <a:gd name="T3" fmla="*/ 1 h 2"/>
                  <a:gd name="T4" fmla="*/ 116 w 3"/>
                  <a:gd name="T5" fmla="*/ 0 h 2"/>
                  <a:gd name="T6" fmla="*/ 155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solidFill>
                <a:srgbClr val="FFE270"/>
              </a:solidFill>
              <a:ln w="3175" cap="rnd">
                <a:solidFill>
                  <a:srgbClr val="9C926C"/>
                </a:solidFill>
                <a:round/>
                <a:headEnd/>
                <a:tailEnd/>
              </a:ln>
            </p:spPr>
            <p:txBody>
              <a:bodyPr/>
              <a:lstStyle/>
              <a:p>
                <a:endParaRPr lang="en-US"/>
              </a:p>
            </p:txBody>
          </p:sp>
          <p:sp>
            <p:nvSpPr>
              <p:cNvPr id="800" name="Freeform 801"/>
              <p:cNvSpPr>
                <a:spLocks noChangeAspect="1"/>
              </p:cNvSpPr>
              <p:nvPr/>
            </p:nvSpPr>
            <p:spPr bwMode="auto">
              <a:xfrm>
                <a:off x="2584" y="1073"/>
                <a:ext cx="4" cy="3"/>
              </a:xfrm>
              <a:custGeom>
                <a:avLst/>
                <a:gdLst>
                  <a:gd name="T0" fmla="*/ 1 w 3"/>
                  <a:gd name="T1" fmla="*/ 710 h 2"/>
                  <a:gd name="T2" fmla="*/ 0 w 3"/>
                  <a:gd name="T3" fmla="*/ 473 h 2"/>
                  <a:gd name="T4" fmla="*/ 1 w 3"/>
                  <a:gd name="T5" fmla="*/ 0 h 2"/>
                  <a:gd name="T6" fmla="*/ 116 w 3"/>
                  <a:gd name="T7" fmla="*/ 710 h 2"/>
                  <a:gd name="T8" fmla="*/ 1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solidFill>
                <a:srgbClr val="FFE270"/>
              </a:solidFill>
              <a:ln w="3175" cap="rnd">
                <a:solidFill>
                  <a:srgbClr val="9C926C"/>
                </a:solidFill>
                <a:round/>
                <a:headEnd/>
                <a:tailEnd/>
              </a:ln>
            </p:spPr>
            <p:txBody>
              <a:bodyPr/>
              <a:lstStyle/>
              <a:p>
                <a:endParaRPr lang="en-US"/>
              </a:p>
            </p:txBody>
          </p:sp>
          <p:sp>
            <p:nvSpPr>
              <p:cNvPr id="801" name="Freeform 802"/>
              <p:cNvSpPr>
                <a:spLocks noChangeAspect="1"/>
              </p:cNvSpPr>
              <p:nvPr/>
            </p:nvSpPr>
            <p:spPr bwMode="auto">
              <a:xfrm>
                <a:off x="2619" y="1126"/>
                <a:ext cx="3" cy="3"/>
              </a:xfrm>
              <a:custGeom>
                <a:avLst/>
                <a:gdLst>
                  <a:gd name="T0" fmla="*/ 473 w 2"/>
                  <a:gd name="T1" fmla="*/ 473 h 2"/>
                  <a:gd name="T2" fmla="*/ 0 w 2"/>
                  <a:gd name="T3" fmla="*/ 710 h 2"/>
                  <a:gd name="T4" fmla="*/ 0 w 2"/>
                  <a:gd name="T5" fmla="*/ 473 h 2"/>
                  <a:gd name="T6" fmla="*/ 473 w 2"/>
                  <a:gd name="T7" fmla="*/ 0 h 2"/>
                  <a:gd name="T8" fmla="*/ 473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solidFill>
                <a:srgbClr val="FFE270"/>
              </a:solidFill>
              <a:ln w="3175" cap="rnd">
                <a:solidFill>
                  <a:srgbClr val="9C926C"/>
                </a:solidFill>
                <a:round/>
                <a:headEnd/>
                <a:tailEnd/>
              </a:ln>
            </p:spPr>
            <p:txBody>
              <a:bodyPr/>
              <a:lstStyle/>
              <a:p>
                <a:endParaRPr lang="en-US"/>
              </a:p>
            </p:txBody>
          </p:sp>
          <p:sp>
            <p:nvSpPr>
              <p:cNvPr id="802" name="Freeform 803"/>
              <p:cNvSpPr>
                <a:spLocks noChangeAspect="1"/>
              </p:cNvSpPr>
              <p:nvPr/>
            </p:nvSpPr>
            <p:spPr bwMode="auto">
              <a:xfrm>
                <a:off x="2607" y="1022"/>
                <a:ext cx="1" cy="2"/>
              </a:xfrm>
              <a:custGeom>
                <a:avLst/>
                <a:gdLst>
                  <a:gd name="T0" fmla="*/ 1 w 1"/>
                  <a:gd name="T1" fmla="*/ 1 h 2"/>
                  <a:gd name="T2" fmla="*/ 0 w 1"/>
                  <a:gd name="T3" fmla="*/ 2 h 2"/>
                  <a:gd name="T4" fmla="*/ 0 w 1"/>
                  <a:gd name="T5" fmla="*/ 1 h 2"/>
                  <a:gd name="T6" fmla="*/ 1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FFE270"/>
              </a:solidFill>
              <a:ln w="3175" cap="rnd">
                <a:solidFill>
                  <a:srgbClr val="9C926C"/>
                </a:solidFill>
                <a:round/>
                <a:headEnd/>
                <a:tailEnd/>
              </a:ln>
            </p:spPr>
            <p:txBody>
              <a:bodyPr/>
              <a:lstStyle/>
              <a:p>
                <a:endParaRPr lang="en-US"/>
              </a:p>
            </p:txBody>
          </p:sp>
          <p:sp>
            <p:nvSpPr>
              <p:cNvPr id="803" name="Freeform 804"/>
              <p:cNvSpPr>
                <a:spLocks noChangeAspect="1"/>
              </p:cNvSpPr>
              <p:nvPr/>
            </p:nvSpPr>
            <p:spPr bwMode="auto">
              <a:xfrm>
                <a:off x="2611" y="1021"/>
                <a:ext cx="2" cy="3"/>
              </a:xfrm>
              <a:custGeom>
                <a:avLst/>
                <a:gdLst>
                  <a:gd name="T0" fmla="*/ 2 w 2"/>
                  <a:gd name="T1" fmla="*/ 1 h 3"/>
                  <a:gd name="T2" fmla="*/ 2 w 2"/>
                  <a:gd name="T3" fmla="*/ 3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solidFill>
                <a:srgbClr val="FFE270"/>
              </a:solidFill>
              <a:ln w="3175" cap="rnd">
                <a:solidFill>
                  <a:srgbClr val="9C926C"/>
                </a:solidFill>
                <a:round/>
                <a:headEnd/>
                <a:tailEnd/>
              </a:ln>
            </p:spPr>
            <p:txBody>
              <a:bodyPr/>
              <a:lstStyle/>
              <a:p>
                <a:endParaRPr lang="en-US"/>
              </a:p>
            </p:txBody>
          </p:sp>
          <p:sp>
            <p:nvSpPr>
              <p:cNvPr id="804" name="Freeform 805"/>
              <p:cNvSpPr>
                <a:spLocks noChangeAspect="1"/>
              </p:cNvSpPr>
              <p:nvPr/>
            </p:nvSpPr>
            <p:spPr bwMode="auto">
              <a:xfrm>
                <a:off x="2616" y="1030"/>
                <a:ext cx="3" cy="4"/>
              </a:xfrm>
              <a:custGeom>
                <a:avLst/>
                <a:gdLst>
                  <a:gd name="T0" fmla="*/ 2 w 3"/>
                  <a:gd name="T1" fmla="*/ 116 h 3"/>
                  <a:gd name="T2" fmla="*/ 1 w 3"/>
                  <a:gd name="T3" fmla="*/ 155 h 3"/>
                  <a:gd name="T4" fmla="*/ 1 w 3"/>
                  <a:gd name="T5" fmla="*/ 1 h 3"/>
                  <a:gd name="T6" fmla="*/ 2 w 3"/>
                  <a:gd name="T7" fmla="*/ 1 h 3"/>
                  <a:gd name="T8" fmla="*/ 2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solidFill>
                <a:srgbClr val="FFE270"/>
              </a:solidFill>
              <a:ln w="3175" cap="rnd">
                <a:solidFill>
                  <a:srgbClr val="9C926C"/>
                </a:solidFill>
                <a:round/>
                <a:headEnd/>
                <a:tailEnd/>
              </a:ln>
            </p:spPr>
            <p:txBody>
              <a:bodyPr/>
              <a:lstStyle/>
              <a:p>
                <a:endParaRPr lang="en-US"/>
              </a:p>
            </p:txBody>
          </p:sp>
          <p:sp>
            <p:nvSpPr>
              <p:cNvPr id="805" name="Freeform 806"/>
              <p:cNvSpPr>
                <a:spLocks noChangeAspect="1"/>
              </p:cNvSpPr>
              <p:nvPr/>
            </p:nvSpPr>
            <p:spPr bwMode="auto">
              <a:xfrm>
                <a:off x="2598" y="1028"/>
                <a:ext cx="3" cy="1"/>
              </a:xfrm>
              <a:custGeom>
                <a:avLst/>
                <a:gdLst>
                  <a:gd name="T0" fmla="*/ 1 w 3"/>
                  <a:gd name="T1" fmla="*/ 1 h 1"/>
                  <a:gd name="T2" fmla="*/ 0 w 3"/>
                  <a:gd name="T3" fmla="*/ 1 h 1"/>
                  <a:gd name="T4" fmla="*/ 1 w 3"/>
                  <a:gd name="T5" fmla="*/ 0 h 1"/>
                  <a:gd name="T6" fmla="*/ 3 w 3"/>
                  <a:gd name="T7" fmla="*/ 0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solidFill>
                <a:srgbClr val="FFE270"/>
              </a:solidFill>
              <a:ln w="3175" cap="rnd">
                <a:solidFill>
                  <a:srgbClr val="9C926C"/>
                </a:solidFill>
                <a:round/>
                <a:headEnd/>
                <a:tailEnd/>
              </a:ln>
            </p:spPr>
            <p:txBody>
              <a:bodyPr/>
              <a:lstStyle/>
              <a:p>
                <a:endParaRPr lang="en-US"/>
              </a:p>
            </p:txBody>
          </p:sp>
          <p:sp>
            <p:nvSpPr>
              <p:cNvPr id="806" name="Freeform 807"/>
              <p:cNvSpPr>
                <a:spLocks noChangeAspect="1"/>
              </p:cNvSpPr>
              <p:nvPr/>
            </p:nvSpPr>
            <p:spPr bwMode="auto">
              <a:xfrm>
                <a:off x="2614" y="1023"/>
                <a:ext cx="4" cy="4"/>
              </a:xfrm>
              <a:custGeom>
                <a:avLst/>
                <a:gdLst>
                  <a:gd name="T0" fmla="*/ 116 w 3"/>
                  <a:gd name="T1" fmla="*/ 155 h 3"/>
                  <a:gd name="T2" fmla="*/ 1 w 3"/>
                  <a:gd name="T3" fmla="*/ 155 h 3"/>
                  <a:gd name="T4" fmla="*/ 1 w 3"/>
                  <a:gd name="T5" fmla="*/ 116 h 3"/>
                  <a:gd name="T6" fmla="*/ 116 w 3"/>
                  <a:gd name="T7" fmla="*/ 1 h 3"/>
                  <a:gd name="T8" fmla="*/ 116 w 3"/>
                  <a:gd name="T9" fmla="*/ 15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807" name="Freeform 808"/>
              <p:cNvSpPr>
                <a:spLocks noChangeAspect="1"/>
              </p:cNvSpPr>
              <p:nvPr/>
            </p:nvSpPr>
            <p:spPr bwMode="auto">
              <a:xfrm>
                <a:off x="2625" y="1015"/>
                <a:ext cx="3" cy="3"/>
              </a:xfrm>
              <a:custGeom>
                <a:avLst/>
                <a:gdLst>
                  <a:gd name="T0" fmla="*/ 473 w 2"/>
                  <a:gd name="T1" fmla="*/ 2 h 3"/>
                  <a:gd name="T2" fmla="*/ 0 w 2"/>
                  <a:gd name="T3" fmla="*/ 3 h 3"/>
                  <a:gd name="T4" fmla="*/ 0 w 2"/>
                  <a:gd name="T5" fmla="*/ 1 h 3"/>
                  <a:gd name="T6" fmla="*/ 473 w 2"/>
                  <a:gd name="T7" fmla="*/ 0 h 3"/>
                  <a:gd name="T8" fmla="*/ 47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FFE270"/>
              </a:solidFill>
              <a:ln w="3175" cap="rnd">
                <a:solidFill>
                  <a:srgbClr val="9C926C"/>
                </a:solidFill>
                <a:round/>
                <a:headEnd/>
                <a:tailEnd/>
              </a:ln>
            </p:spPr>
            <p:txBody>
              <a:bodyPr/>
              <a:lstStyle/>
              <a:p>
                <a:endParaRPr lang="en-US"/>
              </a:p>
            </p:txBody>
          </p:sp>
          <p:sp>
            <p:nvSpPr>
              <p:cNvPr id="808" name="Freeform 809"/>
              <p:cNvSpPr>
                <a:spLocks noChangeAspect="1"/>
              </p:cNvSpPr>
              <p:nvPr/>
            </p:nvSpPr>
            <p:spPr bwMode="auto">
              <a:xfrm>
                <a:off x="2612" y="1007"/>
                <a:ext cx="4" cy="5"/>
              </a:xfrm>
              <a:custGeom>
                <a:avLst/>
                <a:gdLst>
                  <a:gd name="T0" fmla="*/ 116 w 3"/>
                  <a:gd name="T1" fmla="*/ 76 h 4"/>
                  <a:gd name="T2" fmla="*/ 1 w 3"/>
                  <a:gd name="T3" fmla="*/ 95 h 4"/>
                  <a:gd name="T4" fmla="*/ 0 w 3"/>
                  <a:gd name="T5" fmla="*/ 61 h 4"/>
                  <a:gd name="T6" fmla="*/ 116 w 3"/>
                  <a:gd name="T7" fmla="*/ 1 h 4"/>
                  <a:gd name="T8" fmla="*/ 116 w 3"/>
                  <a:gd name="T9" fmla="*/ 7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809" name="Freeform 810"/>
              <p:cNvSpPr>
                <a:spLocks noChangeAspect="1"/>
              </p:cNvSpPr>
              <p:nvPr/>
            </p:nvSpPr>
            <p:spPr bwMode="auto">
              <a:xfrm>
                <a:off x="2124" y="1147"/>
                <a:ext cx="3" cy="2"/>
              </a:xfrm>
              <a:custGeom>
                <a:avLst/>
                <a:gdLst>
                  <a:gd name="T0" fmla="*/ 2 w 3"/>
                  <a:gd name="T1" fmla="*/ 0 h 2"/>
                  <a:gd name="T2" fmla="*/ 3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solidFill>
                <a:srgbClr val="FFE270"/>
              </a:solidFill>
              <a:ln w="3175" cap="rnd">
                <a:solidFill>
                  <a:srgbClr val="9C926C"/>
                </a:solidFill>
                <a:round/>
                <a:headEnd/>
                <a:tailEnd/>
              </a:ln>
            </p:spPr>
            <p:txBody>
              <a:bodyPr/>
              <a:lstStyle/>
              <a:p>
                <a:endParaRPr lang="en-US"/>
              </a:p>
            </p:txBody>
          </p:sp>
          <p:sp>
            <p:nvSpPr>
              <p:cNvPr id="810" name="Freeform 811"/>
              <p:cNvSpPr>
                <a:spLocks noChangeAspect="1"/>
              </p:cNvSpPr>
              <p:nvPr/>
            </p:nvSpPr>
            <p:spPr bwMode="auto">
              <a:xfrm>
                <a:off x="1402" y="1057"/>
                <a:ext cx="4" cy="2"/>
              </a:xfrm>
              <a:custGeom>
                <a:avLst/>
                <a:gdLst>
                  <a:gd name="T0" fmla="*/ 116 w 3"/>
                  <a:gd name="T1" fmla="*/ 1 h 2"/>
                  <a:gd name="T2" fmla="*/ 116 w 3"/>
                  <a:gd name="T3" fmla="*/ 2 h 2"/>
                  <a:gd name="T4" fmla="*/ 1 w 3"/>
                  <a:gd name="T5" fmla="*/ 2 h 2"/>
                  <a:gd name="T6" fmla="*/ 0 w 3"/>
                  <a:gd name="T7" fmla="*/ 1 h 2"/>
                  <a:gd name="T8" fmla="*/ 116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solidFill>
                <a:srgbClr val="FFC2C2"/>
              </a:solidFill>
              <a:ln w="3175" cap="rnd">
                <a:solidFill>
                  <a:srgbClr val="C29494"/>
                </a:solidFill>
                <a:round/>
                <a:headEnd/>
                <a:tailEnd/>
              </a:ln>
            </p:spPr>
            <p:txBody>
              <a:bodyPr/>
              <a:lstStyle/>
              <a:p>
                <a:endParaRPr lang="en-US"/>
              </a:p>
            </p:txBody>
          </p:sp>
          <p:sp>
            <p:nvSpPr>
              <p:cNvPr id="811" name="Freeform 812"/>
              <p:cNvSpPr>
                <a:spLocks noChangeAspect="1"/>
              </p:cNvSpPr>
              <p:nvPr/>
            </p:nvSpPr>
            <p:spPr bwMode="auto">
              <a:xfrm>
                <a:off x="1527" y="1058"/>
                <a:ext cx="2" cy="2"/>
              </a:xfrm>
              <a:custGeom>
                <a:avLst/>
                <a:gdLst>
                  <a:gd name="T0" fmla="*/ 1 w 2"/>
                  <a:gd name="T1" fmla="*/ 0 h 2"/>
                  <a:gd name="T2" fmla="*/ 2 w 2"/>
                  <a:gd name="T3" fmla="*/ 0 h 2"/>
                  <a:gd name="T4" fmla="*/ 2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solidFill>
                <a:srgbClr val="FFC2C2"/>
              </a:solidFill>
              <a:ln w="3175" cap="rnd">
                <a:solidFill>
                  <a:srgbClr val="C29494"/>
                </a:solidFill>
                <a:round/>
                <a:headEnd/>
                <a:tailEnd/>
              </a:ln>
            </p:spPr>
            <p:txBody>
              <a:bodyPr/>
              <a:lstStyle/>
              <a:p>
                <a:endParaRPr lang="en-US"/>
              </a:p>
            </p:txBody>
          </p:sp>
          <p:sp>
            <p:nvSpPr>
              <p:cNvPr id="812" name="Freeform 813"/>
              <p:cNvSpPr>
                <a:spLocks noChangeAspect="1"/>
              </p:cNvSpPr>
              <p:nvPr/>
            </p:nvSpPr>
            <p:spPr bwMode="auto">
              <a:xfrm>
                <a:off x="1607" y="1063"/>
                <a:ext cx="3" cy="2"/>
              </a:xfrm>
              <a:custGeom>
                <a:avLst/>
                <a:gdLst>
                  <a:gd name="T0" fmla="*/ 473 w 2"/>
                  <a:gd name="T1" fmla="*/ 0 h 2"/>
                  <a:gd name="T2" fmla="*/ 710 w 2"/>
                  <a:gd name="T3" fmla="*/ 0 h 2"/>
                  <a:gd name="T4" fmla="*/ 710 w 2"/>
                  <a:gd name="T5" fmla="*/ 1 h 2"/>
                  <a:gd name="T6" fmla="*/ 0 w 2"/>
                  <a:gd name="T7" fmla="*/ 1 h 2"/>
                  <a:gd name="T8" fmla="*/ 473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solidFill>
                <a:srgbClr val="FFC2C2"/>
              </a:solidFill>
              <a:ln w="3175" cap="rnd">
                <a:solidFill>
                  <a:srgbClr val="C29494"/>
                </a:solidFill>
                <a:round/>
                <a:headEnd/>
                <a:tailEnd/>
              </a:ln>
            </p:spPr>
            <p:txBody>
              <a:bodyPr/>
              <a:lstStyle/>
              <a:p>
                <a:endParaRPr lang="en-US"/>
              </a:p>
            </p:txBody>
          </p:sp>
          <p:sp>
            <p:nvSpPr>
              <p:cNvPr id="813" name="Freeform 814"/>
              <p:cNvSpPr>
                <a:spLocks noChangeAspect="1"/>
              </p:cNvSpPr>
              <p:nvPr/>
            </p:nvSpPr>
            <p:spPr bwMode="auto">
              <a:xfrm>
                <a:off x="1623" y="1090"/>
                <a:ext cx="2" cy="3"/>
              </a:xfrm>
              <a:custGeom>
                <a:avLst/>
                <a:gdLst>
                  <a:gd name="T0" fmla="*/ 0 w 2"/>
                  <a:gd name="T1" fmla="*/ 473 h 2"/>
                  <a:gd name="T2" fmla="*/ 1 w 2"/>
                  <a:gd name="T3" fmla="*/ 0 h 2"/>
                  <a:gd name="T4" fmla="*/ 2 w 2"/>
                  <a:gd name="T5" fmla="*/ 473 h 2"/>
                  <a:gd name="T6" fmla="*/ 1 w 2"/>
                  <a:gd name="T7" fmla="*/ 710 h 2"/>
                  <a:gd name="T8" fmla="*/ 0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solidFill>
                <a:srgbClr val="FFC2C2"/>
              </a:solidFill>
              <a:ln w="3175" cap="rnd">
                <a:solidFill>
                  <a:srgbClr val="C29494"/>
                </a:solidFill>
                <a:round/>
                <a:headEnd/>
                <a:tailEnd/>
              </a:ln>
            </p:spPr>
            <p:txBody>
              <a:bodyPr/>
              <a:lstStyle/>
              <a:p>
                <a:endParaRPr lang="en-US"/>
              </a:p>
            </p:txBody>
          </p:sp>
          <p:sp>
            <p:nvSpPr>
              <p:cNvPr id="814" name="Freeform 815"/>
              <p:cNvSpPr>
                <a:spLocks noChangeAspect="1"/>
              </p:cNvSpPr>
              <p:nvPr/>
            </p:nvSpPr>
            <p:spPr bwMode="auto">
              <a:xfrm>
                <a:off x="1655" y="1025"/>
                <a:ext cx="3" cy="4"/>
              </a:xfrm>
              <a:custGeom>
                <a:avLst/>
                <a:gdLst>
                  <a:gd name="T0" fmla="*/ 0 w 2"/>
                  <a:gd name="T1" fmla="*/ 116 h 3"/>
                  <a:gd name="T2" fmla="*/ 0 w 2"/>
                  <a:gd name="T3" fmla="*/ 1 h 3"/>
                  <a:gd name="T4" fmla="*/ 710 w 2"/>
                  <a:gd name="T5" fmla="*/ 1 h 3"/>
                  <a:gd name="T6" fmla="*/ 710 w 2"/>
                  <a:gd name="T7" fmla="*/ 155 h 3"/>
                  <a:gd name="T8" fmla="*/ 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solidFill>
                <a:srgbClr val="FFC2C2"/>
              </a:solidFill>
              <a:ln w="3175" cap="rnd">
                <a:solidFill>
                  <a:srgbClr val="C29494"/>
                </a:solidFill>
                <a:round/>
                <a:headEnd/>
                <a:tailEnd/>
              </a:ln>
            </p:spPr>
            <p:txBody>
              <a:bodyPr/>
              <a:lstStyle/>
              <a:p>
                <a:endParaRPr lang="en-US"/>
              </a:p>
            </p:txBody>
          </p:sp>
          <p:sp>
            <p:nvSpPr>
              <p:cNvPr id="815" name="Freeform 816"/>
              <p:cNvSpPr>
                <a:spLocks noChangeAspect="1"/>
              </p:cNvSpPr>
              <p:nvPr/>
            </p:nvSpPr>
            <p:spPr bwMode="auto">
              <a:xfrm>
                <a:off x="1653" y="963"/>
                <a:ext cx="7" cy="6"/>
              </a:xfrm>
              <a:custGeom>
                <a:avLst/>
                <a:gdLst>
                  <a:gd name="T0" fmla="*/ 2 w 6"/>
                  <a:gd name="T1" fmla="*/ 50 h 5"/>
                  <a:gd name="T2" fmla="*/ 1 w 6"/>
                  <a:gd name="T3" fmla="*/ 1 h 5"/>
                  <a:gd name="T4" fmla="*/ 34 w 6"/>
                  <a:gd name="T5" fmla="*/ 1 h 5"/>
                  <a:gd name="T6" fmla="*/ 47 w 6"/>
                  <a:gd name="T7" fmla="*/ 50 h 5"/>
                  <a:gd name="T8" fmla="*/ 2 w 6"/>
                  <a:gd name="T9" fmla="*/ 5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solidFill>
                <a:srgbClr val="FFC2C2"/>
              </a:solidFill>
              <a:ln w="3175" cap="rnd">
                <a:solidFill>
                  <a:srgbClr val="C29494"/>
                </a:solidFill>
                <a:round/>
                <a:headEnd/>
                <a:tailEnd/>
              </a:ln>
            </p:spPr>
            <p:txBody>
              <a:bodyPr/>
              <a:lstStyle/>
              <a:p>
                <a:endParaRPr lang="en-US"/>
              </a:p>
            </p:txBody>
          </p:sp>
          <p:sp>
            <p:nvSpPr>
              <p:cNvPr id="816" name="Freeform 817"/>
              <p:cNvSpPr>
                <a:spLocks noChangeAspect="1"/>
              </p:cNvSpPr>
              <p:nvPr/>
            </p:nvSpPr>
            <p:spPr bwMode="auto">
              <a:xfrm>
                <a:off x="1912" y="1011"/>
                <a:ext cx="5" cy="4"/>
              </a:xfrm>
              <a:custGeom>
                <a:avLst/>
                <a:gdLst>
                  <a:gd name="T0" fmla="*/ 1 w 4"/>
                  <a:gd name="T1" fmla="*/ 116 h 3"/>
                  <a:gd name="T2" fmla="*/ 1 w 4"/>
                  <a:gd name="T3" fmla="*/ 0 h 3"/>
                  <a:gd name="T4" fmla="*/ 61 w 4"/>
                  <a:gd name="T5" fmla="*/ 0 h 3"/>
                  <a:gd name="T6" fmla="*/ 76 w 4"/>
                  <a:gd name="T7" fmla="*/ 116 h 3"/>
                  <a:gd name="T8" fmla="*/ 1 w 4"/>
                  <a:gd name="T9" fmla="*/ 1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17" name="Freeform 818"/>
              <p:cNvSpPr>
                <a:spLocks noChangeAspect="1"/>
              </p:cNvSpPr>
              <p:nvPr/>
            </p:nvSpPr>
            <p:spPr bwMode="auto">
              <a:xfrm>
                <a:off x="1767" y="1047"/>
                <a:ext cx="5" cy="5"/>
              </a:xfrm>
              <a:custGeom>
                <a:avLst/>
                <a:gdLst>
                  <a:gd name="T0" fmla="*/ 1 w 4"/>
                  <a:gd name="T1" fmla="*/ 76 h 4"/>
                  <a:gd name="T2" fmla="*/ 0 w 4"/>
                  <a:gd name="T3" fmla="*/ 1 h 4"/>
                  <a:gd name="T4" fmla="*/ 61 w 4"/>
                  <a:gd name="T5" fmla="*/ 1 h 4"/>
                  <a:gd name="T6" fmla="*/ 95 w 4"/>
                  <a:gd name="T7" fmla="*/ 76 h 4"/>
                  <a:gd name="T8" fmla="*/ 1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solidFill>
                <a:srgbClr val="FFC2C2"/>
              </a:solidFill>
              <a:ln w="3175" cap="rnd">
                <a:solidFill>
                  <a:srgbClr val="C29494"/>
                </a:solidFill>
                <a:round/>
                <a:headEnd/>
                <a:tailEnd/>
              </a:ln>
            </p:spPr>
            <p:txBody>
              <a:bodyPr/>
              <a:lstStyle/>
              <a:p>
                <a:endParaRPr lang="en-US"/>
              </a:p>
            </p:txBody>
          </p:sp>
          <p:sp>
            <p:nvSpPr>
              <p:cNvPr id="818" name="Freeform 819"/>
              <p:cNvSpPr>
                <a:spLocks noChangeAspect="1"/>
              </p:cNvSpPr>
              <p:nvPr/>
            </p:nvSpPr>
            <p:spPr bwMode="auto">
              <a:xfrm>
                <a:off x="1549" y="1027"/>
                <a:ext cx="3" cy="4"/>
              </a:xfrm>
              <a:custGeom>
                <a:avLst/>
                <a:gdLst>
                  <a:gd name="T0" fmla="*/ 1 w 3"/>
                  <a:gd name="T1" fmla="*/ 1 h 4"/>
                  <a:gd name="T2" fmla="*/ 3 w 3"/>
                  <a:gd name="T3" fmla="*/ 0 h 4"/>
                  <a:gd name="T4" fmla="*/ 2 w 3"/>
                  <a:gd name="T5" fmla="*/ 2 h 4"/>
                  <a:gd name="T6" fmla="*/ 1 w 3"/>
                  <a:gd name="T7" fmla="*/ 3 h 4"/>
                  <a:gd name="T8" fmla="*/ 1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solidFill>
                <a:srgbClr val="FFC2C2"/>
              </a:solidFill>
              <a:ln w="3175" cap="rnd">
                <a:solidFill>
                  <a:srgbClr val="C29494"/>
                </a:solidFill>
                <a:round/>
                <a:headEnd/>
                <a:tailEnd/>
              </a:ln>
            </p:spPr>
            <p:txBody>
              <a:bodyPr/>
              <a:lstStyle/>
              <a:p>
                <a:endParaRPr lang="en-US"/>
              </a:p>
            </p:txBody>
          </p:sp>
          <p:sp>
            <p:nvSpPr>
              <p:cNvPr id="819" name="Freeform 820"/>
              <p:cNvSpPr>
                <a:spLocks noChangeAspect="1"/>
              </p:cNvSpPr>
              <p:nvPr/>
            </p:nvSpPr>
            <p:spPr bwMode="auto">
              <a:xfrm>
                <a:off x="1409" y="1058"/>
                <a:ext cx="4" cy="2"/>
              </a:xfrm>
              <a:custGeom>
                <a:avLst/>
                <a:gdLst>
                  <a:gd name="T0" fmla="*/ 116 w 3"/>
                  <a:gd name="T1" fmla="*/ 0 h 2"/>
                  <a:gd name="T2" fmla="*/ 155 w 3"/>
                  <a:gd name="T3" fmla="*/ 1 h 2"/>
                  <a:gd name="T4" fmla="*/ 1 w 3"/>
                  <a:gd name="T5" fmla="*/ 2 h 2"/>
                  <a:gd name="T6" fmla="*/ 0 w 3"/>
                  <a:gd name="T7" fmla="*/ 1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solidFill>
                <a:srgbClr val="FFC2C2"/>
              </a:solidFill>
              <a:ln w="3175" cap="rnd">
                <a:solidFill>
                  <a:srgbClr val="C29494"/>
                </a:solidFill>
                <a:round/>
                <a:headEnd/>
                <a:tailEnd/>
              </a:ln>
            </p:spPr>
            <p:txBody>
              <a:bodyPr/>
              <a:lstStyle/>
              <a:p>
                <a:endParaRPr lang="en-US"/>
              </a:p>
            </p:txBody>
          </p:sp>
          <p:sp>
            <p:nvSpPr>
              <p:cNvPr id="820" name="Freeform 821"/>
              <p:cNvSpPr>
                <a:spLocks noChangeAspect="1"/>
              </p:cNvSpPr>
              <p:nvPr/>
            </p:nvSpPr>
            <p:spPr bwMode="auto">
              <a:xfrm>
                <a:off x="1329" y="1304"/>
                <a:ext cx="4" cy="2"/>
              </a:xfrm>
              <a:custGeom>
                <a:avLst/>
                <a:gdLst>
                  <a:gd name="T0" fmla="*/ 1 w 3"/>
                  <a:gd name="T1" fmla="*/ 2 h 2"/>
                  <a:gd name="T2" fmla="*/ 0 w 3"/>
                  <a:gd name="T3" fmla="*/ 1 h 2"/>
                  <a:gd name="T4" fmla="*/ 1 w 3"/>
                  <a:gd name="T5" fmla="*/ 0 h 2"/>
                  <a:gd name="T6" fmla="*/ 155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21" name="Freeform 822"/>
              <p:cNvSpPr>
                <a:spLocks noChangeAspect="1"/>
              </p:cNvSpPr>
              <p:nvPr/>
            </p:nvSpPr>
            <p:spPr bwMode="auto">
              <a:xfrm>
                <a:off x="1359" y="1297"/>
                <a:ext cx="2" cy="2"/>
              </a:xfrm>
              <a:custGeom>
                <a:avLst/>
                <a:gdLst>
                  <a:gd name="T0" fmla="*/ 1 w 2"/>
                  <a:gd name="T1" fmla="*/ 2 h 2"/>
                  <a:gd name="T2" fmla="*/ 0 w 2"/>
                  <a:gd name="T3" fmla="*/ 2 h 2"/>
                  <a:gd name="T4" fmla="*/ 1 w 2"/>
                  <a:gd name="T5" fmla="*/ 1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22" name="Freeform 823"/>
              <p:cNvSpPr>
                <a:spLocks noChangeAspect="1"/>
              </p:cNvSpPr>
              <p:nvPr/>
            </p:nvSpPr>
            <p:spPr bwMode="auto">
              <a:xfrm>
                <a:off x="1336" y="1304"/>
                <a:ext cx="4" cy="2"/>
              </a:xfrm>
              <a:custGeom>
                <a:avLst/>
                <a:gdLst>
                  <a:gd name="T0" fmla="*/ 1 w 3"/>
                  <a:gd name="T1" fmla="*/ 2 h 2"/>
                  <a:gd name="T2" fmla="*/ 0 w 3"/>
                  <a:gd name="T3" fmla="*/ 1 h 2"/>
                  <a:gd name="T4" fmla="*/ 1 w 3"/>
                  <a:gd name="T5" fmla="*/ 0 h 2"/>
                  <a:gd name="T6" fmla="*/ 155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23" name="Freeform 824"/>
              <p:cNvSpPr>
                <a:spLocks noChangeAspect="1"/>
              </p:cNvSpPr>
              <p:nvPr/>
            </p:nvSpPr>
            <p:spPr bwMode="auto">
              <a:xfrm>
                <a:off x="1521" y="1273"/>
                <a:ext cx="2" cy="6"/>
              </a:xfrm>
              <a:custGeom>
                <a:avLst/>
                <a:gdLst>
                  <a:gd name="T0" fmla="*/ 2 w 2"/>
                  <a:gd name="T1" fmla="*/ 42 h 5"/>
                  <a:gd name="T2" fmla="*/ 1 w 2"/>
                  <a:gd name="T3" fmla="*/ 50 h 5"/>
                  <a:gd name="T4" fmla="*/ 0 w 2"/>
                  <a:gd name="T5" fmla="*/ 2 h 5"/>
                  <a:gd name="T6" fmla="*/ 1 w 2"/>
                  <a:gd name="T7" fmla="*/ 0 h 5"/>
                  <a:gd name="T8" fmla="*/ 2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824" name="Freeform 825"/>
              <p:cNvSpPr>
                <a:spLocks noChangeAspect="1"/>
              </p:cNvSpPr>
              <p:nvPr/>
            </p:nvSpPr>
            <p:spPr bwMode="auto">
              <a:xfrm>
                <a:off x="1436" y="1195"/>
                <a:ext cx="1" cy="3"/>
              </a:xfrm>
              <a:custGeom>
                <a:avLst/>
                <a:gdLst>
                  <a:gd name="T0" fmla="*/ 1 w 1"/>
                  <a:gd name="T1" fmla="*/ 2 h 3"/>
                  <a:gd name="T2" fmla="*/ 0 w 1"/>
                  <a:gd name="T3" fmla="*/ 3 h 3"/>
                  <a:gd name="T4" fmla="*/ 0 w 1"/>
                  <a:gd name="T5" fmla="*/ 2 h 3"/>
                  <a:gd name="T6" fmla="*/ 0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solidFill>
                <a:srgbClr val="FFC2C2"/>
              </a:solidFill>
              <a:ln w="3175" cap="rnd">
                <a:solidFill>
                  <a:srgbClr val="C29494"/>
                </a:solidFill>
                <a:round/>
                <a:headEnd/>
                <a:tailEnd/>
              </a:ln>
            </p:spPr>
            <p:txBody>
              <a:bodyPr/>
              <a:lstStyle/>
              <a:p>
                <a:endParaRPr lang="en-US"/>
              </a:p>
            </p:txBody>
          </p:sp>
          <p:sp>
            <p:nvSpPr>
              <p:cNvPr id="825" name="Freeform 826"/>
              <p:cNvSpPr>
                <a:spLocks noChangeAspect="1"/>
              </p:cNvSpPr>
              <p:nvPr/>
            </p:nvSpPr>
            <p:spPr bwMode="auto">
              <a:xfrm>
                <a:off x="1449" y="1155"/>
                <a:ext cx="4" cy="2"/>
              </a:xfrm>
              <a:custGeom>
                <a:avLst/>
                <a:gdLst>
                  <a:gd name="T0" fmla="*/ 116 w 3"/>
                  <a:gd name="T1" fmla="*/ 2 h 2"/>
                  <a:gd name="T2" fmla="*/ 1 w 3"/>
                  <a:gd name="T3" fmla="*/ 2 h 2"/>
                  <a:gd name="T4" fmla="*/ 1 w 3"/>
                  <a:gd name="T5" fmla="*/ 1 h 2"/>
                  <a:gd name="T6" fmla="*/ 155 w 3"/>
                  <a:gd name="T7" fmla="*/ 1 h 2"/>
                  <a:gd name="T8" fmla="*/ 116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solidFill>
                <a:srgbClr val="FFC2C2"/>
              </a:solidFill>
              <a:ln w="3175" cap="rnd">
                <a:solidFill>
                  <a:srgbClr val="C29494"/>
                </a:solidFill>
                <a:round/>
                <a:headEnd/>
                <a:tailEnd/>
              </a:ln>
            </p:spPr>
            <p:txBody>
              <a:bodyPr/>
              <a:lstStyle/>
              <a:p>
                <a:endParaRPr lang="en-US"/>
              </a:p>
            </p:txBody>
          </p:sp>
          <p:sp>
            <p:nvSpPr>
              <p:cNvPr id="826" name="Freeform 827"/>
              <p:cNvSpPr>
                <a:spLocks noChangeAspect="1"/>
              </p:cNvSpPr>
              <p:nvPr/>
            </p:nvSpPr>
            <p:spPr bwMode="auto">
              <a:xfrm>
                <a:off x="1299" y="1095"/>
                <a:ext cx="4" cy="2"/>
              </a:xfrm>
              <a:custGeom>
                <a:avLst/>
                <a:gdLst>
                  <a:gd name="T0" fmla="*/ 116 w 3"/>
                  <a:gd name="T1" fmla="*/ 2 h 2"/>
                  <a:gd name="T2" fmla="*/ 1 w 3"/>
                  <a:gd name="T3" fmla="*/ 2 h 2"/>
                  <a:gd name="T4" fmla="*/ 1 w 3"/>
                  <a:gd name="T5" fmla="*/ 1 h 2"/>
                  <a:gd name="T6" fmla="*/ 155 w 3"/>
                  <a:gd name="T7" fmla="*/ 0 h 2"/>
                  <a:gd name="T8" fmla="*/ 116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solidFill>
                <a:srgbClr val="FFC2C2"/>
              </a:solidFill>
              <a:ln w="3175" cap="rnd">
                <a:solidFill>
                  <a:srgbClr val="C29494"/>
                </a:solidFill>
                <a:round/>
                <a:headEnd/>
                <a:tailEnd/>
              </a:ln>
            </p:spPr>
            <p:txBody>
              <a:bodyPr/>
              <a:lstStyle/>
              <a:p>
                <a:endParaRPr lang="en-US"/>
              </a:p>
            </p:txBody>
          </p:sp>
          <p:sp>
            <p:nvSpPr>
              <p:cNvPr id="827" name="Freeform 828"/>
              <p:cNvSpPr>
                <a:spLocks noChangeAspect="1"/>
              </p:cNvSpPr>
              <p:nvPr/>
            </p:nvSpPr>
            <p:spPr bwMode="auto">
              <a:xfrm>
                <a:off x="1521" y="1242"/>
                <a:ext cx="2" cy="2"/>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828" name="Freeform 829"/>
              <p:cNvSpPr>
                <a:spLocks noChangeAspect="1"/>
              </p:cNvSpPr>
              <p:nvPr/>
            </p:nvSpPr>
            <p:spPr bwMode="auto">
              <a:xfrm>
                <a:off x="1555" y="1147"/>
                <a:ext cx="3" cy="2"/>
              </a:xfrm>
              <a:custGeom>
                <a:avLst/>
                <a:gdLst>
                  <a:gd name="T0" fmla="*/ 1 w 3"/>
                  <a:gd name="T1" fmla="*/ 2 h 2"/>
                  <a:gd name="T2" fmla="*/ 0 w 3"/>
                  <a:gd name="T3" fmla="*/ 2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29" name="Freeform 830"/>
              <p:cNvSpPr>
                <a:spLocks noChangeAspect="1"/>
              </p:cNvSpPr>
              <p:nvPr/>
            </p:nvSpPr>
            <p:spPr bwMode="auto">
              <a:xfrm>
                <a:off x="1589" y="1176"/>
                <a:ext cx="4" cy="3"/>
              </a:xfrm>
              <a:custGeom>
                <a:avLst/>
                <a:gdLst>
                  <a:gd name="T0" fmla="*/ 116 w 3"/>
                  <a:gd name="T1" fmla="*/ 2 h 3"/>
                  <a:gd name="T2" fmla="*/ 1 w 3"/>
                  <a:gd name="T3" fmla="*/ 3 h 3"/>
                  <a:gd name="T4" fmla="*/ 0 w 3"/>
                  <a:gd name="T5" fmla="*/ 1 h 3"/>
                  <a:gd name="T6" fmla="*/ 1 w 3"/>
                  <a:gd name="T7" fmla="*/ 0 h 3"/>
                  <a:gd name="T8" fmla="*/ 116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solidFill>
                <a:srgbClr val="FFC2C2"/>
              </a:solidFill>
              <a:ln w="3175" cap="rnd">
                <a:solidFill>
                  <a:srgbClr val="C29494"/>
                </a:solidFill>
                <a:round/>
                <a:headEnd/>
                <a:tailEnd/>
              </a:ln>
            </p:spPr>
            <p:txBody>
              <a:bodyPr/>
              <a:lstStyle/>
              <a:p>
                <a:endParaRPr lang="en-US"/>
              </a:p>
            </p:txBody>
          </p:sp>
          <p:sp>
            <p:nvSpPr>
              <p:cNvPr id="830" name="Freeform 831"/>
              <p:cNvSpPr>
                <a:spLocks noChangeAspect="1"/>
              </p:cNvSpPr>
              <p:nvPr/>
            </p:nvSpPr>
            <p:spPr bwMode="auto">
              <a:xfrm>
                <a:off x="1685" y="1142"/>
                <a:ext cx="4" cy="1"/>
              </a:xfrm>
              <a:custGeom>
                <a:avLst/>
                <a:gdLst>
                  <a:gd name="T0" fmla="*/ 116 w 3"/>
                  <a:gd name="T1" fmla="*/ 0 h 1"/>
                  <a:gd name="T2" fmla="*/ 155 w 3"/>
                  <a:gd name="T3" fmla="*/ 1 h 1"/>
                  <a:gd name="T4" fmla="*/ 1 w 3"/>
                  <a:gd name="T5" fmla="*/ 1 h 1"/>
                  <a:gd name="T6" fmla="*/ 0 w 3"/>
                  <a:gd name="T7" fmla="*/ 1 h 1"/>
                  <a:gd name="T8" fmla="*/ 116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solidFill>
                <a:srgbClr val="FFC2C2"/>
              </a:solidFill>
              <a:ln w="3175" cap="rnd">
                <a:solidFill>
                  <a:srgbClr val="C29494"/>
                </a:solidFill>
                <a:round/>
                <a:headEnd/>
                <a:tailEnd/>
              </a:ln>
            </p:spPr>
            <p:txBody>
              <a:bodyPr/>
              <a:lstStyle/>
              <a:p>
                <a:endParaRPr lang="en-US"/>
              </a:p>
            </p:txBody>
          </p:sp>
          <p:sp>
            <p:nvSpPr>
              <p:cNvPr id="831" name="Freeform 832"/>
              <p:cNvSpPr>
                <a:spLocks noChangeAspect="1"/>
              </p:cNvSpPr>
              <p:nvPr/>
            </p:nvSpPr>
            <p:spPr bwMode="auto">
              <a:xfrm>
                <a:off x="1819" y="1186"/>
                <a:ext cx="3" cy="3"/>
              </a:xfrm>
              <a:custGeom>
                <a:avLst/>
                <a:gdLst>
                  <a:gd name="T0" fmla="*/ 1 w 3"/>
                  <a:gd name="T1" fmla="*/ 710 h 2"/>
                  <a:gd name="T2" fmla="*/ 0 w 3"/>
                  <a:gd name="T3" fmla="*/ 473 h 2"/>
                  <a:gd name="T4" fmla="*/ 2 w 3"/>
                  <a:gd name="T5" fmla="*/ 473 h 2"/>
                  <a:gd name="T6" fmla="*/ 3 w 3"/>
                  <a:gd name="T7" fmla="*/ 473 h 2"/>
                  <a:gd name="T8" fmla="*/ 1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32" name="Freeform 833"/>
              <p:cNvSpPr>
                <a:spLocks noChangeAspect="1"/>
              </p:cNvSpPr>
              <p:nvPr/>
            </p:nvSpPr>
            <p:spPr bwMode="auto">
              <a:xfrm>
                <a:off x="1960" y="1261"/>
                <a:ext cx="4" cy="2"/>
              </a:xfrm>
              <a:custGeom>
                <a:avLst/>
                <a:gdLst>
                  <a:gd name="T0" fmla="*/ 1 w 3"/>
                  <a:gd name="T1" fmla="*/ 2 h 2"/>
                  <a:gd name="T2" fmla="*/ 0 w 3"/>
                  <a:gd name="T3" fmla="*/ 1 h 2"/>
                  <a:gd name="T4" fmla="*/ 1 w 3"/>
                  <a:gd name="T5" fmla="*/ 0 h 2"/>
                  <a:gd name="T6" fmla="*/ 116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rgbClr val="FFE270"/>
              </a:solidFill>
              <a:ln w="3175" cap="rnd">
                <a:solidFill>
                  <a:srgbClr val="9C926C"/>
                </a:solidFill>
                <a:round/>
                <a:headEnd/>
                <a:tailEnd/>
              </a:ln>
            </p:spPr>
            <p:txBody>
              <a:bodyPr/>
              <a:lstStyle/>
              <a:p>
                <a:endParaRPr lang="en-US"/>
              </a:p>
            </p:txBody>
          </p:sp>
          <p:sp>
            <p:nvSpPr>
              <p:cNvPr id="833" name="Freeform 834"/>
              <p:cNvSpPr>
                <a:spLocks noChangeAspect="1"/>
              </p:cNvSpPr>
              <p:nvPr/>
            </p:nvSpPr>
            <p:spPr bwMode="auto">
              <a:xfrm>
                <a:off x="1954" y="1258"/>
                <a:ext cx="4" cy="4"/>
              </a:xfrm>
              <a:custGeom>
                <a:avLst/>
                <a:gdLst>
                  <a:gd name="T0" fmla="*/ 116 w 3"/>
                  <a:gd name="T1" fmla="*/ 116 h 3"/>
                  <a:gd name="T2" fmla="*/ 1 w 3"/>
                  <a:gd name="T3" fmla="*/ 116 h 3"/>
                  <a:gd name="T4" fmla="*/ 1 w 3"/>
                  <a:gd name="T5" fmla="*/ 1 h 3"/>
                  <a:gd name="T6" fmla="*/ 155 w 3"/>
                  <a:gd name="T7" fmla="*/ 0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rgbClr val="FFE270"/>
              </a:solidFill>
              <a:ln w="3175" cap="rnd">
                <a:solidFill>
                  <a:srgbClr val="9C926C"/>
                </a:solidFill>
                <a:round/>
                <a:headEnd/>
                <a:tailEnd/>
              </a:ln>
            </p:spPr>
            <p:txBody>
              <a:bodyPr/>
              <a:lstStyle/>
              <a:p>
                <a:endParaRPr lang="en-US"/>
              </a:p>
            </p:txBody>
          </p:sp>
          <p:sp>
            <p:nvSpPr>
              <p:cNvPr id="834" name="Freeform 835"/>
              <p:cNvSpPr>
                <a:spLocks noChangeAspect="1"/>
              </p:cNvSpPr>
              <p:nvPr/>
            </p:nvSpPr>
            <p:spPr bwMode="auto">
              <a:xfrm>
                <a:off x="1979" y="1405"/>
                <a:ext cx="3" cy="3"/>
              </a:xfrm>
              <a:custGeom>
                <a:avLst/>
                <a:gdLst>
                  <a:gd name="T0" fmla="*/ 710 w 2"/>
                  <a:gd name="T1" fmla="*/ 1 h 3"/>
                  <a:gd name="T2" fmla="*/ 710 w 2"/>
                  <a:gd name="T3" fmla="*/ 2 h 3"/>
                  <a:gd name="T4" fmla="*/ 0 w 2"/>
                  <a:gd name="T5" fmla="*/ 2 h 3"/>
                  <a:gd name="T6" fmla="*/ 473 w 2"/>
                  <a:gd name="T7" fmla="*/ 0 h 3"/>
                  <a:gd name="T8" fmla="*/ 71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835" name="Freeform 836"/>
              <p:cNvSpPr>
                <a:spLocks noChangeAspect="1"/>
              </p:cNvSpPr>
              <p:nvPr/>
            </p:nvSpPr>
            <p:spPr bwMode="auto">
              <a:xfrm>
                <a:off x="1975" y="1395"/>
                <a:ext cx="3" cy="4"/>
              </a:xfrm>
              <a:custGeom>
                <a:avLst/>
                <a:gdLst>
                  <a:gd name="T0" fmla="*/ 2 w 3"/>
                  <a:gd name="T1" fmla="*/ 1 h 3"/>
                  <a:gd name="T2" fmla="*/ 2 w 3"/>
                  <a:gd name="T3" fmla="*/ 116 h 3"/>
                  <a:gd name="T4" fmla="*/ 1 w 3"/>
                  <a:gd name="T5" fmla="*/ 116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836" name="Freeform 837"/>
              <p:cNvSpPr>
                <a:spLocks noChangeAspect="1"/>
              </p:cNvSpPr>
              <p:nvPr/>
            </p:nvSpPr>
            <p:spPr bwMode="auto">
              <a:xfrm>
                <a:off x="1941" y="1422"/>
                <a:ext cx="2" cy="3"/>
              </a:xfrm>
              <a:custGeom>
                <a:avLst/>
                <a:gdLst>
                  <a:gd name="T0" fmla="*/ 2 w 2"/>
                  <a:gd name="T1" fmla="*/ 1 h 3"/>
                  <a:gd name="T2" fmla="*/ 2 w 2"/>
                  <a:gd name="T3" fmla="*/ 2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837" name="Freeform 838"/>
              <p:cNvSpPr>
                <a:spLocks noChangeAspect="1"/>
              </p:cNvSpPr>
              <p:nvPr/>
            </p:nvSpPr>
            <p:spPr bwMode="auto">
              <a:xfrm>
                <a:off x="1967" y="1384"/>
                <a:ext cx="4" cy="4"/>
              </a:xfrm>
              <a:custGeom>
                <a:avLst/>
                <a:gdLst>
                  <a:gd name="T0" fmla="*/ 116 w 3"/>
                  <a:gd name="T1" fmla="*/ 155 h 3"/>
                  <a:gd name="T2" fmla="*/ 0 w 3"/>
                  <a:gd name="T3" fmla="*/ 155 h 3"/>
                  <a:gd name="T4" fmla="*/ 1 w 3"/>
                  <a:gd name="T5" fmla="*/ 1 h 3"/>
                  <a:gd name="T6" fmla="*/ 116 w 3"/>
                  <a:gd name="T7" fmla="*/ 1 h 3"/>
                  <a:gd name="T8" fmla="*/ 116 w 3"/>
                  <a:gd name="T9" fmla="*/ 15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838" name="Freeform 839"/>
              <p:cNvSpPr>
                <a:spLocks noChangeAspect="1"/>
              </p:cNvSpPr>
              <p:nvPr/>
            </p:nvSpPr>
            <p:spPr bwMode="auto">
              <a:xfrm>
                <a:off x="2011" y="1322"/>
                <a:ext cx="4" cy="4"/>
              </a:xfrm>
              <a:custGeom>
                <a:avLst/>
                <a:gdLst>
                  <a:gd name="T0" fmla="*/ 3 w 4"/>
                  <a:gd name="T1" fmla="*/ 155 h 3"/>
                  <a:gd name="T2" fmla="*/ 1 w 4"/>
                  <a:gd name="T3" fmla="*/ 155 h 3"/>
                  <a:gd name="T4" fmla="*/ 2 w 4"/>
                  <a:gd name="T5" fmla="*/ 1 h 3"/>
                  <a:gd name="T6" fmla="*/ 4 w 4"/>
                  <a:gd name="T7" fmla="*/ 0 h 3"/>
                  <a:gd name="T8" fmla="*/ 3 w 4"/>
                  <a:gd name="T9" fmla="*/ 15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solidFill>
                <a:srgbClr val="FFE270"/>
              </a:solidFill>
              <a:ln w="3175" cap="rnd">
                <a:solidFill>
                  <a:srgbClr val="9C926C"/>
                </a:solidFill>
                <a:round/>
                <a:headEnd/>
                <a:tailEnd/>
              </a:ln>
            </p:spPr>
            <p:txBody>
              <a:bodyPr/>
              <a:lstStyle/>
              <a:p>
                <a:endParaRPr lang="en-US"/>
              </a:p>
            </p:txBody>
          </p:sp>
          <p:sp>
            <p:nvSpPr>
              <p:cNvPr id="839" name="Freeform 840"/>
              <p:cNvSpPr>
                <a:spLocks noChangeAspect="1"/>
              </p:cNvSpPr>
              <p:nvPr/>
            </p:nvSpPr>
            <p:spPr bwMode="auto">
              <a:xfrm>
                <a:off x="1755" y="1256"/>
                <a:ext cx="4" cy="2"/>
              </a:xfrm>
              <a:custGeom>
                <a:avLst/>
                <a:gdLst>
                  <a:gd name="T0" fmla="*/ 116 w 3"/>
                  <a:gd name="T1" fmla="*/ 0 h 2"/>
                  <a:gd name="T2" fmla="*/ 155 w 3"/>
                  <a:gd name="T3" fmla="*/ 1 h 2"/>
                  <a:gd name="T4" fmla="*/ 116 w 3"/>
                  <a:gd name="T5" fmla="*/ 2 h 2"/>
                  <a:gd name="T6" fmla="*/ 1 w 3"/>
                  <a:gd name="T7" fmla="*/ 0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solidFill>
                <a:srgbClr val="FFC2C2"/>
              </a:solidFill>
              <a:ln w="3175" cap="rnd">
                <a:solidFill>
                  <a:srgbClr val="C29494"/>
                </a:solidFill>
                <a:round/>
                <a:headEnd/>
                <a:tailEnd/>
              </a:ln>
            </p:spPr>
            <p:txBody>
              <a:bodyPr/>
              <a:lstStyle/>
              <a:p>
                <a:endParaRPr lang="en-US"/>
              </a:p>
            </p:txBody>
          </p:sp>
          <p:sp>
            <p:nvSpPr>
              <p:cNvPr id="840" name="Freeform 841"/>
              <p:cNvSpPr>
                <a:spLocks noChangeAspect="1"/>
              </p:cNvSpPr>
              <p:nvPr/>
            </p:nvSpPr>
            <p:spPr bwMode="auto">
              <a:xfrm>
                <a:off x="1766" y="1266"/>
                <a:ext cx="6" cy="2"/>
              </a:xfrm>
              <a:custGeom>
                <a:avLst/>
                <a:gdLst>
                  <a:gd name="T0" fmla="*/ 42 w 5"/>
                  <a:gd name="T1" fmla="*/ 1 h 2"/>
                  <a:gd name="T2" fmla="*/ 60 w 5"/>
                  <a:gd name="T3" fmla="*/ 2 h 2"/>
                  <a:gd name="T4" fmla="*/ 42 w 5"/>
                  <a:gd name="T5" fmla="*/ 2 h 2"/>
                  <a:gd name="T6" fmla="*/ 1 w 5"/>
                  <a:gd name="T7" fmla="*/ 1 h 2"/>
                  <a:gd name="T8" fmla="*/ 42 w 5"/>
                  <a:gd name="T9" fmla="*/ 1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solidFill>
                <a:srgbClr val="FFC2C2"/>
              </a:solidFill>
              <a:ln w="3175" cap="rnd">
                <a:solidFill>
                  <a:srgbClr val="C29494"/>
                </a:solidFill>
                <a:round/>
                <a:headEnd/>
                <a:tailEnd/>
              </a:ln>
            </p:spPr>
            <p:txBody>
              <a:bodyPr/>
              <a:lstStyle/>
              <a:p>
                <a:endParaRPr lang="en-US"/>
              </a:p>
            </p:txBody>
          </p:sp>
          <p:sp>
            <p:nvSpPr>
              <p:cNvPr id="841" name="Freeform 842"/>
              <p:cNvSpPr>
                <a:spLocks noChangeAspect="1"/>
              </p:cNvSpPr>
              <p:nvPr/>
            </p:nvSpPr>
            <p:spPr bwMode="auto">
              <a:xfrm>
                <a:off x="1963" y="1477"/>
                <a:ext cx="2" cy="2"/>
              </a:xfrm>
              <a:custGeom>
                <a:avLst/>
                <a:gdLst>
                  <a:gd name="T0" fmla="*/ 2 w 2"/>
                  <a:gd name="T1" fmla="*/ 1 h 2"/>
                  <a:gd name="T2" fmla="*/ 2 w 2"/>
                  <a:gd name="T3" fmla="*/ 2 h 2"/>
                  <a:gd name="T4" fmla="*/ 1 w 2"/>
                  <a:gd name="T5" fmla="*/ 2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842" name="Freeform 843"/>
              <p:cNvSpPr>
                <a:spLocks noChangeAspect="1"/>
              </p:cNvSpPr>
              <p:nvPr/>
            </p:nvSpPr>
            <p:spPr bwMode="auto">
              <a:xfrm>
                <a:off x="1796" y="1401"/>
                <a:ext cx="2" cy="4"/>
              </a:xfrm>
              <a:custGeom>
                <a:avLst/>
                <a:gdLst>
                  <a:gd name="T0" fmla="*/ 2 w 2"/>
                  <a:gd name="T1" fmla="*/ 116 h 3"/>
                  <a:gd name="T2" fmla="*/ 1 w 2"/>
                  <a:gd name="T3" fmla="*/ 155 h 3"/>
                  <a:gd name="T4" fmla="*/ 0 w 2"/>
                  <a:gd name="T5" fmla="*/ 1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843" name="Freeform 844"/>
              <p:cNvSpPr>
                <a:spLocks noChangeAspect="1"/>
              </p:cNvSpPr>
              <p:nvPr/>
            </p:nvSpPr>
            <p:spPr bwMode="auto">
              <a:xfrm>
                <a:off x="1963" y="1450"/>
                <a:ext cx="2" cy="4"/>
              </a:xfrm>
              <a:custGeom>
                <a:avLst/>
                <a:gdLst>
                  <a:gd name="T0" fmla="*/ 2 w 2"/>
                  <a:gd name="T1" fmla="*/ 1 h 3"/>
                  <a:gd name="T2" fmla="*/ 2 w 2"/>
                  <a:gd name="T3" fmla="*/ 116 h 3"/>
                  <a:gd name="T4" fmla="*/ 1 w 2"/>
                  <a:gd name="T5" fmla="*/ 116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solidFill>
                <a:srgbClr val="FFC2C2"/>
              </a:solidFill>
              <a:ln w="3175" cap="rnd">
                <a:solidFill>
                  <a:srgbClr val="C29494"/>
                </a:solidFill>
                <a:round/>
                <a:headEnd/>
                <a:tailEnd/>
              </a:ln>
            </p:spPr>
            <p:txBody>
              <a:bodyPr/>
              <a:lstStyle/>
              <a:p>
                <a:endParaRPr lang="en-US"/>
              </a:p>
            </p:txBody>
          </p:sp>
          <p:sp>
            <p:nvSpPr>
              <p:cNvPr id="844" name="Freeform 845"/>
              <p:cNvSpPr>
                <a:spLocks noChangeAspect="1"/>
              </p:cNvSpPr>
              <p:nvPr/>
            </p:nvSpPr>
            <p:spPr bwMode="auto">
              <a:xfrm>
                <a:off x="1751" y="1578"/>
                <a:ext cx="3" cy="6"/>
              </a:xfrm>
              <a:custGeom>
                <a:avLst/>
                <a:gdLst>
                  <a:gd name="T0" fmla="*/ 710 w 2"/>
                  <a:gd name="T1" fmla="*/ 42 h 5"/>
                  <a:gd name="T2" fmla="*/ 473 w 2"/>
                  <a:gd name="T3" fmla="*/ 60 h 5"/>
                  <a:gd name="T4" fmla="*/ 473 w 2"/>
                  <a:gd name="T5" fmla="*/ 2 h 5"/>
                  <a:gd name="T6" fmla="*/ 710 w 2"/>
                  <a:gd name="T7" fmla="*/ 0 h 5"/>
                  <a:gd name="T8" fmla="*/ 710 w 2"/>
                  <a:gd name="T9" fmla="*/ 42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845" name="Freeform 846"/>
              <p:cNvSpPr>
                <a:spLocks noChangeAspect="1"/>
              </p:cNvSpPr>
              <p:nvPr/>
            </p:nvSpPr>
            <p:spPr bwMode="auto">
              <a:xfrm>
                <a:off x="1724" y="1671"/>
                <a:ext cx="6" cy="4"/>
              </a:xfrm>
              <a:custGeom>
                <a:avLst/>
                <a:gdLst>
                  <a:gd name="T0" fmla="*/ 2 w 5"/>
                  <a:gd name="T1" fmla="*/ 155 h 3"/>
                  <a:gd name="T2" fmla="*/ 1 w 5"/>
                  <a:gd name="T3" fmla="*/ 155 h 3"/>
                  <a:gd name="T4" fmla="*/ 42 w 5"/>
                  <a:gd name="T5" fmla="*/ 1 h 3"/>
                  <a:gd name="T6" fmla="*/ 60 w 5"/>
                  <a:gd name="T7" fmla="*/ 1 h 3"/>
                  <a:gd name="T8" fmla="*/ 2 w 5"/>
                  <a:gd name="T9" fmla="*/ 15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rgbClr val="FFC2C2"/>
              </a:solidFill>
              <a:ln w="3175" cap="rnd">
                <a:solidFill>
                  <a:srgbClr val="C29494"/>
                </a:solidFill>
                <a:round/>
                <a:headEnd/>
                <a:tailEnd/>
              </a:ln>
            </p:spPr>
            <p:txBody>
              <a:bodyPr/>
              <a:lstStyle/>
              <a:p>
                <a:endParaRPr lang="en-US"/>
              </a:p>
            </p:txBody>
          </p:sp>
          <p:sp>
            <p:nvSpPr>
              <p:cNvPr id="846" name="Freeform 847"/>
              <p:cNvSpPr>
                <a:spLocks noChangeAspect="1"/>
              </p:cNvSpPr>
              <p:nvPr/>
            </p:nvSpPr>
            <p:spPr bwMode="auto">
              <a:xfrm>
                <a:off x="1733" y="1576"/>
                <a:ext cx="5" cy="5"/>
              </a:xfrm>
              <a:custGeom>
                <a:avLst/>
                <a:gdLst>
                  <a:gd name="T0" fmla="*/ 61 w 4"/>
                  <a:gd name="T1" fmla="*/ 76 h 4"/>
                  <a:gd name="T2" fmla="*/ 0 w 4"/>
                  <a:gd name="T3" fmla="*/ 76 h 4"/>
                  <a:gd name="T4" fmla="*/ 1 w 4"/>
                  <a:gd name="T5" fmla="*/ 1 h 4"/>
                  <a:gd name="T6" fmla="*/ 95 w 4"/>
                  <a:gd name="T7" fmla="*/ 0 h 4"/>
                  <a:gd name="T8" fmla="*/ 61 w 4"/>
                  <a:gd name="T9" fmla="*/ 7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rgbClr val="FFC2C2"/>
              </a:solidFill>
              <a:ln w="3175" cap="rnd">
                <a:solidFill>
                  <a:srgbClr val="C29494"/>
                </a:solidFill>
                <a:round/>
                <a:headEnd/>
                <a:tailEnd/>
              </a:ln>
            </p:spPr>
            <p:txBody>
              <a:bodyPr/>
              <a:lstStyle/>
              <a:p>
                <a:endParaRPr lang="en-US"/>
              </a:p>
            </p:txBody>
          </p:sp>
          <p:sp>
            <p:nvSpPr>
              <p:cNvPr id="847" name="Oval 848"/>
              <p:cNvSpPr>
                <a:spLocks noChangeAspect="1" noChangeArrowheads="1"/>
              </p:cNvSpPr>
              <p:nvPr/>
            </p:nvSpPr>
            <p:spPr bwMode="auto">
              <a:xfrm>
                <a:off x="2044" y="1777"/>
                <a:ext cx="1" cy="2"/>
              </a:xfrm>
              <a:prstGeom prst="ellipse">
                <a:avLst/>
              </a:prstGeom>
              <a:solidFill>
                <a:srgbClr val="FFC2C2"/>
              </a:solidFill>
              <a:ln w="3175" cap="rnd">
                <a:solidFill>
                  <a:srgbClr val="C29494"/>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48" name="Freeform 849"/>
              <p:cNvSpPr>
                <a:spLocks noChangeAspect="1"/>
              </p:cNvSpPr>
              <p:nvPr/>
            </p:nvSpPr>
            <p:spPr bwMode="auto">
              <a:xfrm>
                <a:off x="2081" y="1717"/>
                <a:ext cx="4" cy="3"/>
              </a:xfrm>
              <a:custGeom>
                <a:avLst/>
                <a:gdLst>
                  <a:gd name="T0" fmla="*/ 1 w 3"/>
                  <a:gd name="T1" fmla="*/ 2 h 3"/>
                  <a:gd name="T2" fmla="*/ 0 w 3"/>
                  <a:gd name="T3" fmla="*/ 2 h 3"/>
                  <a:gd name="T4" fmla="*/ 1 w 3"/>
                  <a:gd name="T5" fmla="*/ 1 h 3"/>
                  <a:gd name="T6" fmla="*/ 116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rgbClr val="FFC2C2"/>
              </a:solidFill>
              <a:ln w="3175" cap="rnd">
                <a:solidFill>
                  <a:srgbClr val="C29494"/>
                </a:solidFill>
                <a:round/>
                <a:headEnd/>
                <a:tailEnd/>
              </a:ln>
            </p:spPr>
            <p:txBody>
              <a:bodyPr/>
              <a:lstStyle/>
              <a:p>
                <a:endParaRPr lang="en-US"/>
              </a:p>
            </p:txBody>
          </p:sp>
          <p:sp>
            <p:nvSpPr>
              <p:cNvPr id="849" name="Oval 850"/>
              <p:cNvSpPr>
                <a:spLocks noChangeAspect="1" noChangeArrowheads="1"/>
              </p:cNvSpPr>
              <p:nvPr/>
            </p:nvSpPr>
            <p:spPr bwMode="auto">
              <a:xfrm>
                <a:off x="1895" y="2066"/>
                <a:ext cx="2" cy="3"/>
              </a:xfrm>
              <a:prstGeom prst="ellipse">
                <a:avLst/>
              </a:prstGeom>
              <a:solidFill>
                <a:srgbClr val="FFC2C2"/>
              </a:solidFill>
              <a:ln w="3175" cap="rnd">
                <a:solidFill>
                  <a:srgbClr val="C29494"/>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50" name="Oval 851"/>
              <p:cNvSpPr>
                <a:spLocks noChangeAspect="1" noChangeArrowheads="1"/>
              </p:cNvSpPr>
              <p:nvPr/>
            </p:nvSpPr>
            <p:spPr bwMode="auto">
              <a:xfrm>
                <a:off x="1741" y="2216"/>
                <a:ext cx="1" cy="4"/>
              </a:xfrm>
              <a:prstGeom prst="ellipse">
                <a:avLst/>
              </a:prstGeom>
              <a:solidFill>
                <a:srgbClr val="E7FF91"/>
              </a:solidFill>
              <a:ln w="3175" cap="rnd">
                <a:solidFill>
                  <a:srgbClr val="869943"/>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51" name="Freeform 852"/>
              <p:cNvSpPr>
                <a:spLocks noChangeAspect="1"/>
              </p:cNvSpPr>
              <p:nvPr/>
            </p:nvSpPr>
            <p:spPr bwMode="auto">
              <a:xfrm>
                <a:off x="1630" y="2264"/>
                <a:ext cx="4" cy="3"/>
              </a:xfrm>
              <a:custGeom>
                <a:avLst/>
                <a:gdLst>
                  <a:gd name="T0" fmla="*/ 116 w 3"/>
                  <a:gd name="T1" fmla="*/ 710 h 2"/>
                  <a:gd name="T2" fmla="*/ 1 w 3"/>
                  <a:gd name="T3" fmla="*/ 710 h 2"/>
                  <a:gd name="T4" fmla="*/ 1 w 3"/>
                  <a:gd name="T5" fmla="*/ 0 h 2"/>
                  <a:gd name="T6" fmla="*/ 155 w 3"/>
                  <a:gd name="T7" fmla="*/ 0 h 2"/>
                  <a:gd name="T8" fmla="*/ 116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solidFill>
                <a:srgbClr val="D4BAC2"/>
              </a:solidFill>
              <a:ln w="3175" cap="rnd">
                <a:solidFill>
                  <a:srgbClr val="997480"/>
                </a:solidFill>
                <a:round/>
                <a:headEnd/>
                <a:tailEnd/>
              </a:ln>
            </p:spPr>
            <p:txBody>
              <a:bodyPr/>
              <a:lstStyle/>
              <a:p>
                <a:endParaRPr lang="en-US"/>
              </a:p>
            </p:txBody>
          </p:sp>
          <p:sp>
            <p:nvSpPr>
              <p:cNvPr id="852" name="Freeform 853"/>
              <p:cNvSpPr>
                <a:spLocks noChangeAspect="1"/>
              </p:cNvSpPr>
              <p:nvPr/>
            </p:nvSpPr>
            <p:spPr bwMode="auto">
              <a:xfrm>
                <a:off x="1676" y="2246"/>
                <a:ext cx="3" cy="3"/>
              </a:xfrm>
              <a:custGeom>
                <a:avLst/>
                <a:gdLst>
                  <a:gd name="T0" fmla="*/ 2 w 3"/>
                  <a:gd name="T1" fmla="*/ 710 h 2"/>
                  <a:gd name="T2" fmla="*/ 0 w 3"/>
                  <a:gd name="T3" fmla="*/ 473 h 2"/>
                  <a:gd name="T4" fmla="*/ 1 w 3"/>
                  <a:gd name="T5" fmla="*/ 0 h 2"/>
                  <a:gd name="T6" fmla="*/ 3 w 3"/>
                  <a:gd name="T7" fmla="*/ 473 h 2"/>
                  <a:gd name="T8" fmla="*/ 2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solidFill>
                <a:srgbClr val="D4BAC2"/>
              </a:solidFill>
              <a:ln w="3175" cap="rnd">
                <a:solidFill>
                  <a:srgbClr val="997480"/>
                </a:solidFill>
                <a:round/>
                <a:headEnd/>
                <a:tailEnd/>
              </a:ln>
            </p:spPr>
            <p:txBody>
              <a:bodyPr/>
              <a:lstStyle/>
              <a:p>
                <a:endParaRPr lang="en-US"/>
              </a:p>
            </p:txBody>
          </p:sp>
          <p:sp>
            <p:nvSpPr>
              <p:cNvPr id="853" name="Freeform 854"/>
              <p:cNvSpPr>
                <a:spLocks noChangeAspect="1"/>
              </p:cNvSpPr>
              <p:nvPr/>
            </p:nvSpPr>
            <p:spPr bwMode="auto">
              <a:xfrm>
                <a:off x="1562" y="2353"/>
                <a:ext cx="3" cy="2"/>
              </a:xfrm>
              <a:custGeom>
                <a:avLst/>
                <a:gdLst>
                  <a:gd name="T0" fmla="*/ 2 w 3"/>
                  <a:gd name="T1" fmla="*/ 2 h 2"/>
                  <a:gd name="T2" fmla="*/ 0 w 3"/>
                  <a:gd name="T3" fmla="*/ 2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solidFill>
                <a:srgbClr val="C9FFC9"/>
              </a:solidFill>
              <a:ln w="3175" cap="rnd">
                <a:solidFill>
                  <a:srgbClr val="56A856"/>
                </a:solidFill>
                <a:round/>
                <a:headEnd/>
                <a:tailEnd/>
              </a:ln>
            </p:spPr>
            <p:txBody>
              <a:bodyPr/>
              <a:lstStyle/>
              <a:p>
                <a:endParaRPr lang="en-US"/>
              </a:p>
            </p:txBody>
          </p:sp>
          <p:sp>
            <p:nvSpPr>
              <p:cNvPr id="854" name="Freeform 855"/>
              <p:cNvSpPr>
                <a:spLocks noChangeAspect="1"/>
              </p:cNvSpPr>
              <p:nvPr/>
            </p:nvSpPr>
            <p:spPr bwMode="auto">
              <a:xfrm>
                <a:off x="1760" y="2265"/>
                <a:ext cx="3" cy="3"/>
              </a:xfrm>
              <a:custGeom>
                <a:avLst/>
                <a:gdLst>
                  <a:gd name="T0" fmla="*/ 2 w 3"/>
                  <a:gd name="T1" fmla="*/ 710 h 2"/>
                  <a:gd name="T2" fmla="*/ 1 w 3"/>
                  <a:gd name="T3" fmla="*/ 710 h 2"/>
                  <a:gd name="T4" fmla="*/ 1 w 3"/>
                  <a:gd name="T5" fmla="*/ 473 h 2"/>
                  <a:gd name="T6" fmla="*/ 2 w 3"/>
                  <a:gd name="T7" fmla="*/ 0 h 2"/>
                  <a:gd name="T8" fmla="*/ 2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solidFill>
                <a:srgbClr val="FFC2C2"/>
              </a:solidFill>
              <a:ln w="3175" cap="rnd">
                <a:solidFill>
                  <a:srgbClr val="C29494"/>
                </a:solidFill>
                <a:round/>
                <a:headEnd/>
                <a:tailEnd/>
              </a:ln>
            </p:spPr>
            <p:txBody>
              <a:bodyPr/>
              <a:lstStyle/>
              <a:p>
                <a:endParaRPr lang="en-US"/>
              </a:p>
            </p:txBody>
          </p:sp>
          <p:sp>
            <p:nvSpPr>
              <p:cNvPr id="855" name="Freeform 856"/>
              <p:cNvSpPr>
                <a:spLocks noChangeAspect="1"/>
              </p:cNvSpPr>
              <p:nvPr/>
            </p:nvSpPr>
            <p:spPr bwMode="auto">
              <a:xfrm>
                <a:off x="1748" y="2243"/>
                <a:ext cx="2" cy="3"/>
              </a:xfrm>
              <a:custGeom>
                <a:avLst/>
                <a:gdLst>
                  <a:gd name="T0" fmla="*/ 2 w 2"/>
                  <a:gd name="T1" fmla="*/ 2 h 3"/>
                  <a:gd name="T2" fmla="*/ 1 w 2"/>
                  <a:gd name="T3" fmla="*/ 3 h 3"/>
                  <a:gd name="T4" fmla="*/ 0 w 2"/>
                  <a:gd name="T5" fmla="*/ 1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solidFill>
                <a:srgbClr val="E7FF91"/>
              </a:solidFill>
              <a:ln w="3175" cap="rnd">
                <a:solidFill>
                  <a:srgbClr val="869943"/>
                </a:solidFill>
                <a:round/>
                <a:headEnd/>
                <a:tailEnd/>
              </a:ln>
            </p:spPr>
            <p:txBody>
              <a:bodyPr/>
              <a:lstStyle/>
              <a:p>
                <a:endParaRPr lang="en-US"/>
              </a:p>
            </p:txBody>
          </p:sp>
          <p:sp>
            <p:nvSpPr>
              <p:cNvPr id="856" name="Freeform 857"/>
              <p:cNvSpPr>
                <a:spLocks noChangeAspect="1"/>
              </p:cNvSpPr>
              <p:nvPr/>
            </p:nvSpPr>
            <p:spPr bwMode="auto">
              <a:xfrm>
                <a:off x="1781" y="2261"/>
                <a:ext cx="4" cy="2"/>
              </a:xfrm>
              <a:custGeom>
                <a:avLst/>
                <a:gdLst>
                  <a:gd name="T0" fmla="*/ 116 w 3"/>
                  <a:gd name="T1" fmla="*/ 1 h 2"/>
                  <a:gd name="T2" fmla="*/ 116 w 3"/>
                  <a:gd name="T3" fmla="*/ 1 h 2"/>
                  <a:gd name="T4" fmla="*/ 1 w 3"/>
                  <a:gd name="T5" fmla="*/ 2 h 2"/>
                  <a:gd name="T6" fmla="*/ 0 w 3"/>
                  <a:gd name="T7" fmla="*/ 1 h 2"/>
                  <a:gd name="T8" fmla="*/ 116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solidFill>
                <a:srgbClr val="FFC2C2"/>
              </a:solidFill>
              <a:ln w="3175" cap="rnd">
                <a:solidFill>
                  <a:srgbClr val="C29494"/>
                </a:solidFill>
                <a:round/>
                <a:headEnd/>
                <a:tailEnd/>
              </a:ln>
            </p:spPr>
            <p:txBody>
              <a:bodyPr/>
              <a:lstStyle/>
              <a:p>
                <a:endParaRPr lang="en-US"/>
              </a:p>
            </p:txBody>
          </p:sp>
          <p:sp>
            <p:nvSpPr>
              <p:cNvPr id="857" name="Freeform 858"/>
              <p:cNvSpPr>
                <a:spLocks noChangeAspect="1"/>
              </p:cNvSpPr>
              <p:nvPr/>
            </p:nvSpPr>
            <p:spPr bwMode="auto">
              <a:xfrm>
                <a:off x="1772" y="2261"/>
                <a:ext cx="2" cy="1"/>
              </a:xfrm>
              <a:custGeom>
                <a:avLst/>
                <a:gdLst>
                  <a:gd name="T0" fmla="*/ 1 w 2"/>
                  <a:gd name="T1" fmla="*/ 0 h 1"/>
                  <a:gd name="T2" fmla="*/ 2 w 2"/>
                  <a:gd name="T3" fmla="*/ 0 h 1"/>
                  <a:gd name="T4" fmla="*/ 1 w 2"/>
                  <a:gd name="T5" fmla="*/ 1 h 1"/>
                  <a:gd name="T6" fmla="*/ 0 w 2"/>
                  <a:gd name="T7" fmla="*/ 1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solidFill>
                <a:srgbClr val="FFC2C2"/>
              </a:solidFill>
              <a:ln w="3175" cap="rnd">
                <a:solidFill>
                  <a:srgbClr val="C29494"/>
                </a:solidFill>
                <a:round/>
                <a:headEnd/>
                <a:tailEnd/>
              </a:ln>
            </p:spPr>
            <p:txBody>
              <a:bodyPr/>
              <a:lstStyle/>
              <a:p>
                <a:endParaRPr lang="en-US"/>
              </a:p>
            </p:txBody>
          </p:sp>
          <p:sp>
            <p:nvSpPr>
              <p:cNvPr id="858" name="Oval 859"/>
              <p:cNvSpPr>
                <a:spLocks noChangeAspect="1" noChangeArrowheads="1"/>
              </p:cNvSpPr>
              <p:nvPr/>
            </p:nvSpPr>
            <p:spPr bwMode="auto">
              <a:xfrm>
                <a:off x="1880" y="2331"/>
                <a:ext cx="2" cy="2"/>
              </a:xfrm>
              <a:prstGeom prst="ellipse">
                <a:avLst/>
              </a:prstGeom>
              <a:solidFill>
                <a:srgbClr val="EFBAFF"/>
              </a:solidFill>
              <a:ln w="3175" cap="rnd">
                <a:solidFill>
                  <a:srgbClr val="A686B0"/>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59" name="Freeform 860"/>
              <p:cNvSpPr>
                <a:spLocks noChangeAspect="1"/>
              </p:cNvSpPr>
              <p:nvPr/>
            </p:nvSpPr>
            <p:spPr bwMode="auto">
              <a:xfrm>
                <a:off x="1905" y="2325"/>
                <a:ext cx="4" cy="4"/>
              </a:xfrm>
              <a:custGeom>
                <a:avLst/>
                <a:gdLst>
                  <a:gd name="T0" fmla="*/ 1 w 3"/>
                  <a:gd name="T1" fmla="*/ 155 h 3"/>
                  <a:gd name="T2" fmla="*/ 0 w 3"/>
                  <a:gd name="T3" fmla="*/ 155 h 3"/>
                  <a:gd name="T4" fmla="*/ 1 w 3"/>
                  <a:gd name="T5" fmla="*/ 1 h 3"/>
                  <a:gd name="T6" fmla="*/ 116 w 3"/>
                  <a:gd name="T7" fmla="*/ 1 h 3"/>
                  <a:gd name="T8" fmla="*/ 1 w 3"/>
                  <a:gd name="T9" fmla="*/ 15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solidFill>
                <a:srgbClr val="EFBAFF"/>
              </a:solidFill>
              <a:ln w="3175" cap="rnd">
                <a:solidFill>
                  <a:srgbClr val="A686B0"/>
                </a:solidFill>
                <a:round/>
                <a:headEnd/>
                <a:tailEnd/>
              </a:ln>
            </p:spPr>
            <p:txBody>
              <a:bodyPr/>
              <a:lstStyle/>
              <a:p>
                <a:endParaRPr lang="en-US"/>
              </a:p>
            </p:txBody>
          </p:sp>
          <p:sp>
            <p:nvSpPr>
              <p:cNvPr id="860" name="Freeform 861"/>
              <p:cNvSpPr>
                <a:spLocks noChangeAspect="1"/>
              </p:cNvSpPr>
              <p:nvPr/>
            </p:nvSpPr>
            <p:spPr bwMode="auto">
              <a:xfrm>
                <a:off x="1925" y="2345"/>
                <a:ext cx="3" cy="2"/>
              </a:xfrm>
              <a:custGeom>
                <a:avLst/>
                <a:gdLst>
                  <a:gd name="T0" fmla="*/ 473 w 2"/>
                  <a:gd name="T1" fmla="*/ 1 h 2"/>
                  <a:gd name="T2" fmla="*/ 0 w 2"/>
                  <a:gd name="T3" fmla="*/ 1 h 2"/>
                  <a:gd name="T4" fmla="*/ 473 w 2"/>
                  <a:gd name="T5" fmla="*/ 0 h 2"/>
                  <a:gd name="T6" fmla="*/ 710 w 2"/>
                  <a:gd name="T7" fmla="*/ 1 h 2"/>
                  <a:gd name="T8" fmla="*/ 47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solidFill>
                <a:srgbClr val="EFBAFF"/>
              </a:solidFill>
              <a:ln w="3175" cap="rnd">
                <a:solidFill>
                  <a:srgbClr val="A686B0"/>
                </a:solidFill>
                <a:round/>
                <a:headEnd/>
                <a:tailEnd/>
              </a:ln>
            </p:spPr>
            <p:txBody>
              <a:bodyPr/>
              <a:lstStyle/>
              <a:p>
                <a:endParaRPr lang="en-US"/>
              </a:p>
            </p:txBody>
          </p:sp>
          <p:sp>
            <p:nvSpPr>
              <p:cNvPr id="861" name="Freeform 862"/>
              <p:cNvSpPr>
                <a:spLocks noChangeAspect="1"/>
              </p:cNvSpPr>
              <p:nvPr/>
            </p:nvSpPr>
            <p:spPr bwMode="auto">
              <a:xfrm>
                <a:off x="1925" y="2334"/>
                <a:ext cx="3" cy="2"/>
              </a:xfrm>
              <a:custGeom>
                <a:avLst/>
                <a:gdLst>
                  <a:gd name="T0" fmla="*/ 710 w 2"/>
                  <a:gd name="T1" fmla="*/ 1 h 2"/>
                  <a:gd name="T2" fmla="*/ 710 w 2"/>
                  <a:gd name="T3" fmla="*/ 2 h 2"/>
                  <a:gd name="T4" fmla="*/ 473 w 2"/>
                  <a:gd name="T5" fmla="*/ 1 h 2"/>
                  <a:gd name="T6" fmla="*/ 473 w 2"/>
                  <a:gd name="T7" fmla="*/ 0 h 2"/>
                  <a:gd name="T8" fmla="*/ 710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862" name="Freeform 863"/>
              <p:cNvSpPr>
                <a:spLocks noChangeAspect="1"/>
              </p:cNvSpPr>
              <p:nvPr/>
            </p:nvSpPr>
            <p:spPr bwMode="auto">
              <a:xfrm>
                <a:off x="1882" y="2437"/>
                <a:ext cx="3" cy="2"/>
              </a:xfrm>
              <a:custGeom>
                <a:avLst/>
                <a:gdLst>
                  <a:gd name="T0" fmla="*/ 710 w 2"/>
                  <a:gd name="T1" fmla="*/ 1 h 2"/>
                  <a:gd name="T2" fmla="*/ 473 w 2"/>
                  <a:gd name="T3" fmla="*/ 2 h 2"/>
                  <a:gd name="T4" fmla="*/ 0 w 2"/>
                  <a:gd name="T5" fmla="*/ 1 h 2"/>
                  <a:gd name="T6" fmla="*/ 473 w 2"/>
                  <a:gd name="T7" fmla="*/ 0 h 2"/>
                  <a:gd name="T8" fmla="*/ 710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FFC2C2"/>
              </a:solidFill>
              <a:ln w="3175" cap="rnd">
                <a:solidFill>
                  <a:srgbClr val="C29494"/>
                </a:solidFill>
                <a:round/>
                <a:headEnd/>
                <a:tailEnd/>
              </a:ln>
            </p:spPr>
            <p:txBody>
              <a:bodyPr/>
              <a:lstStyle/>
              <a:p>
                <a:endParaRPr lang="en-US"/>
              </a:p>
            </p:txBody>
          </p:sp>
          <p:sp>
            <p:nvSpPr>
              <p:cNvPr id="863" name="Freeform 864"/>
              <p:cNvSpPr>
                <a:spLocks noChangeAspect="1"/>
              </p:cNvSpPr>
              <p:nvPr/>
            </p:nvSpPr>
            <p:spPr bwMode="auto">
              <a:xfrm>
                <a:off x="1928" y="2425"/>
                <a:ext cx="1" cy="4"/>
              </a:xfrm>
              <a:custGeom>
                <a:avLst/>
                <a:gdLst>
                  <a:gd name="T0" fmla="*/ 1 w 1"/>
                  <a:gd name="T1" fmla="*/ 116 h 3"/>
                  <a:gd name="T2" fmla="*/ 1 w 1"/>
                  <a:gd name="T3" fmla="*/ 155 h 3"/>
                  <a:gd name="T4" fmla="*/ 0 w 1"/>
                  <a:gd name="T5" fmla="*/ 1 h 3"/>
                  <a:gd name="T6" fmla="*/ 1 w 1"/>
                  <a:gd name="T7" fmla="*/ 0 h 3"/>
                  <a:gd name="T8" fmla="*/ 1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FFC2C2"/>
              </a:solidFill>
              <a:ln w="3175" cap="rnd">
                <a:solidFill>
                  <a:srgbClr val="C29494"/>
                </a:solidFill>
                <a:round/>
                <a:headEnd/>
                <a:tailEnd/>
              </a:ln>
            </p:spPr>
            <p:txBody>
              <a:bodyPr/>
              <a:lstStyle/>
              <a:p>
                <a:endParaRPr lang="en-US"/>
              </a:p>
            </p:txBody>
          </p:sp>
          <p:sp>
            <p:nvSpPr>
              <p:cNvPr id="864" name="Freeform 865"/>
              <p:cNvSpPr>
                <a:spLocks noChangeAspect="1"/>
              </p:cNvSpPr>
              <p:nvPr/>
            </p:nvSpPr>
            <p:spPr bwMode="auto">
              <a:xfrm>
                <a:off x="1933" y="2411"/>
                <a:ext cx="1" cy="3"/>
              </a:xfrm>
              <a:custGeom>
                <a:avLst/>
                <a:gdLst>
                  <a:gd name="T0" fmla="*/ 1 w 1"/>
                  <a:gd name="T1" fmla="*/ 2 h 3"/>
                  <a:gd name="T2" fmla="*/ 0 w 1"/>
                  <a:gd name="T3" fmla="*/ 3 h 3"/>
                  <a:gd name="T4" fmla="*/ 0 w 1"/>
                  <a:gd name="T5" fmla="*/ 2 h 3"/>
                  <a:gd name="T6" fmla="*/ 1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FFC2C2"/>
              </a:solidFill>
              <a:ln w="3175" cap="rnd">
                <a:solidFill>
                  <a:srgbClr val="C29494"/>
                </a:solidFill>
                <a:round/>
                <a:headEnd/>
                <a:tailEnd/>
              </a:ln>
            </p:spPr>
            <p:txBody>
              <a:bodyPr/>
              <a:lstStyle/>
              <a:p>
                <a:endParaRPr lang="en-US"/>
              </a:p>
            </p:txBody>
          </p:sp>
          <p:sp>
            <p:nvSpPr>
              <p:cNvPr id="865" name="Freeform 866"/>
              <p:cNvSpPr>
                <a:spLocks noChangeAspect="1"/>
              </p:cNvSpPr>
              <p:nvPr/>
            </p:nvSpPr>
            <p:spPr bwMode="auto">
              <a:xfrm>
                <a:off x="1925" y="2431"/>
                <a:ext cx="3" cy="4"/>
              </a:xfrm>
              <a:custGeom>
                <a:avLst/>
                <a:gdLst>
                  <a:gd name="T0" fmla="*/ 473 w 2"/>
                  <a:gd name="T1" fmla="*/ 116 h 3"/>
                  <a:gd name="T2" fmla="*/ 473 w 2"/>
                  <a:gd name="T3" fmla="*/ 155 h 3"/>
                  <a:gd name="T4" fmla="*/ 0 w 2"/>
                  <a:gd name="T5" fmla="*/ 1 h 3"/>
                  <a:gd name="T6" fmla="*/ 473 w 2"/>
                  <a:gd name="T7" fmla="*/ 0 h 3"/>
                  <a:gd name="T8" fmla="*/ 473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solidFill>
                <a:srgbClr val="FFC2C2"/>
              </a:solidFill>
              <a:ln w="3175" cap="rnd">
                <a:solidFill>
                  <a:srgbClr val="C29494"/>
                </a:solidFill>
                <a:round/>
                <a:headEnd/>
                <a:tailEnd/>
              </a:ln>
            </p:spPr>
            <p:txBody>
              <a:bodyPr/>
              <a:lstStyle/>
              <a:p>
                <a:endParaRPr lang="en-US"/>
              </a:p>
            </p:txBody>
          </p:sp>
          <p:sp>
            <p:nvSpPr>
              <p:cNvPr id="866" name="Freeform 867"/>
              <p:cNvSpPr>
                <a:spLocks noChangeAspect="1"/>
              </p:cNvSpPr>
              <p:nvPr/>
            </p:nvSpPr>
            <p:spPr bwMode="auto">
              <a:xfrm>
                <a:off x="1939" y="2445"/>
                <a:ext cx="3" cy="4"/>
              </a:xfrm>
              <a:custGeom>
                <a:avLst/>
                <a:gdLst>
                  <a:gd name="T0" fmla="*/ 2 w 3"/>
                  <a:gd name="T1" fmla="*/ 116 h 3"/>
                  <a:gd name="T2" fmla="*/ 0 w 3"/>
                  <a:gd name="T3" fmla="*/ 116 h 3"/>
                  <a:gd name="T4" fmla="*/ 1 w 3"/>
                  <a:gd name="T5" fmla="*/ 1 h 3"/>
                  <a:gd name="T6" fmla="*/ 2 w 3"/>
                  <a:gd name="T7" fmla="*/ 1 h 3"/>
                  <a:gd name="T8" fmla="*/ 2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solidFill>
                <a:srgbClr val="FFC2C2"/>
              </a:solidFill>
              <a:ln w="3175" cap="rnd">
                <a:solidFill>
                  <a:srgbClr val="C29494"/>
                </a:solidFill>
                <a:round/>
                <a:headEnd/>
                <a:tailEnd/>
              </a:ln>
            </p:spPr>
            <p:txBody>
              <a:bodyPr/>
              <a:lstStyle/>
              <a:p>
                <a:endParaRPr lang="en-US"/>
              </a:p>
            </p:txBody>
          </p:sp>
          <p:sp>
            <p:nvSpPr>
              <p:cNvPr id="867" name="Freeform 868"/>
              <p:cNvSpPr>
                <a:spLocks noChangeAspect="1"/>
              </p:cNvSpPr>
              <p:nvPr/>
            </p:nvSpPr>
            <p:spPr bwMode="auto">
              <a:xfrm>
                <a:off x="2097" y="2629"/>
                <a:ext cx="4" cy="4"/>
              </a:xfrm>
              <a:custGeom>
                <a:avLst/>
                <a:gdLst>
                  <a:gd name="T0" fmla="*/ 116 w 3"/>
                  <a:gd name="T1" fmla="*/ 116 h 3"/>
                  <a:gd name="T2" fmla="*/ 1 w 3"/>
                  <a:gd name="T3" fmla="*/ 116 h 3"/>
                  <a:gd name="T4" fmla="*/ 1 w 3"/>
                  <a:gd name="T5" fmla="*/ 1 h 3"/>
                  <a:gd name="T6" fmla="*/ 116 w 3"/>
                  <a:gd name="T7" fmla="*/ 0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rgbClr val="D4BAC2"/>
              </a:solidFill>
              <a:ln w="3175" cap="rnd">
                <a:solidFill>
                  <a:srgbClr val="997480"/>
                </a:solidFill>
                <a:round/>
                <a:headEnd/>
                <a:tailEnd/>
              </a:ln>
            </p:spPr>
            <p:txBody>
              <a:bodyPr/>
              <a:lstStyle/>
              <a:p>
                <a:endParaRPr lang="en-US"/>
              </a:p>
            </p:txBody>
          </p:sp>
          <p:sp>
            <p:nvSpPr>
              <p:cNvPr id="868" name="Freeform 869"/>
              <p:cNvSpPr>
                <a:spLocks noChangeAspect="1"/>
              </p:cNvSpPr>
              <p:nvPr/>
            </p:nvSpPr>
            <p:spPr bwMode="auto">
              <a:xfrm>
                <a:off x="1467" y="2646"/>
                <a:ext cx="2" cy="3"/>
              </a:xfrm>
              <a:custGeom>
                <a:avLst/>
                <a:gdLst>
                  <a:gd name="T0" fmla="*/ 1 w 2"/>
                  <a:gd name="T1" fmla="*/ 2 h 3"/>
                  <a:gd name="T2" fmla="*/ 0 w 2"/>
                  <a:gd name="T3" fmla="*/ 2 h 3"/>
                  <a:gd name="T4" fmla="*/ 0 w 2"/>
                  <a:gd name="T5" fmla="*/ 1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solidFill>
                <a:srgbClr val="FFCCA8"/>
              </a:solidFill>
              <a:ln w="3175" cap="rnd">
                <a:solidFill>
                  <a:srgbClr val="B38768"/>
                </a:solidFill>
                <a:round/>
                <a:headEnd/>
                <a:tailEnd/>
              </a:ln>
            </p:spPr>
            <p:txBody>
              <a:bodyPr/>
              <a:lstStyle/>
              <a:p>
                <a:endParaRPr lang="en-US"/>
              </a:p>
            </p:txBody>
          </p:sp>
          <p:sp>
            <p:nvSpPr>
              <p:cNvPr id="869" name="Freeform 870"/>
              <p:cNvSpPr>
                <a:spLocks noChangeAspect="1"/>
              </p:cNvSpPr>
              <p:nvPr/>
            </p:nvSpPr>
            <p:spPr bwMode="auto">
              <a:xfrm>
                <a:off x="1480" y="2642"/>
                <a:ext cx="3" cy="4"/>
              </a:xfrm>
              <a:custGeom>
                <a:avLst/>
                <a:gdLst>
                  <a:gd name="T0" fmla="*/ 710 w 2"/>
                  <a:gd name="T1" fmla="*/ 1 h 3"/>
                  <a:gd name="T2" fmla="*/ 710 w 2"/>
                  <a:gd name="T3" fmla="*/ 155 h 3"/>
                  <a:gd name="T4" fmla="*/ 473 w 2"/>
                  <a:gd name="T5" fmla="*/ 116 h 3"/>
                  <a:gd name="T6" fmla="*/ 0 w 2"/>
                  <a:gd name="T7" fmla="*/ 1 h 3"/>
                  <a:gd name="T8" fmla="*/ 71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solidFill>
                <a:srgbClr val="FFCCA8"/>
              </a:solidFill>
              <a:ln w="3175" cap="rnd">
                <a:solidFill>
                  <a:srgbClr val="B38768"/>
                </a:solidFill>
                <a:round/>
                <a:headEnd/>
                <a:tailEnd/>
              </a:ln>
            </p:spPr>
            <p:txBody>
              <a:bodyPr/>
              <a:lstStyle/>
              <a:p>
                <a:endParaRPr lang="en-US"/>
              </a:p>
            </p:txBody>
          </p:sp>
          <p:sp>
            <p:nvSpPr>
              <p:cNvPr id="870" name="Freeform 871"/>
              <p:cNvSpPr>
                <a:spLocks noChangeAspect="1"/>
              </p:cNvSpPr>
              <p:nvPr/>
            </p:nvSpPr>
            <p:spPr bwMode="auto">
              <a:xfrm>
                <a:off x="1640" y="2689"/>
                <a:ext cx="2" cy="2"/>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rgbClr val="FFCCA8"/>
              </a:solidFill>
              <a:ln w="3175" cap="rnd">
                <a:solidFill>
                  <a:srgbClr val="B38768"/>
                </a:solidFill>
                <a:round/>
                <a:headEnd/>
                <a:tailEnd/>
              </a:ln>
            </p:spPr>
            <p:txBody>
              <a:bodyPr/>
              <a:lstStyle/>
              <a:p>
                <a:endParaRPr lang="en-US"/>
              </a:p>
            </p:txBody>
          </p:sp>
          <p:sp>
            <p:nvSpPr>
              <p:cNvPr id="871" name="Freeform 872"/>
              <p:cNvSpPr>
                <a:spLocks noChangeAspect="1"/>
              </p:cNvSpPr>
              <p:nvPr/>
            </p:nvSpPr>
            <p:spPr bwMode="auto">
              <a:xfrm>
                <a:off x="1643" y="2687"/>
                <a:ext cx="4" cy="2"/>
              </a:xfrm>
              <a:custGeom>
                <a:avLst/>
                <a:gdLst>
                  <a:gd name="T0" fmla="*/ 1 w 3"/>
                  <a:gd name="T1" fmla="*/ 2 h 2"/>
                  <a:gd name="T2" fmla="*/ 0 w 3"/>
                  <a:gd name="T3" fmla="*/ 1 h 2"/>
                  <a:gd name="T4" fmla="*/ 1 w 3"/>
                  <a:gd name="T5" fmla="*/ 0 h 2"/>
                  <a:gd name="T6" fmla="*/ 116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rgbClr val="FFCCA8"/>
              </a:solidFill>
              <a:ln w="3175" cap="rnd">
                <a:solidFill>
                  <a:srgbClr val="B38768"/>
                </a:solidFill>
                <a:round/>
                <a:headEnd/>
                <a:tailEnd/>
              </a:ln>
            </p:spPr>
            <p:txBody>
              <a:bodyPr/>
              <a:lstStyle/>
              <a:p>
                <a:endParaRPr lang="en-US"/>
              </a:p>
            </p:txBody>
          </p:sp>
          <p:sp>
            <p:nvSpPr>
              <p:cNvPr id="872" name="Freeform 873"/>
              <p:cNvSpPr>
                <a:spLocks noChangeAspect="1"/>
              </p:cNvSpPr>
              <p:nvPr/>
            </p:nvSpPr>
            <p:spPr bwMode="auto">
              <a:xfrm>
                <a:off x="1797" y="3478"/>
                <a:ext cx="2" cy="2"/>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EFBAFF"/>
              </a:solidFill>
              <a:ln w="3175" cap="rnd">
                <a:solidFill>
                  <a:srgbClr val="A686B0"/>
                </a:solidFill>
                <a:round/>
                <a:headEnd/>
                <a:tailEnd/>
              </a:ln>
            </p:spPr>
            <p:txBody>
              <a:bodyPr/>
              <a:lstStyle/>
              <a:p>
                <a:endParaRPr lang="en-US"/>
              </a:p>
            </p:txBody>
          </p:sp>
          <p:sp>
            <p:nvSpPr>
              <p:cNvPr id="873" name="Freeform 874"/>
              <p:cNvSpPr>
                <a:spLocks noChangeAspect="1"/>
              </p:cNvSpPr>
              <p:nvPr/>
            </p:nvSpPr>
            <p:spPr bwMode="auto">
              <a:xfrm>
                <a:off x="1798" y="3407"/>
                <a:ext cx="3" cy="3"/>
              </a:xfrm>
              <a:custGeom>
                <a:avLst/>
                <a:gdLst>
                  <a:gd name="T0" fmla="*/ 710 w 2"/>
                  <a:gd name="T1" fmla="*/ 2 h 3"/>
                  <a:gd name="T2" fmla="*/ 473 w 2"/>
                  <a:gd name="T3" fmla="*/ 3 h 3"/>
                  <a:gd name="T4" fmla="*/ 0 w 2"/>
                  <a:gd name="T5" fmla="*/ 2 h 3"/>
                  <a:gd name="T6" fmla="*/ 473 w 2"/>
                  <a:gd name="T7" fmla="*/ 0 h 3"/>
                  <a:gd name="T8" fmla="*/ 710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874" name="Freeform 875"/>
              <p:cNvSpPr>
                <a:spLocks noChangeAspect="1"/>
              </p:cNvSpPr>
              <p:nvPr/>
            </p:nvSpPr>
            <p:spPr bwMode="auto">
              <a:xfrm>
                <a:off x="1784" y="3449"/>
                <a:ext cx="2" cy="2"/>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solidFill>
                <a:srgbClr val="EFBAFF"/>
              </a:solidFill>
              <a:ln w="3175" cap="rnd">
                <a:solidFill>
                  <a:srgbClr val="A686B0"/>
                </a:solidFill>
                <a:round/>
                <a:headEnd/>
                <a:tailEnd/>
              </a:ln>
            </p:spPr>
            <p:txBody>
              <a:bodyPr/>
              <a:lstStyle/>
              <a:p>
                <a:endParaRPr lang="en-US"/>
              </a:p>
            </p:txBody>
          </p:sp>
          <p:sp>
            <p:nvSpPr>
              <p:cNvPr id="875" name="Freeform 876"/>
              <p:cNvSpPr>
                <a:spLocks noChangeAspect="1"/>
              </p:cNvSpPr>
              <p:nvPr/>
            </p:nvSpPr>
            <p:spPr bwMode="auto">
              <a:xfrm>
                <a:off x="1789" y="3460"/>
                <a:ext cx="3" cy="2"/>
              </a:xfrm>
              <a:custGeom>
                <a:avLst/>
                <a:gdLst>
                  <a:gd name="T0" fmla="*/ 2 w 3"/>
                  <a:gd name="T1" fmla="*/ 2 h 2"/>
                  <a:gd name="T2" fmla="*/ 0 w 3"/>
                  <a:gd name="T3" fmla="*/ 1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solidFill>
                <a:srgbClr val="EFBAFF"/>
              </a:solidFill>
              <a:ln w="3175" cap="rnd">
                <a:solidFill>
                  <a:srgbClr val="A686B0"/>
                </a:solidFill>
                <a:round/>
                <a:headEnd/>
                <a:tailEnd/>
              </a:ln>
            </p:spPr>
            <p:txBody>
              <a:bodyPr/>
              <a:lstStyle/>
              <a:p>
                <a:endParaRPr lang="en-US"/>
              </a:p>
            </p:txBody>
          </p:sp>
          <p:sp>
            <p:nvSpPr>
              <p:cNvPr id="876" name="Freeform 877"/>
              <p:cNvSpPr>
                <a:spLocks noChangeAspect="1"/>
              </p:cNvSpPr>
              <p:nvPr/>
            </p:nvSpPr>
            <p:spPr bwMode="auto">
              <a:xfrm>
                <a:off x="1786" y="3464"/>
                <a:ext cx="4" cy="3"/>
              </a:xfrm>
              <a:custGeom>
                <a:avLst/>
                <a:gdLst>
                  <a:gd name="T0" fmla="*/ 1 w 3"/>
                  <a:gd name="T1" fmla="*/ 710 h 2"/>
                  <a:gd name="T2" fmla="*/ 0 w 3"/>
                  <a:gd name="T3" fmla="*/ 710 h 2"/>
                  <a:gd name="T4" fmla="*/ 1 w 3"/>
                  <a:gd name="T5" fmla="*/ 473 h 2"/>
                  <a:gd name="T6" fmla="*/ 116 w 3"/>
                  <a:gd name="T7" fmla="*/ 0 h 2"/>
                  <a:gd name="T8" fmla="*/ 1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solidFill>
                <a:srgbClr val="EFBAFF"/>
              </a:solidFill>
              <a:ln w="3175" cap="rnd">
                <a:solidFill>
                  <a:srgbClr val="A686B0"/>
                </a:solidFill>
                <a:round/>
                <a:headEnd/>
                <a:tailEnd/>
              </a:ln>
            </p:spPr>
            <p:txBody>
              <a:bodyPr/>
              <a:lstStyle/>
              <a:p>
                <a:endParaRPr lang="en-US"/>
              </a:p>
            </p:txBody>
          </p:sp>
          <p:sp>
            <p:nvSpPr>
              <p:cNvPr id="877" name="Freeform 878"/>
              <p:cNvSpPr>
                <a:spLocks noChangeAspect="1"/>
              </p:cNvSpPr>
              <p:nvPr/>
            </p:nvSpPr>
            <p:spPr bwMode="auto">
              <a:xfrm>
                <a:off x="1796" y="3454"/>
                <a:ext cx="2" cy="3"/>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EFBAFF"/>
              </a:solidFill>
              <a:ln w="3175" cap="rnd">
                <a:solidFill>
                  <a:srgbClr val="A686B0"/>
                </a:solidFill>
                <a:round/>
                <a:headEnd/>
                <a:tailEnd/>
              </a:ln>
            </p:spPr>
            <p:txBody>
              <a:bodyPr/>
              <a:lstStyle/>
              <a:p>
                <a:endParaRPr lang="en-US"/>
              </a:p>
            </p:txBody>
          </p:sp>
          <p:sp>
            <p:nvSpPr>
              <p:cNvPr id="878" name="Oval 879"/>
              <p:cNvSpPr>
                <a:spLocks noChangeAspect="1" noChangeArrowheads="1"/>
              </p:cNvSpPr>
              <p:nvPr/>
            </p:nvSpPr>
            <p:spPr bwMode="auto">
              <a:xfrm>
                <a:off x="1795" y="3457"/>
                <a:ext cx="1" cy="4"/>
              </a:xfrm>
              <a:prstGeom prst="ellipse">
                <a:avLst/>
              </a:prstGeom>
              <a:solidFill>
                <a:srgbClr val="EFBAFF"/>
              </a:solidFill>
              <a:ln w="3175" cap="rnd">
                <a:solidFill>
                  <a:srgbClr val="A686B0"/>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79" name="Freeform 880"/>
              <p:cNvSpPr>
                <a:spLocks noChangeAspect="1"/>
              </p:cNvSpPr>
              <p:nvPr/>
            </p:nvSpPr>
            <p:spPr bwMode="auto">
              <a:xfrm>
                <a:off x="1795" y="3440"/>
                <a:ext cx="2" cy="4"/>
              </a:xfrm>
              <a:custGeom>
                <a:avLst/>
                <a:gdLst>
                  <a:gd name="T0" fmla="*/ 2 w 2"/>
                  <a:gd name="T1" fmla="*/ 116 h 3"/>
                  <a:gd name="T2" fmla="*/ 2 w 2"/>
                  <a:gd name="T3" fmla="*/ 155 h 3"/>
                  <a:gd name="T4" fmla="*/ 0 w 2"/>
                  <a:gd name="T5" fmla="*/ 116 h 3"/>
                  <a:gd name="T6" fmla="*/ 1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880" name="Freeform 881"/>
              <p:cNvSpPr>
                <a:spLocks noChangeAspect="1"/>
              </p:cNvSpPr>
              <p:nvPr/>
            </p:nvSpPr>
            <p:spPr bwMode="auto">
              <a:xfrm>
                <a:off x="1793" y="3470"/>
                <a:ext cx="3" cy="3"/>
              </a:xfrm>
              <a:custGeom>
                <a:avLst/>
                <a:gdLst>
                  <a:gd name="T0" fmla="*/ 473 w 2"/>
                  <a:gd name="T1" fmla="*/ 0 h 2"/>
                  <a:gd name="T2" fmla="*/ 710 w 2"/>
                  <a:gd name="T3" fmla="*/ 473 h 2"/>
                  <a:gd name="T4" fmla="*/ 473 w 2"/>
                  <a:gd name="T5" fmla="*/ 473 h 2"/>
                  <a:gd name="T6" fmla="*/ 0 w 2"/>
                  <a:gd name="T7" fmla="*/ 0 h 2"/>
                  <a:gd name="T8" fmla="*/ 473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solidFill>
                <a:srgbClr val="EFBAFF"/>
              </a:solidFill>
              <a:ln w="3175" cap="rnd">
                <a:solidFill>
                  <a:srgbClr val="A686B0"/>
                </a:solidFill>
                <a:round/>
                <a:headEnd/>
                <a:tailEnd/>
              </a:ln>
            </p:spPr>
            <p:txBody>
              <a:bodyPr/>
              <a:lstStyle/>
              <a:p>
                <a:endParaRPr lang="en-US"/>
              </a:p>
            </p:txBody>
          </p:sp>
          <p:sp>
            <p:nvSpPr>
              <p:cNvPr id="881" name="Freeform 882"/>
              <p:cNvSpPr>
                <a:spLocks noChangeAspect="1"/>
              </p:cNvSpPr>
              <p:nvPr/>
            </p:nvSpPr>
            <p:spPr bwMode="auto">
              <a:xfrm>
                <a:off x="1792" y="3467"/>
                <a:ext cx="4" cy="2"/>
              </a:xfrm>
              <a:custGeom>
                <a:avLst/>
                <a:gdLst>
                  <a:gd name="T0" fmla="*/ 116 w 3"/>
                  <a:gd name="T1" fmla="*/ 0 h 2"/>
                  <a:gd name="T2" fmla="*/ 116 w 3"/>
                  <a:gd name="T3" fmla="*/ 1 h 2"/>
                  <a:gd name="T4" fmla="*/ 1 w 3"/>
                  <a:gd name="T5" fmla="*/ 1 h 2"/>
                  <a:gd name="T6" fmla="*/ 0 w 3"/>
                  <a:gd name="T7" fmla="*/ 0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solidFill>
                <a:srgbClr val="EFBAFF"/>
              </a:solidFill>
              <a:ln w="3175" cap="rnd">
                <a:solidFill>
                  <a:srgbClr val="A686B0"/>
                </a:solidFill>
                <a:round/>
                <a:headEnd/>
                <a:tailEnd/>
              </a:ln>
            </p:spPr>
            <p:txBody>
              <a:bodyPr/>
              <a:lstStyle/>
              <a:p>
                <a:endParaRPr lang="en-US"/>
              </a:p>
            </p:txBody>
          </p:sp>
          <p:sp>
            <p:nvSpPr>
              <p:cNvPr id="882" name="Freeform 883"/>
              <p:cNvSpPr>
                <a:spLocks noChangeAspect="1"/>
              </p:cNvSpPr>
              <p:nvPr/>
            </p:nvSpPr>
            <p:spPr bwMode="auto">
              <a:xfrm>
                <a:off x="1792" y="3463"/>
                <a:ext cx="4" cy="3"/>
              </a:xfrm>
              <a:custGeom>
                <a:avLst/>
                <a:gdLst>
                  <a:gd name="T0" fmla="*/ 116 w 3"/>
                  <a:gd name="T1" fmla="*/ 0 h 2"/>
                  <a:gd name="T2" fmla="*/ 155 w 3"/>
                  <a:gd name="T3" fmla="*/ 473 h 2"/>
                  <a:gd name="T4" fmla="*/ 116 w 3"/>
                  <a:gd name="T5" fmla="*/ 710 h 2"/>
                  <a:gd name="T6" fmla="*/ 0 w 3"/>
                  <a:gd name="T7" fmla="*/ 0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solidFill>
                <a:srgbClr val="EFBAFF"/>
              </a:solidFill>
              <a:ln w="3175" cap="rnd">
                <a:solidFill>
                  <a:srgbClr val="A686B0"/>
                </a:solidFill>
                <a:round/>
                <a:headEnd/>
                <a:tailEnd/>
              </a:ln>
            </p:spPr>
            <p:txBody>
              <a:bodyPr/>
              <a:lstStyle/>
              <a:p>
                <a:endParaRPr lang="en-US"/>
              </a:p>
            </p:txBody>
          </p:sp>
          <p:sp>
            <p:nvSpPr>
              <p:cNvPr id="883" name="Oval 884"/>
              <p:cNvSpPr>
                <a:spLocks noChangeAspect="1" noChangeArrowheads="1"/>
              </p:cNvSpPr>
              <p:nvPr/>
            </p:nvSpPr>
            <p:spPr bwMode="auto">
              <a:xfrm>
                <a:off x="1775" y="3457"/>
                <a:ext cx="2" cy="3"/>
              </a:xfrm>
              <a:prstGeom prst="ellipse">
                <a:avLst/>
              </a:prstGeom>
              <a:solidFill>
                <a:srgbClr val="EFBAFF"/>
              </a:solidFill>
              <a:ln w="3175" cap="rnd">
                <a:solidFill>
                  <a:srgbClr val="A686B0"/>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84" name="Freeform 885"/>
              <p:cNvSpPr>
                <a:spLocks noChangeAspect="1"/>
              </p:cNvSpPr>
              <p:nvPr/>
            </p:nvSpPr>
            <p:spPr bwMode="auto">
              <a:xfrm>
                <a:off x="1775" y="3433"/>
                <a:ext cx="4" cy="4"/>
              </a:xfrm>
              <a:custGeom>
                <a:avLst/>
                <a:gdLst>
                  <a:gd name="T0" fmla="*/ 116 w 3"/>
                  <a:gd name="T1" fmla="*/ 116 h 3"/>
                  <a:gd name="T2" fmla="*/ 0 w 3"/>
                  <a:gd name="T3" fmla="*/ 116 h 3"/>
                  <a:gd name="T4" fmla="*/ 1 w 3"/>
                  <a:gd name="T5" fmla="*/ 1 h 3"/>
                  <a:gd name="T6" fmla="*/ 116 w 3"/>
                  <a:gd name="T7" fmla="*/ 1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solidFill>
                <a:srgbClr val="EFBAFF"/>
              </a:solidFill>
              <a:ln w="3175" cap="rnd">
                <a:solidFill>
                  <a:srgbClr val="A686B0"/>
                </a:solidFill>
                <a:round/>
                <a:headEnd/>
                <a:tailEnd/>
              </a:ln>
            </p:spPr>
            <p:txBody>
              <a:bodyPr/>
              <a:lstStyle/>
              <a:p>
                <a:endParaRPr lang="en-US"/>
              </a:p>
            </p:txBody>
          </p:sp>
          <p:sp>
            <p:nvSpPr>
              <p:cNvPr id="885" name="Freeform 886"/>
              <p:cNvSpPr>
                <a:spLocks noChangeAspect="1"/>
              </p:cNvSpPr>
              <p:nvPr/>
            </p:nvSpPr>
            <p:spPr bwMode="auto">
              <a:xfrm>
                <a:off x="1805" y="3518"/>
                <a:ext cx="4" cy="4"/>
              </a:xfrm>
              <a:custGeom>
                <a:avLst/>
                <a:gdLst>
                  <a:gd name="T0" fmla="*/ 155 w 3"/>
                  <a:gd name="T1" fmla="*/ 116 h 3"/>
                  <a:gd name="T2" fmla="*/ 1 w 3"/>
                  <a:gd name="T3" fmla="*/ 155 h 3"/>
                  <a:gd name="T4" fmla="*/ 0 w 3"/>
                  <a:gd name="T5" fmla="*/ 116 h 3"/>
                  <a:gd name="T6" fmla="*/ 1 w 3"/>
                  <a:gd name="T7" fmla="*/ 0 h 3"/>
                  <a:gd name="T8" fmla="*/ 155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solidFill>
                <a:srgbClr val="EFBAFF"/>
              </a:solidFill>
              <a:ln w="3175" cap="rnd">
                <a:solidFill>
                  <a:srgbClr val="A686B0"/>
                </a:solidFill>
                <a:round/>
                <a:headEnd/>
                <a:tailEnd/>
              </a:ln>
            </p:spPr>
            <p:txBody>
              <a:bodyPr/>
              <a:lstStyle/>
              <a:p>
                <a:endParaRPr lang="en-US"/>
              </a:p>
            </p:txBody>
          </p:sp>
          <p:sp>
            <p:nvSpPr>
              <p:cNvPr id="886" name="Freeform 887"/>
              <p:cNvSpPr>
                <a:spLocks noChangeAspect="1"/>
              </p:cNvSpPr>
              <p:nvPr/>
            </p:nvSpPr>
            <p:spPr bwMode="auto">
              <a:xfrm>
                <a:off x="1781" y="3539"/>
                <a:ext cx="3" cy="2"/>
              </a:xfrm>
              <a:custGeom>
                <a:avLst/>
                <a:gdLst>
                  <a:gd name="T0" fmla="*/ 710 w 2"/>
                  <a:gd name="T1" fmla="*/ 1 h 2"/>
                  <a:gd name="T2" fmla="*/ 473 w 2"/>
                  <a:gd name="T3" fmla="*/ 2 h 2"/>
                  <a:gd name="T4" fmla="*/ 0 w 2"/>
                  <a:gd name="T5" fmla="*/ 2 h 2"/>
                  <a:gd name="T6" fmla="*/ 0 w 2"/>
                  <a:gd name="T7" fmla="*/ 0 h 2"/>
                  <a:gd name="T8" fmla="*/ 710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solidFill>
                <a:srgbClr val="EFBAFF"/>
              </a:solidFill>
              <a:ln w="3175" cap="rnd">
                <a:solidFill>
                  <a:srgbClr val="A686B0"/>
                </a:solidFill>
                <a:round/>
                <a:headEnd/>
                <a:tailEnd/>
              </a:ln>
            </p:spPr>
            <p:txBody>
              <a:bodyPr/>
              <a:lstStyle/>
              <a:p>
                <a:endParaRPr lang="en-US"/>
              </a:p>
            </p:txBody>
          </p:sp>
          <p:sp>
            <p:nvSpPr>
              <p:cNvPr id="887" name="Freeform 888"/>
              <p:cNvSpPr>
                <a:spLocks noChangeAspect="1"/>
              </p:cNvSpPr>
              <p:nvPr/>
            </p:nvSpPr>
            <p:spPr bwMode="auto">
              <a:xfrm>
                <a:off x="1780" y="3543"/>
                <a:ext cx="3" cy="3"/>
              </a:xfrm>
              <a:custGeom>
                <a:avLst/>
                <a:gdLst>
                  <a:gd name="T0" fmla="*/ 473 w 2"/>
                  <a:gd name="T1" fmla="*/ 2 h 3"/>
                  <a:gd name="T2" fmla="*/ 473 w 2"/>
                  <a:gd name="T3" fmla="*/ 3 h 3"/>
                  <a:gd name="T4" fmla="*/ 0 w 2"/>
                  <a:gd name="T5" fmla="*/ 2 h 3"/>
                  <a:gd name="T6" fmla="*/ 473 w 2"/>
                  <a:gd name="T7" fmla="*/ 0 h 3"/>
                  <a:gd name="T8" fmla="*/ 47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solidFill>
                <a:srgbClr val="EFBAFF"/>
              </a:solidFill>
              <a:ln w="3175" cap="rnd">
                <a:solidFill>
                  <a:srgbClr val="A686B0"/>
                </a:solidFill>
                <a:round/>
                <a:headEnd/>
                <a:tailEnd/>
              </a:ln>
            </p:spPr>
            <p:txBody>
              <a:bodyPr/>
              <a:lstStyle/>
              <a:p>
                <a:endParaRPr lang="en-US"/>
              </a:p>
            </p:txBody>
          </p:sp>
          <p:sp>
            <p:nvSpPr>
              <p:cNvPr id="888" name="Freeform 889"/>
              <p:cNvSpPr>
                <a:spLocks noChangeAspect="1"/>
              </p:cNvSpPr>
              <p:nvPr/>
            </p:nvSpPr>
            <p:spPr bwMode="auto">
              <a:xfrm>
                <a:off x="1784" y="3537"/>
                <a:ext cx="2" cy="3"/>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EFBAFF"/>
              </a:solidFill>
              <a:ln w="3175" cap="rnd">
                <a:solidFill>
                  <a:srgbClr val="A686B0"/>
                </a:solidFill>
                <a:round/>
                <a:headEnd/>
                <a:tailEnd/>
              </a:ln>
            </p:spPr>
            <p:txBody>
              <a:bodyPr/>
              <a:lstStyle/>
              <a:p>
                <a:endParaRPr lang="en-US"/>
              </a:p>
            </p:txBody>
          </p:sp>
          <p:sp>
            <p:nvSpPr>
              <p:cNvPr id="889" name="Freeform 890"/>
              <p:cNvSpPr>
                <a:spLocks noChangeAspect="1"/>
              </p:cNvSpPr>
              <p:nvPr/>
            </p:nvSpPr>
            <p:spPr bwMode="auto">
              <a:xfrm>
                <a:off x="1785" y="3533"/>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890" name="Freeform 891"/>
              <p:cNvSpPr>
                <a:spLocks noChangeAspect="1"/>
              </p:cNvSpPr>
              <p:nvPr/>
            </p:nvSpPr>
            <p:spPr bwMode="auto">
              <a:xfrm>
                <a:off x="1786" y="3541"/>
                <a:ext cx="3" cy="4"/>
              </a:xfrm>
              <a:custGeom>
                <a:avLst/>
                <a:gdLst>
                  <a:gd name="T0" fmla="*/ 710 w 2"/>
                  <a:gd name="T1" fmla="*/ 116 h 3"/>
                  <a:gd name="T2" fmla="*/ 473 w 2"/>
                  <a:gd name="T3" fmla="*/ 155 h 3"/>
                  <a:gd name="T4" fmla="*/ 0 w 2"/>
                  <a:gd name="T5" fmla="*/ 116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891" name="Oval 892"/>
              <p:cNvSpPr>
                <a:spLocks noChangeAspect="1" noChangeArrowheads="1"/>
              </p:cNvSpPr>
              <p:nvPr/>
            </p:nvSpPr>
            <p:spPr bwMode="auto">
              <a:xfrm>
                <a:off x="1785" y="3523"/>
                <a:ext cx="1" cy="4"/>
              </a:xfrm>
              <a:prstGeom prst="ellipse">
                <a:avLst/>
              </a:prstGeom>
              <a:solidFill>
                <a:srgbClr val="EFBAFF"/>
              </a:solidFill>
              <a:ln w="3175" cap="rnd">
                <a:solidFill>
                  <a:srgbClr val="A686B0"/>
                </a:solidFill>
                <a:round/>
                <a:headEnd/>
                <a:tailEnd/>
              </a:ln>
            </p:spPr>
            <p:txBody>
              <a:bodyPr/>
              <a:lstStyle>
                <a:lvl1pPr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92" name="Freeform 893"/>
              <p:cNvSpPr>
                <a:spLocks noChangeAspect="1"/>
              </p:cNvSpPr>
              <p:nvPr/>
            </p:nvSpPr>
            <p:spPr bwMode="auto">
              <a:xfrm>
                <a:off x="1781" y="3514"/>
                <a:ext cx="4" cy="2"/>
              </a:xfrm>
              <a:custGeom>
                <a:avLst/>
                <a:gdLst>
                  <a:gd name="T0" fmla="*/ 1 w 3"/>
                  <a:gd name="T1" fmla="*/ 1 h 2"/>
                  <a:gd name="T2" fmla="*/ 0 w 3"/>
                  <a:gd name="T3" fmla="*/ 1 h 2"/>
                  <a:gd name="T4" fmla="*/ 1 w 3"/>
                  <a:gd name="T5" fmla="*/ 0 h 2"/>
                  <a:gd name="T6" fmla="*/ 155 w 3"/>
                  <a:gd name="T7" fmla="*/ 0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solidFill>
                <a:srgbClr val="EFBAFF"/>
              </a:solidFill>
              <a:ln w="3175" cap="rnd">
                <a:solidFill>
                  <a:srgbClr val="A686B0"/>
                </a:solidFill>
                <a:round/>
                <a:headEnd/>
                <a:tailEnd/>
              </a:ln>
            </p:spPr>
            <p:txBody>
              <a:bodyPr/>
              <a:lstStyle/>
              <a:p>
                <a:endParaRPr lang="en-US"/>
              </a:p>
            </p:txBody>
          </p:sp>
          <p:sp>
            <p:nvSpPr>
              <p:cNvPr id="893" name="Freeform 894"/>
              <p:cNvSpPr>
                <a:spLocks noChangeAspect="1"/>
              </p:cNvSpPr>
              <p:nvPr/>
            </p:nvSpPr>
            <p:spPr bwMode="auto">
              <a:xfrm>
                <a:off x="1790" y="3500"/>
                <a:ext cx="2" cy="4"/>
              </a:xfrm>
              <a:custGeom>
                <a:avLst/>
                <a:gdLst>
                  <a:gd name="T0" fmla="*/ 1 w 2"/>
                  <a:gd name="T1" fmla="*/ 155 h 3"/>
                  <a:gd name="T2" fmla="*/ 0 w 2"/>
                  <a:gd name="T3" fmla="*/ 155 h 3"/>
                  <a:gd name="T4" fmla="*/ 0 w 2"/>
                  <a:gd name="T5" fmla="*/ 1 h 3"/>
                  <a:gd name="T6" fmla="*/ 2 w 2"/>
                  <a:gd name="T7" fmla="*/ 1 h 3"/>
                  <a:gd name="T8" fmla="*/ 1 w 2"/>
                  <a:gd name="T9" fmla="*/ 15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solidFill>
                <a:srgbClr val="EFBAFF"/>
              </a:solidFill>
              <a:ln w="3175" cap="rnd">
                <a:solidFill>
                  <a:srgbClr val="A686B0"/>
                </a:solidFill>
                <a:round/>
                <a:headEnd/>
                <a:tailEnd/>
              </a:ln>
            </p:spPr>
            <p:txBody>
              <a:bodyPr/>
              <a:lstStyle/>
              <a:p>
                <a:endParaRPr lang="en-US"/>
              </a:p>
            </p:txBody>
          </p:sp>
          <p:sp>
            <p:nvSpPr>
              <p:cNvPr id="894" name="Freeform 895"/>
              <p:cNvSpPr>
                <a:spLocks noChangeAspect="1"/>
              </p:cNvSpPr>
              <p:nvPr/>
            </p:nvSpPr>
            <p:spPr bwMode="auto">
              <a:xfrm>
                <a:off x="1787" y="3563"/>
                <a:ext cx="4" cy="2"/>
              </a:xfrm>
              <a:custGeom>
                <a:avLst/>
                <a:gdLst>
                  <a:gd name="T0" fmla="*/ 116 w 3"/>
                  <a:gd name="T1" fmla="*/ 1 h 2"/>
                  <a:gd name="T2" fmla="*/ 116 w 3"/>
                  <a:gd name="T3" fmla="*/ 2 h 2"/>
                  <a:gd name="T4" fmla="*/ 1 w 3"/>
                  <a:gd name="T5" fmla="*/ 2 h 2"/>
                  <a:gd name="T6" fmla="*/ 0 w 3"/>
                  <a:gd name="T7" fmla="*/ 0 h 2"/>
                  <a:gd name="T8" fmla="*/ 116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solidFill>
                <a:srgbClr val="EFBAFF"/>
              </a:solidFill>
              <a:ln w="3175" cap="rnd">
                <a:solidFill>
                  <a:srgbClr val="A686B0"/>
                </a:solidFill>
                <a:round/>
                <a:headEnd/>
                <a:tailEnd/>
              </a:ln>
            </p:spPr>
            <p:txBody>
              <a:bodyPr/>
              <a:lstStyle/>
              <a:p>
                <a:endParaRPr lang="en-US"/>
              </a:p>
            </p:txBody>
          </p:sp>
          <p:sp>
            <p:nvSpPr>
              <p:cNvPr id="895" name="Freeform 896"/>
              <p:cNvSpPr>
                <a:spLocks noChangeAspect="1"/>
              </p:cNvSpPr>
              <p:nvPr/>
            </p:nvSpPr>
            <p:spPr bwMode="auto">
              <a:xfrm>
                <a:off x="1807" y="3589"/>
                <a:ext cx="2" cy="4"/>
              </a:xfrm>
              <a:custGeom>
                <a:avLst/>
                <a:gdLst>
                  <a:gd name="T0" fmla="*/ 2 w 2"/>
                  <a:gd name="T1" fmla="*/ 1 h 3"/>
                  <a:gd name="T2" fmla="*/ 1 w 2"/>
                  <a:gd name="T3" fmla="*/ 155 h 3"/>
                  <a:gd name="T4" fmla="*/ 0 w 2"/>
                  <a:gd name="T5" fmla="*/ 116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solidFill>
                <a:srgbClr val="EFBAFF"/>
              </a:solidFill>
              <a:ln w="3175" cap="rnd">
                <a:solidFill>
                  <a:srgbClr val="A686B0"/>
                </a:solidFill>
                <a:round/>
                <a:headEnd/>
                <a:tailEnd/>
              </a:ln>
            </p:spPr>
            <p:txBody>
              <a:bodyPr/>
              <a:lstStyle/>
              <a:p>
                <a:endParaRPr lang="en-US"/>
              </a:p>
            </p:txBody>
          </p:sp>
          <p:sp>
            <p:nvSpPr>
              <p:cNvPr id="896" name="Freeform 897"/>
              <p:cNvSpPr>
                <a:spLocks noChangeAspect="1"/>
              </p:cNvSpPr>
              <p:nvPr/>
            </p:nvSpPr>
            <p:spPr bwMode="auto">
              <a:xfrm>
                <a:off x="1796" y="3570"/>
                <a:ext cx="2" cy="4"/>
              </a:xfrm>
              <a:custGeom>
                <a:avLst/>
                <a:gdLst>
                  <a:gd name="T0" fmla="*/ 2 w 2"/>
                  <a:gd name="T1" fmla="*/ 116 h 3"/>
                  <a:gd name="T2" fmla="*/ 1 w 2"/>
                  <a:gd name="T3" fmla="*/ 116 h 3"/>
                  <a:gd name="T4" fmla="*/ 1 w 2"/>
                  <a:gd name="T5" fmla="*/ 1 h 3"/>
                  <a:gd name="T6" fmla="*/ 2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solidFill>
                <a:srgbClr val="EFBAFF"/>
              </a:solidFill>
              <a:ln w="3175" cap="rnd">
                <a:solidFill>
                  <a:srgbClr val="A686B0"/>
                </a:solidFill>
                <a:round/>
                <a:headEnd/>
                <a:tailEnd/>
              </a:ln>
            </p:spPr>
            <p:txBody>
              <a:bodyPr/>
              <a:lstStyle/>
              <a:p>
                <a:endParaRPr lang="en-US"/>
              </a:p>
            </p:txBody>
          </p:sp>
          <p:sp>
            <p:nvSpPr>
              <p:cNvPr id="897" name="Freeform 898"/>
              <p:cNvSpPr>
                <a:spLocks noChangeAspect="1"/>
              </p:cNvSpPr>
              <p:nvPr/>
            </p:nvSpPr>
            <p:spPr bwMode="auto">
              <a:xfrm>
                <a:off x="1801" y="3609"/>
                <a:ext cx="3" cy="2"/>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EFBAFF"/>
              </a:solidFill>
              <a:ln w="3175" cap="rnd">
                <a:solidFill>
                  <a:srgbClr val="A686B0"/>
                </a:solidFill>
                <a:round/>
                <a:headEnd/>
                <a:tailEnd/>
              </a:ln>
            </p:spPr>
            <p:txBody>
              <a:bodyPr/>
              <a:lstStyle/>
              <a:p>
                <a:endParaRPr lang="en-US"/>
              </a:p>
            </p:txBody>
          </p:sp>
          <p:sp>
            <p:nvSpPr>
              <p:cNvPr id="898" name="Freeform 899"/>
              <p:cNvSpPr>
                <a:spLocks noChangeAspect="1"/>
              </p:cNvSpPr>
              <p:nvPr/>
            </p:nvSpPr>
            <p:spPr bwMode="auto">
              <a:xfrm>
                <a:off x="1919" y="3678"/>
                <a:ext cx="4" cy="4"/>
              </a:xfrm>
              <a:custGeom>
                <a:avLst/>
                <a:gdLst>
                  <a:gd name="T0" fmla="*/ 116 w 3"/>
                  <a:gd name="T1" fmla="*/ 116 h 3"/>
                  <a:gd name="T2" fmla="*/ 1 w 3"/>
                  <a:gd name="T3" fmla="*/ 116 h 3"/>
                  <a:gd name="T4" fmla="*/ 1 w 3"/>
                  <a:gd name="T5" fmla="*/ 1 h 3"/>
                  <a:gd name="T6" fmla="*/ 116 w 3"/>
                  <a:gd name="T7" fmla="*/ 0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solidFill>
                <a:srgbClr val="EFBAFF"/>
              </a:solidFill>
              <a:ln w="3175" cap="rnd">
                <a:solidFill>
                  <a:srgbClr val="A686B0"/>
                </a:solidFill>
                <a:round/>
                <a:headEnd/>
                <a:tailEnd/>
              </a:ln>
            </p:spPr>
            <p:txBody>
              <a:bodyPr/>
              <a:lstStyle/>
              <a:p>
                <a:endParaRPr lang="en-US"/>
              </a:p>
            </p:txBody>
          </p:sp>
          <p:sp>
            <p:nvSpPr>
              <p:cNvPr id="899" name="Freeform 900"/>
              <p:cNvSpPr>
                <a:spLocks noChangeAspect="1"/>
              </p:cNvSpPr>
              <p:nvPr/>
            </p:nvSpPr>
            <p:spPr bwMode="auto">
              <a:xfrm>
                <a:off x="1912" y="3694"/>
                <a:ext cx="4" cy="2"/>
              </a:xfrm>
              <a:custGeom>
                <a:avLst/>
                <a:gdLst>
                  <a:gd name="T0" fmla="*/ 1 w 3"/>
                  <a:gd name="T1" fmla="*/ 2 h 2"/>
                  <a:gd name="T2" fmla="*/ 0 w 3"/>
                  <a:gd name="T3" fmla="*/ 2 h 2"/>
                  <a:gd name="T4" fmla="*/ 1 w 3"/>
                  <a:gd name="T5" fmla="*/ 0 h 2"/>
                  <a:gd name="T6" fmla="*/ 116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solidFill>
                <a:srgbClr val="EFBAFF"/>
              </a:solidFill>
              <a:ln w="3175" cap="rnd">
                <a:solidFill>
                  <a:srgbClr val="A686B0"/>
                </a:solidFill>
                <a:round/>
                <a:headEnd/>
                <a:tailEnd/>
              </a:ln>
            </p:spPr>
            <p:txBody>
              <a:bodyPr/>
              <a:lstStyle/>
              <a:p>
                <a:endParaRPr lang="en-US"/>
              </a:p>
            </p:txBody>
          </p:sp>
          <p:sp>
            <p:nvSpPr>
              <p:cNvPr id="900" name="Freeform 901"/>
              <p:cNvSpPr>
                <a:spLocks noChangeAspect="1"/>
              </p:cNvSpPr>
              <p:nvPr/>
            </p:nvSpPr>
            <p:spPr bwMode="auto">
              <a:xfrm>
                <a:off x="3476" y="975"/>
                <a:ext cx="1" cy="2"/>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FFE270"/>
              </a:solidFill>
              <a:ln w="3175" cap="rnd">
                <a:solidFill>
                  <a:srgbClr val="9C926C"/>
                </a:solidFill>
                <a:round/>
                <a:headEnd/>
                <a:tailEnd/>
              </a:ln>
            </p:spPr>
            <p:txBody>
              <a:bodyPr/>
              <a:lstStyle/>
              <a:p>
                <a:endParaRPr lang="en-US"/>
              </a:p>
            </p:txBody>
          </p:sp>
          <p:sp>
            <p:nvSpPr>
              <p:cNvPr id="901" name="Freeform 902"/>
              <p:cNvSpPr>
                <a:spLocks noChangeAspect="1"/>
              </p:cNvSpPr>
              <p:nvPr/>
            </p:nvSpPr>
            <p:spPr bwMode="auto">
              <a:xfrm>
                <a:off x="3534" y="969"/>
                <a:ext cx="1" cy="4"/>
              </a:xfrm>
              <a:custGeom>
                <a:avLst/>
                <a:gdLst>
                  <a:gd name="T0" fmla="*/ 1 w 1"/>
                  <a:gd name="T1" fmla="*/ 116 h 3"/>
                  <a:gd name="T2" fmla="*/ 0 w 1"/>
                  <a:gd name="T3" fmla="*/ 116 h 3"/>
                  <a:gd name="T4" fmla="*/ 0 w 1"/>
                  <a:gd name="T5" fmla="*/ 1 h 3"/>
                  <a:gd name="T6" fmla="*/ 1 w 1"/>
                  <a:gd name="T7" fmla="*/ 0 h 3"/>
                  <a:gd name="T8" fmla="*/ 1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solidFill>
                <a:srgbClr val="FFE270"/>
              </a:solidFill>
              <a:ln w="3175" cap="rnd">
                <a:solidFill>
                  <a:srgbClr val="9C926C"/>
                </a:solidFill>
                <a:round/>
                <a:headEnd/>
                <a:tailEnd/>
              </a:ln>
            </p:spPr>
            <p:txBody>
              <a:bodyPr/>
              <a:lstStyle/>
              <a:p>
                <a:endParaRPr lang="en-US"/>
              </a:p>
            </p:txBody>
          </p:sp>
          <p:sp>
            <p:nvSpPr>
              <p:cNvPr id="902" name="Freeform 903"/>
              <p:cNvSpPr>
                <a:spLocks noChangeAspect="1"/>
              </p:cNvSpPr>
              <p:nvPr/>
            </p:nvSpPr>
            <p:spPr bwMode="auto">
              <a:xfrm>
                <a:off x="3546" y="964"/>
                <a:ext cx="2" cy="4"/>
              </a:xfrm>
              <a:custGeom>
                <a:avLst/>
                <a:gdLst>
                  <a:gd name="T0" fmla="*/ 2 w 2"/>
                  <a:gd name="T1" fmla="*/ 116 h 3"/>
                  <a:gd name="T2" fmla="*/ 1 w 2"/>
                  <a:gd name="T3" fmla="*/ 155 h 3"/>
                  <a:gd name="T4" fmla="*/ 0 w 2"/>
                  <a:gd name="T5" fmla="*/ 116 h 3"/>
                  <a:gd name="T6" fmla="*/ 1 w 2"/>
                  <a:gd name="T7" fmla="*/ 0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903" name="Freeform 904"/>
              <p:cNvSpPr>
                <a:spLocks noChangeAspect="1"/>
              </p:cNvSpPr>
              <p:nvPr/>
            </p:nvSpPr>
            <p:spPr bwMode="auto">
              <a:xfrm>
                <a:off x="3541" y="961"/>
                <a:ext cx="2" cy="2"/>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solidFill>
                <a:srgbClr val="FFE270"/>
              </a:solidFill>
              <a:ln w="3175" cap="rnd">
                <a:solidFill>
                  <a:srgbClr val="9C926C"/>
                </a:solidFill>
                <a:round/>
                <a:headEnd/>
                <a:tailEnd/>
              </a:ln>
            </p:spPr>
            <p:txBody>
              <a:bodyPr/>
              <a:lstStyle/>
              <a:p>
                <a:endParaRPr lang="en-US"/>
              </a:p>
            </p:txBody>
          </p:sp>
          <p:sp>
            <p:nvSpPr>
              <p:cNvPr id="904" name="Freeform 905"/>
              <p:cNvSpPr>
                <a:spLocks noChangeAspect="1"/>
              </p:cNvSpPr>
              <p:nvPr/>
            </p:nvSpPr>
            <p:spPr bwMode="auto">
              <a:xfrm>
                <a:off x="3546" y="959"/>
                <a:ext cx="3" cy="3"/>
              </a:xfrm>
              <a:custGeom>
                <a:avLst/>
                <a:gdLst>
                  <a:gd name="T0" fmla="*/ 2 w 3"/>
                  <a:gd name="T1" fmla="*/ 473 h 2"/>
                  <a:gd name="T2" fmla="*/ 2 w 3"/>
                  <a:gd name="T3" fmla="*/ 710 h 2"/>
                  <a:gd name="T4" fmla="*/ 1 w 3"/>
                  <a:gd name="T5" fmla="*/ 710 h 2"/>
                  <a:gd name="T6" fmla="*/ 1 w 3"/>
                  <a:gd name="T7" fmla="*/ 0 h 2"/>
                  <a:gd name="T8" fmla="*/ 2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solidFill>
                <a:srgbClr val="FFE270"/>
              </a:solidFill>
              <a:ln w="3175" cap="rnd">
                <a:solidFill>
                  <a:srgbClr val="9C926C"/>
                </a:solidFill>
                <a:round/>
                <a:headEnd/>
                <a:tailEnd/>
              </a:ln>
            </p:spPr>
            <p:txBody>
              <a:bodyPr/>
              <a:lstStyle/>
              <a:p>
                <a:endParaRPr lang="en-US"/>
              </a:p>
            </p:txBody>
          </p:sp>
          <p:sp>
            <p:nvSpPr>
              <p:cNvPr id="905" name="Freeform 906"/>
              <p:cNvSpPr>
                <a:spLocks noChangeAspect="1"/>
              </p:cNvSpPr>
              <p:nvPr/>
            </p:nvSpPr>
            <p:spPr bwMode="auto">
              <a:xfrm>
                <a:off x="3612" y="940"/>
                <a:ext cx="3" cy="4"/>
              </a:xfrm>
              <a:custGeom>
                <a:avLst/>
                <a:gdLst>
                  <a:gd name="T0" fmla="*/ 2 w 3"/>
                  <a:gd name="T1" fmla="*/ 1 h 3"/>
                  <a:gd name="T2" fmla="*/ 2 w 3"/>
                  <a:gd name="T3" fmla="*/ 116 h 3"/>
                  <a:gd name="T4" fmla="*/ 1 w 3"/>
                  <a:gd name="T5" fmla="*/ 116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solidFill>
                <a:srgbClr val="FFE270"/>
              </a:solidFill>
              <a:ln w="3175" cap="rnd">
                <a:solidFill>
                  <a:srgbClr val="9C926C"/>
                </a:solidFill>
                <a:round/>
                <a:headEnd/>
                <a:tailEnd/>
              </a:ln>
            </p:spPr>
            <p:txBody>
              <a:bodyPr/>
              <a:lstStyle/>
              <a:p>
                <a:endParaRPr lang="en-US"/>
              </a:p>
            </p:txBody>
          </p:sp>
          <p:sp>
            <p:nvSpPr>
              <p:cNvPr id="906" name="Freeform 907"/>
              <p:cNvSpPr>
                <a:spLocks noChangeAspect="1"/>
              </p:cNvSpPr>
              <p:nvPr/>
            </p:nvSpPr>
            <p:spPr bwMode="auto">
              <a:xfrm>
                <a:off x="3629" y="933"/>
                <a:ext cx="3" cy="2"/>
              </a:xfrm>
              <a:custGeom>
                <a:avLst/>
                <a:gdLst>
                  <a:gd name="T0" fmla="*/ 2 w 3"/>
                  <a:gd name="T1" fmla="*/ 2 h 2"/>
                  <a:gd name="T2" fmla="*/ 1 w 3"/>
                  <a:gd name="T3" fmla="*/ 2 h 2"/>
                  <a:gd name="T4" fmla="*/ 1 w 3"/>
                  <a:gd name="T5" fmla="*/ 1 h 2"/>
                  <a:gd name="T6" fmla="*/ 2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907" name="Freeform 908"/>
              <p:cNvSpPr>
                <a:spLocks noChangeAspect="1"/>
              </p:cNvSpPr>
              <p:nvPr/>
            </p:nvSpPr>
            <p:spPr bwMode="auto">
              <a:xfrm>
                <a:off x="3539" y="964"/>
                <a:ext cx="2" cy="4"/>
              </a:xfrm>
              <a:custGeom>
                <a:avLst/>
                <a:gdLst>
                  <a:gd name="T0" fmla="*/ 2 w 2"/>
                  <a:gd name="T1" fmla="*/ 155 h 3"/>
                  <a:gd name="T2" fmla="*/ 1 w 2"/>
                  <a:gd name="T3" fmla="*/ 155 h 3"/>
                  <a:gd name="T4" fmla="*/ 1 w 2"/>
                  <a:gd name="T5" fmla="*/ 116 h 3"/>
                  <a:gd name="T6" fmla="*/ 2 w 2"/>
                  <a:gd name="T7" fmla="*/ 1 h 3"/>
                  <a:gd name="T8" fmla="*/ 2 w 2"/>
                  <a:gd name="T9" fmla="*/ 15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solidFill>
                <a:srgbClr val="FFE270"/>
              </a:solidFill>
              <a:ln w="3175" cap="rnd">
                <a:solidFill>
                  <a:srgbClr val="9C926C"/>
                </a:solidFill>
                <a:round/>
                <a:headEnd/>
                <a:tailEnd/>
              </a:ln>
            </p:spPr>
            <p:txBody>
              <a:bodyPr/>
              <a:lstStyle/>
              <a:p>
                <a:endParaRPr lang="en-US"/>
              </a:p>
            </p:txBody>
          </p:sp>
          <p:sp>
            <p:nvSpPr>
              <p:cNvPr id="908" name="Freeform 909"/>
              <p:cNvSpPr>
                <a:spLocks noChangeAspect="1"/>
              </p:cNvSpPr>
              <p:nvPr/>
            </p:nvSpPr>
            <p:spPr bwMode="auto">
              <a:xfrm>
                <a:off x="3595" y="981"/>
                <a:ext cx="4" cy="2"/>
              </a:xfrm>
              <a:custGeom>
                <a:avLst/>
                <a:gdLst>
                  <a:gd name="T0" fmla="*/ 116 w 3"/>
                  <a:gd name="T1" fmla="*/ 1 h 2"/>
                  <a:gd name="T2" fmla="*/ 155 w 3"/>
                  <a:gd name="T3" fmla="*/ 2 h 2"/>
                  <a:gd name="T4" fmla="*/ 1 w 3"/>
                  <a:gd name="T5" fmla="*/ 2 h 2"/>
                  <a:gd name="T6" fmla="*/ 1 w 3"/>
                  <a:gd name="T7" fmla="*/ 0 h 2"/>
                  <a:gd name="T8" fmla="*/ 116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solidFill>
                <a:srgbClr val="FFE270"/>
              </a:solidFill>
              <a:ln w="3175" cap="rnd">
                <a:solidFill>
                  <a:srgbClr val="9C926C"/>
                </a:solidFill>
                <a:round/>
                <a:headEnd/>
                <a:tailEnd/>
              </a:ln>
            </p:spPr>
            <p:txBody>
              <a:bodyPr/>
              <a:lstStyle/>
              <a:p>
                <a:endParaRPr lang="en-US"/>
              </a:p>
            </p:txBody>
          </p:sp>
          <p:sp>
            <p:nvSpPr>
              <p:cNvPr id="909" name="Freeform 910"/>
              <p:cNvSpPr>
                <a:spLocks noChangeAspect="1"/>
              </p:cNvSpPr>
              <p:nvPr/>
            </p:nvSpPr>
            <p:spPr bwMode="auto">
              <a:xfrm>
                <a:off x="3607" y="973"/>
                <a:ext cx="4" cy="2"/>
              </a:xfrm>
              <a:custGeom>
                <a:avLst/>
                <a:gdLst>
                  <a:gd name="T0" fmla="*/ 116 w 3"/>
                  <a:gd name="T1" fmla="*/ 0 h 2"/>
                  <a:gd name="T2" fmla="*/ 116 w 3"/>
                  <a:gd name="T3" fmla="*/ 2 h 2"/>
                  <a:gd name="T4" fmla="*/ 1 w 3"/>
                  <a:gd name="T5" fmla="*/ 2 h 2"/>
                  <a:gd name="T6" fmla="*/ 0 w 3"/>
                  <a:gd name="T7" fmla="*/ 0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solidFill>
                <a:srgbClr val="FFE270"/>
              </a:solidFill>
              <a:ln w="3175" cap="rnd">
                <a:solidFill>
                  <a:srgbClr val="9C926C"/>
                </a:solidFill>
                <a:round/>
                <a:headEnd/>
                <a:tailEnd/>
              </a:ln>
            </p:spPr>
            <p:txBody>
              <a:bodyPr/>
              <a:lstStyle/>
              <a:p>
                <a:endParaRPr lang="en-US"/>
              </a:p>
            </p:txBody>
          </p:sp>
          <p:sp>
            <p:nvSpPr>
              <p:cNvPr id="910" name="Freeform 911"/>
              <p:cNvSpPr>
                <a:spLocks noChangeAspect="1"/>
              </p:cNvSpPr>
              <p:nvPr/>
            </p:nvSpPr>
            <p:spPr bwMode="auto">
              <a:xfrm>
                <a:off x="5085" y="1702"/>
                <a:ext cx="2" cy="3"/>
              </a:xfrm>
              <a:custGeom>
                <a:avLst/>
                <a:gdLst>
                  <a:gd name="T0" fmla="*/ 2 w 2"/>
                  <a:gd name="T1" fmla="*/ 473 h 2"/>
                  <a:gd name="T2" fmla="*/ 1 w 2"/>
                  <a:gd name="T3" fmla="*/ 710 h 2"/>
                  <a:gd name="T4" fmla="*/ 0 w 2"/>
                  <a:gd name="T5" fmla="*/ 473 h 2"/>
                  <a:gd name="T6" fmla="*/ 1 w 2"/>
                  <a:gd name="T7" fmla="*/ 0 h 2"/>
                  <a:gd name="T8" fmla="*/ 2 w 2"/>
                  <a:gd name="T9" fmla="*/ 47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solidFill>
                <a:srgbClr val="FFE270"/>
              </a:solidFill>
              <a:ln w="3175" cap="rnd">
                <a:solidFill>
                  <a:srgbClr val="9C926C"/>
                </a:solidFill>
                <a:round/>
                <a:headEnd/>
                <a:tailEnd/>
              </a:ln>
            </p:spPr>
            <p:txBody>
              <a:bodyPr/>
              <a:lstStyle/>
              <a:p>
                <a:endParaRPr lang="en-US"/>
              </a:p>
            </p:txBody>
          </p:sp>
          <p:sp>
            <p:nvSpPr>
              <p:cNvPr id="911" name="Freeform 912"/>
              <p:cNvSpPr>
                <a:spLocks noChangeAspect="1"/>
              </p:cNvSpPr>
              <p:nvPr/>
            </p:nvSpPr>
            <p:spPr bwMode="auto">
              <a:xfrm>
                <a:off x="5057" y="1766"/>
                <a:ext cx="1" cy="2"/>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FFE270"/>
              </a:solidFill>
              <a:ln w="3175" cap="rnd">
                <a:solidFill>
                  <a:srgbClr val="9C926C"/>
                </a:solidFill>
                <a:round/>
                <a:headEnd/>
                <a:tailEnd/>
              </a:ln>
            </p:spPr>
            <p:txBody>
              <a:bodyPr/>
              <a:lstStyle/>
              <a:p>
                <a:endParaRPr lang="en-US"/>
              </a:p>
            </p:txBody>
          </p:sp>
          <p:sp>
            <p:nvSpPr>
              <p:cNvPr id="912" name="Freeform 913"/>
              <p:cNvSpPr>
                <a:spLocks noChangeAspect="1"/>
              </p:cNvSpPr>
              <p:nvPr/>
            </p:nvSpPr>
            <p:spPr bwMode="auto">
              <a:xfrm>
                <a:off x="5007" y="1248"/>
                <a:ext cx="2" cy="3"/>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FFE270"/>
              </a:solidFill>
              <a:ln w="3175" cap="rnd">
                <a:solidFill>
                  <a:srgbClr val="9C926C"/>
                </a:solidFill>
                <a:round/>
                <a:headEnd/>
                <a:tailEnd/>
              </a:ln>
            </p:spPr>
            <p:txBody>
              <a:bodyPr/>
              <a:lstStyle/>
              <a:p>
                <a:endParaRPr lang="en-US"/>
              </a:p>
            </p:txBody>
          </p:sp>
          <p:sp>
            <p:nvSpPr>
              <p:cNvPr id="913" name="Freeform 914"/>
              <p:cNvSpPr>
                <a:spLocks noChangeAspect="1"/>
              </p:cNvSpPr>
              <p:nvPr/>
            </p:nvSpPr>
            <p:spPr bwMode="auto">
              <a:xfrm>
                <a:off x="4993" y="1240"/>
                <a:ext cx="2" cy="4"/>
              </a:xfrm>
              <a:custGeom>
                <a:avLst/>
                <a:gdLst>
                  <a:gd name="T0" fmla="*/ 16384 w 1"/>
                  <a:gd name="T1" fmla="*/ 116 h 3"/>
                  <a:gd name="T2" fmla="*/ 0 w 1"/>
                  <a:gd name="T3" fmla="*/ 155 h 3"/>
                  <a:gd name="T4" fmla="*/ 0 w 1"/>
                  <a:gd name="T5" fmla="*/ 1 h 3"/>
                  <a:gd name="T6" fmla="*/ 16384 w 1"/>
                  <a:gd name="T7" fmla="*/ 0 h 3"/>
                  <a:gd name="T8" fmla="*/ 16384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solidFill>
                <a:srgbClr val="FFE270"/>
              </a:solidFill>
              <a:ln w="3175" cap="rnd">
                <a:solidFill>
                  <a:srgbClr val="9C926C"/>
                </a:solidFill>
                <a:round/>
                <a:headEnd/>
                <a:tailEnd/>
              </a:ln>
            </p:spPr>
            <p:txBody>
              <a:bodyPr/>
              <a:lstStyle/>
              <a:p>
                <a:endParaRPr lang="en-US"/>
              </a:p>
            </p:txBody>
          </p:sp>
          <p:sp>
            <p:nvSpPr>
              <p:cNvPr id="914" name="Freeform 915"/>
              <p:cNvSpPr>
                <a:spLocks noChangeAspect="1"/>
              </p:cNvSpPr>
              <p:nvPr/>
            </p:nvSpPr>
            <p:spPr bwMode="auto">
              <a:xfrm>
                <a:off x="4991" y="1234"/>
                <a:ext cx="4" cy="4"/>
              </a:xfrm>
              <a:custGeom>
                <a:avLst/>
                <a:gdLst>
                  <a:gd name="T0" fmla="*/ 116 w 3"/>
                  <a:gd name="T1" fmla="*/ 116 h 3"/>
                  <a:gd name="T2" fmla="*/ 1 w 3"/>
                  <a:gd name="T3" fmla="*/ 155 h 3"/>
                  <a:gd name="T4" fmla="*/ 0 w 3"/>
                  <a:gd name="T5" fmla="*/ 116 h 3"/>
                  <a:gd name="T6" fmla="*/ 1 w 3"/>
                  <a:gd name="T7" fmla="*/ 1 h 3"/>
                  <a:gd name="T8" fmla="*/ 116 w 3"/>
                  <a:gd name="T9" fmla="*/ 1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solidFill>
                <a:srgbClr val="FFE270"/>
              </a:solidFill>
              <a:ln w="3175" cap="rnd">
                <a:solidFill>
                  <a:srgbClr val="9C926C"/>
                </a:solidFill>
                <a:round/>
                <a:headEnd/>
                <a:tailEnd/>
              </a:ln>
            </p:spPr>
            <p:txBody>
              <a:bodyPr/>
              <a:lstStyle/>
              <a:p>
                <a:endParaRPr lang="en-US"/>
              </a:p>
            </p:txBody>
          </p:sp>
          <p:sp>
            <p:nvSpPr>
              <p:cNvPr id="915" name="Freeform 916"/>
              <p:cNvSpPr>
                <a:spLocks noChangeAspect="1"/>
              </p:cNvSpPr>
              <p:nvPr/>
            </p:nvSpPr>
            <p:spPr bwMode="auto">
              <a:xfrm>
                <a:off x="4741" y="1085"/>
                <a:ext cx="2" cy="4"/>
              </a:xfrm>
              <a:custGeom>
                <a:avLst/>
                <a:gdLst>
                  <a:gd name="T0" fmla="*/ 16384 w 1"/>
                  <a:gd name="T1" fmla="*/ 116 h 3"/>
                  <a:gd name="T2" fmla="*/ 16384 w 1"/>
                  <a:gd name="T3" fmla="*/ 155 h 3"/>
                  <a:gd name="T4" fmla="*/ 0 w 1"/>
                  <a:gd name="T5" fmla="*/ 1 h 3"/>
                  <a:gd name="T6" fmla="*/ 16384 w 1"/>
                  <a:gd name="T7" fmla="*/ 0 h 3"/>
                  <a:gd name="T8" fmla="*/ 16384 w 1"/>
                  <a:gd name="T9" fmla="*/ 1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FFE270"/>
              </a:solidFill>
              <a:ln w="3175" cap="rnd">
                <a:solidFill>
                  <a:srgbClr val="9C926C"/>
                </a:solidFill>
                <a:round/>
                <a:headEnd/>
                <a:tailEnd/>
              </a:ln>
            </p:spPr>
            <p:txBody>
              <a:bodyPr/>
              <a:lstStyle/>
              <a:p>
                <a:endParaRPr lang="en-US"/>
              </a:p>
            </p:txBody>
          </p:sp>
          <p:sp>
            <p:nvSpPr>
              <p:cNvPr id="916" name="Freeform 917"/>
              <p:cNvSpPr>
                <a:spLocks noChangeAspect="1"/>
              </p:cNvSpPr>
              <p:nvPr/>
            </p:nvSpPr>
            <p:spPr bwMode="auto">
              <a:xfrm>
                <a:off x="4309" y="1083"/>
                <a:ext cx="3" cy="2"/>
              </a:xfrm>
              <a:custGeom>
                <a:avLst/>
                <a:gdLst>
                  <a:gd name="T0" fmla="*/ 710 w 2"/>
                  <a:gd name="T1" fmla="*/ 1 h 2"/>
                  <a:gd name="T2" fmla="*/ 710 w 2"/>
                  <a:gd name="T3" fmla="*/ 2 h 2"/>
                  <a:gd name="T4" fmla="*/ 473 w 2"/>
                  <a:gd name="T5" fmla="*/ 2 h 2"/>
                  <a:gd name="T6" fmla="*/ 0 w 2"/>
                  <a:gd name="T7" fmla="*/ 0 h 2"/>
                  <a:gd name="T8" fmla="*/ 710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solidFill>
                <a:srgbClr val="FFE270"/>
              </a:solidFill>
              <a:ln w="3175" cap="rnd">
                <a:solidFill>
                  <a:srgbClr val="9C926C"/>
                </a:solidFill>
                <a:round/>
                <a:headEnd/>
                <a:tailEnd/>
              </a:ln>
            </p:spPr>
            <p:txBody>
              <a:bodyPr/>
              <a:lstStyle/>
              <a:p>
                <a:endParaRPr lang="en-US"/>
              </a:p>
            </p:txBody>
          </p:sp>
          <p:sp>
            <p:nvSpPr>
              <p:cNvPr id="917" name="Freeform 918"/>
              <p:cNvSpPr>
                <a:spLocks noChangeAspect="1"/>
              </p:cNvSpPr>
              <p:nvPr/>
            </p:nvSpPr>
            <p:spPr bwMode="auto">
              <a:xfrm>
                <a:off x="4014" y="993"/>
                <a:ext cx="2" cy="4"/>
              </a:xfrm>
              <a:custGeom>
                <a:avLst/>
                <a:gdLst>
                  <a:gd name="T0" fmla="*/ 2 w 2"/>
                  <a:gd name="T1" fmla="*/ 116 h 3"/>
                  <a:gd name="T2" fmla="*/ 1 w 2"/>
                  <a:gd name="T3" fmla="*/ 155 h 3"/>
                  <a:gd name="T4" fmla="*/ 0 w 2"/>
                  <a:gd name="T5" fmla="*/ 116 h 3"/>
                  <a:gd name="T6" fmla="*/ 1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FFE270"/>
              </a:solidFill>
              <a:ln w="3175" cap="rnd">
                <a:solidFill>
                  <a:srgbClr val="9C926C"/>
                </a:solidFill>
                <a:round/>
                <a:headEnd/>
                <a:tailEnd/>
              </a:ln>
            </p:spPr>
            <p:txBody>
              <a:bodyPr/>
              <a:lstStyle/>
              <a:p>
                <a:endParaRPr lang="en-US"/>
              </a:p>
            </p:txBody>
          </p:sp>
          <p:sp>
            <p:nvSpPr>
              <p:cNvPr id="918" name="Freeform 919"/>
              <p:cNvSpPr>
                <a:spLocks noChangeAspect="1"/>
              </p:cNvSpPr>
              <p:nvPr/>
            </p:nvSpPr>
            <p:spPr bwMode="auto">
              <a:xfrm>
                <a:off x="4007" y="986"/>
                <a:ext cx="3" cy="2"/>
              </a:xfrm>
              <a:custGeom>
                <a:avLst/>
                <a:gdLst>
                  <a:gd name="T0" fmla="*/ 2 w 3"/>
                  <a:gd name="T1" fmla="*/ 0 h 2"/>
                  <a:gd name="T2" fmla="*/ 2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solidFill>
                <a:srgbClr val="FFE270"/>
              </a:solidFill>
              <a:ln w="3175" cap="rnd">
                <a:solidFill>
                  <a:srgbClr val="9C926C"/>
                </a:solidFill>
                <a:round/>
                <a:headEnd/>
                <a:tailEnd/>
              </a:ln>
            </p:spPr>
            <p:txBody>
              <a:bodyPr/>
              <a:lstStyle/>
              <a:p>
                <a:endParaRPr lang="en-US"/>
              </a:p>
            </p:txBody>
          </p:sp>
          <p:sp>
            <p:nvSpPr>
              <p:cNvPr id="919" name="Freeform 920"/>
              <p:cNvSpPr>
                <a:spLocks noChangeAspect="1"/>
              </p:cNvSpPr>
              <p:nvPr/>
            </p:nvSpPr>
            <p:spPr bwMode="auto">
              <a:xfrm>
                <a:off x="4022" y="994"/>
                <a:ext cx="4" cy="3"/>
              </a:xfrm>
              <a:custGeom>
                <a:avLst/>
                <a:gdLst>
                  <a:gd name="T0" fmla="*/ 116 w 3"/>
                  <a:gd name="T1" fmla="*/ 0 h 2"/>
                  <a:gd name="T2" fmla="*/ 155 w 3"/>
                  <a:gd name="T3" fmla="*/ 473 h 2"/>
                  <a:gd name="T4" fmla="*/ 116 w 3"/>
                  <a:gd name="T5" fmla="*/ 710 h 2"/>
                  <a:gd name="T6" fmla="*/ 0 w 3"/>
                  <a:gd name="T7" fmla="*/ 473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solidFill>
                <a:srgbClr val="FFE270"/>
              </a:solidFill>
              <a:ln w="3175" cap="rnd">
                <a:solidFill>
                  <a:srgbClr val="9C926C"/>
                </a:solidFill>
                <a:round/>
                <a:headEnd/>
                <a:tailEnd/>
              </a:ln>
            </p:spPr>
            <p:txBody>
              <a:bodyPr/>
              <a:lstStyle/>
              <a:p>
                <a:endParaRPr lang="en-US"/>
              </a:p>
            </p:txBody>
          </p:sp>
          <p:sp>
            <p:nvSpPr>
              <p:cNvPr id="920" name="Freeform 921"/>
              <p:cNvSpPr>
                <a:spLocks noChangeAspect="1"/>
              </p:cNvSpPr>
              <p:nvPr/>
            </p:nvSpPr>
            <p:spPr bwMode="auto">
              <a:xfrm>
                <a:off x="4218" y="1048"/>
                <a:ext cx="2" cy="4"/>
              </a:xfrm>
              <a:custGeom>
                <a:avLst/>
                <a:gdLst>
                  <a:gd name="T0" fmla="*/ 1 w 2"/>
                  <a:gd name="T1" fmla="*/ 155 h 3"/>
                  <a:gd name="T2" fmla="*/ 0 w 2"/>
                  <a:gd name="T3" fmla="*/ 155 h 3"/>
                  <a:gd name="T4" fmla="*/ 0 w 2"/>
                  <a:gd name="T5" fmla="*/ 116 h 3"/>
                  <a:gd name="T6" fmla="*/ 2 w 2"/>
                  <a:gd name="T7" fmla="*/ 1 h 3"/>
                  <a:gd name="T8" fmla="*/ 1 w 2"/>
                  <a:gd name="T9" fmla="*/ 15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solidFill>
                <a:srgbClr val="FFE270"/>
              </a:solidFill>
              <a:ln w="3175" cap="rnd">
                <a:solidFill>
                  <a:srgbClr val="9C926C"/>
                </a:solidFill>
                <a:round/>
                <a:headEnd/>
                <a:tailEnd/>
              </a:ln>
            </p:spPr>
            <p:txBody>
              <a:bodyPr/>
              <a:lstStyle/>
              <a:p>
                <a:endParaRPr lang="en-US"/>
              </a:p>
            </p:txBody>
          </p:sp>
          <p:sp>
            <p:nvSpPr>
              <p:cNvPr id="921" name="Freeform 922"/>
              <p:cNvSpPr>
                <a:spLocks noChangeAspect="1"/>
              </p:cNvSpPr>
              <p:nvPr/>
            </p:nvSpPr>
            <p:spPr bwMode="auto">
              <a:xfrm>
                <a:off x="4026" y="1042"/>
                <a:ext cx="1" cy="3"/>
              </a:xfrm>
              <a:custGeom>
                <a:avLst/>
                <a:gdLst>
                  <a:gd name="T0" fmla="*/ 1 w 1"/>
                  <a:gd name="T1" fmla="*/ 473 h 2"/>
                  <a:gd name="T2" fmla="*/ 0 w 1"/>
                  <a:gd name="T3" fmla="*/ 710 h 2"/>
                  <a:gd name="T4" fmla="*/ 0 w 1"/>
                  <a:gd name="T5" fmla="*/ 473 h 2"/>
                  <a:gd name="T6" fmla="*/ 0 w 1"/>
                  <a:gd name="T7" fmla="*/ 0 h 2"/>
                  <a:gd name="T8" fmla="*/ 1 w 1"/>
                  <a:gd name="T9" fmla="*/ 473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FFE270"/>
              </a:solidFill>
              <a:ln w="3175" cap="rnd">
                <a:solidFill>
                  <a:srgbClr val="9C926C"/>
                </a:solidFill>
                <a:round/>
                <a:headEnd/>
                <a:tailEnd/>
              </a:ln>
            </p:spPr>
            <p:txBody>
              <a:bodyPr/>
              <a:lstStyle/>
              <a:p>
                <a:endParaRPr lang="en-US"/>
              </a:p>
            </p:txBody>
          </p:sp>
          <p:sp>
            <p:nvSpPr>
              <p:cNvPr id="922" name="Freeform 923"/>
              <p:cNvSpPr>
                <a:spLocks noChangeAspect="1"/>
              </p:cNvSpPr>
              <p:nvPr/>
            </p:nvSpPr>
            <p:spPr bwMode="auto">
              <a:xfrm>
                <a:off x="4098" y="1081"/>
                <a:ext cx="2" cy="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923" name="Freeform 924"/>
              <p:cNvSpPr>
                <a:spLocks noChangeAspect="1"/>
              </p:cNvSpPr>
              <p:nvPr/>
            </p:nvSpPr>
            <p:spPr bwMode="auto">
              <a:xfrm>
                <a:off x="4045" y="1031"/>
                <a:ext cx="4" cy="3"/>
              </a:xfrm>
              <a:custGeom>
                <a:avLst/>
                <a:gdLst>
                  <a:gd name="T0" fmla="*/ 116 w 3"/>
                  <a:gd name="T1" fmla="*/ 473 h 2"/>
                  <a:gd name="T2" fmla="*/ 116 w 3"/>
                  <a:gd name="T3" fmla="*/ 710 h 2"/>
                  <a:gd name="T4" fmla="*/ 1 w 3"/>
                  <a:gd name="T5" fmla="*/ 473 h 2"/>
                  <a:gd name="T6" fmla="*/ 1 w 3"/>
                  <a:gd name="T7" fmla="*/ 0 h 2"/>
                  <a:gd name="T8" fmla="*/ 116 w 3"/>
                  <a:gd name="T9" fmla="*/ 47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solidFill>
                <a:srgbClr val="FFE270"/>
              </a:solidFill>
              <a:ln w="3175" cap="rnd">
                <a:solidFill>
                  <a:srgbClr val="9C926C"/>
                </a:solidFill>
                <a:round/>
                <a:headEnd/>
                <a:tailEnd/>
              </a:ln>
            </p:spPr>
            <p:txBody>
              <a:bodyPr/>
              <a:lstStyle/>
              <a:p>
                <a:endParaRPr lang="en-US"/>
              </a:p>
            </p:txBody>
          </p:sp>
          <p:sp>
            <p:nvSpPr>
              <p:cNvPr id="924" name="Freeform 925"/>
              <p:cNvSpPr>
                <a:spLocks noChangeAspect="1"/>
              </p:cNvSpPr>
              <p:nvPr/>
            </p:nvSpPr>
            <p:spPr bwMode="auto">
              <a:xfrm>
                <a:off x="4073" y="1075"/>
                <a:ext cx="2" cy="2"/>
              </a:xfrm>
              <a:custGeom>
                <a:avLst/>
                <a:gdLst>
                  <a:gd name="T0" fmla="*/ 1 w 2"/>
                  <a:gd name="T1" fmla="*/ 2 h 2"/>
                  <a:gd name="T2" fmla="*/ 0 w 2"/>
                  <a:gd name="T3" fmla="*/ 2 h 2"/>
                  <a:gd name="T4" fmla="*/ 1 w 2"/>
                  <a:gd name="T5" fmla="*/ 0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solidFill>
                <a:srgbClr val="FFE270"/>
              </a:solidFill>
              <a:ln w="3175" cap="rnd">
                <a:solidFill>
                  <a:srgbClr val="9C926C"/>
                </a:solidFill>
                <a:round/>
                <a:headEnd/>
                <a:tailEnd/>
              </a:ln>
            </p:spPr>
            <p:txBody>
              <a:bodyPr/>
              <a:lstStyle/>
              <a:p>
                <a:endParaRPr lang="en-US"/>
              </a:p>
            </p:txBody>
          </p:sp>
          <p:sp>
            <p:nvSpPr>
              <p:cNvPr id="925" name="Freeform 926"/>
              <p:cNvSpPr>
                <a:spLocks noChangeAspect="1"/>
              </p:cNvSpPr>
              <p:nvPr/>
            </p:nvSpPr>
            <p:spPr bwMode="auto">
              <a:xfrm>
                <a:off x="4086" y="1073"/>
                <a:ext cx="4" cy="3"/>
              </a:xfrm>
              <a:custGeom>
                <a:avLst/>
                <a:gdLst>
                  <a:gd name="T0" fmla="*/ 116 w 3"/>
                  <a:gd name="T1" fmla="*/ 710 h 2"/>
                  <a:gd name="T2" fmla="*/ 0 w 3"/>
                  <a:gd name="T3" fmla="*/ 710 h 2"/>
                  <a:gd name="T4" fmla="*/ 1 w 3"/>
                  <a:gd name="T5" fmla="*/ 473 h 2"/>
                  <a:gd name="T6" fmla="*/ 116 w 3"/>
                  <a:gd name="T7" fmla="*/ 0 h 2"/>
                  <a:gd name="T8" fmla="*/ 116 w 3"/>
                  <a:gd name="T9" fmla="*/ 71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926" name="Freeform 927"/>
              <p:cNvSpPr>
                <a:spLocks noChangeAspect="1"/>
              </p:cNvSpPr>
              <p:nvPr/>
            </p:nvSpPr>
            <p:spPr bwMode="auto">
              <a:xfrm>
                <a:off x="3955" y="1133"/>
                <a:ext cx="3" cy="4"/>
              </a:xfrm>
              <a:custGeom>
                <a:avLst/>
                <a:gdLst>
                  <a:gd name="T0" fmla="*/ 710 w 2"/>
                  <a:gd name="T1" fmla="*/ 116 h 3"/>
                  <a:gd name="T2" fmla="*/ 473 w 2"/>
                  <a:gd name="T3" fmla="*/ 155 h 3"/>
                  <a:gd name="T4" fmla="*/ 0 w 2"/>
                  <a:gd name="T5" fmla="*/ 116 h 3"/>
                  <a:gd name="T6" fmla="*/ 473 w 2"/>
                  <a:gd name="T7" fmla="*/ 0 h 3"/>
                  <a:gd name="T8" fmla="*/ 710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FFE270"/>
              </a:solidFill>
              <a:ln w="3175" cap="rnd">
                <a:solidFill>
                  <a:srgbClr val="9C926C"/>
                </a:solidFill>
                <a:round/>
                <a:headEnd/>
                <a:tailEnd/>
              </a:ln>
            </p:spPr>
            <p:txBody>
              <a:bodyPr/>
              <a:lstStyle/>
              <a:p>
                <a:endParaRPr lang="en-US"/>
              </a:p>
            </p:txBody>
          </p:sp>
          <p:sp>
            <p:nvSpPr>
              <p:cNvPr id="927" name="Freeform 928"/>
              <p:cNvSpPr>
                <a:spLocks noChangeAspect="1"/>
              </p:cNvSpPr>
              <p:nvPr/>
            </p:nvSpPr>
            <p:spPr bwMode="auto">
              <a:xfrm>
                <a:off x="3948" y="1148"/>
                <a:ext cx="4" cy="2"/>
              </a:xfrm>
              <a:custGeom>
                <a:avLst/>
                <a:gdLst>
                  <a:gd name="T0" fmla="*/ 116 w 3"/>
                  <a:gd name="T1" fmla="*/ 0 h 2"/>
                  <a:gd name="T2" fmla="*/ 155 w 3"/>
                  <a:gd name="T3" fmla="*/ 1 h 2"/>
                  <a:gd name="T4" fmla="*/ 116 w 3"/>
                  <a:gd name="T5" fmla="*/ 2 h 2"/>
                  <a:gd name="T6" fmla="*/ 0 w 3"/>
                  <a:gd name="T7" fmla="*/ 1 h 2"/>
                  <a:gd name="T8" fmla="*/ 1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solidFill>
                <a:srgbClr val="FFE270"/>
              </a:solidFill>
              <a:ln w="3175" cap="rnd">
                <a:solidFill>
                  <a:srgbClr val="9C926C"/>
                </a:solidFill>
                <a:round/>
                <a:headEnd/>
                <a:tailEnd/>
              </a:ln>
            </p:spPr>
            <p:txBody>
              <a:bodyPr/>
              <a:lstStyle/>
              <a:p>
                <a:endParaRPr lang="en-US"/>
              </a:p>
            </p:txBody>
          </p:sp>
          <p:sp>
            <p:nvSpPr>
              <p:cNvPr id="928" name="Freeform 929"/>
              <p:cNvSpPr>
                <a:spLocks noChangeAspect="1"/>
              </p:cNvSpPr>
              <p:nvPr/>
            </p:nvSpPr>
            <p:spPr bwMode="auto">
              <a:xfrm>
                <a:off x="3926" y="1144"/>
                <a:ext cx="3" cy="4"/>
              </a:xfrm>
              <a:custGeom>
                <a:avLst/>
                <a:gdLst>
                  <a:gd name="T0" fmla="*/ 710 w 2"/>
                  <a:gd name="T1" fmla="*/ 1 h 3"/>
                  <a:gd name="T2" fmla="*/ 473 w 2"/>
                  <a:gd name="T3" fmla="*/ 116 h 3"/>
                  <a:gd name="T4" fmla="*/ 0 w 2"/>
                  <a:gd name="T5" fmla="*/ 116 h 3"/>
                  <a:gd name="T6" fmla="*/ 0 w 2"/>
                  <a:gd name="T7" fmla="*/ 0 h 3"/>
                  <a:gd name="T8" fmla="*/ 71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solidFill>
                <a:srgbClr val="FFE270"/>
              </a:solidFill>
              <a:ln w="3175" cap="rnd">
                <a:solidFill>
                  <a:srgbClr val="9C926C"/>
                </a:solidFill>
                <a:round/>
                <a:headEnd/>
                <a:tailEnd/>
              </a:ln>
            </p:spPr>
            <p:txBody>
              <a:bodyPr/>
              <a:lstStyle/>
              <a:p>
                <a:endParaRPr lang="en-US"/>
              </a:p>
            </p:txBody>
          </p:sp>
          <p:sp>
            <p:nvSpPr>
              <p:cNvPr id="929" name="Freeform 930"/>
              <p:cNvSpPr>
                <a:spLocks noChangeAspect="1"/>
              </p:cNvSpPr>
              <p:nvPr/>
            </p:nvSpPr>
            <p:spPr bwMode="auto">
              <a:xfrm>
                <a:off x="3888" y="1132"/>
                <a:ext cx="2" cy="4"/>
              </a:xfrm>
              <a:custGeom>
                <a:avLst/>
                <a:gdLst>
                  <a:gd name="T0" fmla="*/ 2 w 2"/>
                  <a:gd name="T1" fmla="*/ 116 h 3"/>
                  <a:gd name="T2" fmla="*/ 1 w 2"/>
                  <a:gd name="T3" fmla="*/ 155 h 3"/>
                  <a:gd name="T4" fmla="*/ 0 w 2"/>
                  <a:gd name="T5" fmla="*/ 116 h 3"/>
                  <a:gd name="T6" fmla="*/ 1 w 2"/>
                  <a:gd name="T7" fmla="*/ 1 h 3"/>
                  <a:gd name="T8" fmla="*/ 2 w 2"/>
                  <a:gd name="T9" fmla="*/ 1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FFE270"/>
              </a:solidFill>
              <a:ln w="3175" cap="rnd">
                <a:solidFill>
                  <a:srgbClr val="9C926C"/>
                </a:solidFill>
                <a:round/>
                <a:headEnd/>
                <a:tailEnd/>
              </a:ln>
            </p:spPr>
            <p:txBody>
              <a:bodyPr/>
              <a:lstStyle/>
              <a:p>
                <a:endParaRPr lang="en-US"/>
              </a:p>
            </p:txBody>
          </p:sp>
          <p:sp>
            <p:nvSpPr>
              <p:cNvPr id="930" name="Freeform 931"/>
              <p:cNvSpPr>
                <a:spLocks noChangeAspect="1"/>
              </p:cNvSpPr>
              <p:nvPr/>
            </p:nvSpPr>
            <p:spPr bwMode="auto">
              <a:xfrm>
                <a:off x="3853" y="1166"/>
                <a:ext cx="4" cy="2"/>
              </a:xfrm>
              <a:custGeom>
                <a:avLst/>
                <a:gdLst>
                  <a:gd name="T0" fmla="*/ 1 w 3"/>
                  <a:gd name="T1" fmla="*/ 2 h 2"/>
                  <a:gd name="T2" fmla="*/ 0 w 3"/>
                  <a:gd name="T3" fmla="*/ 1 h 2"/>
                  <a:gd name="T4" fmla="*/ 1 w 3"/>
                  <a:gd name="T5" fmla="*/ 0 h 2"/>
                  <a:gd name="T6" fmla="*/ 155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solidFill>
                <a:srgbClr val="FFE270"/>
              </a:solidFill>
              <a:ln w="3175" cap="rnd">
                <a:solidFill>
                  <a:srgbClr val="9C926C"/>
                </a:solidFill>
                <a:round/>
                <a:headEnd/>
                <a:tailEnd/>
              </a:ln>
            </p:spPr>
            <p:txBody>
              <a:bodyPr/>
              <a:lstStyle/>
              <a:p>
                <a:endParaRPr lang="en-US"/>
              </a:p>
            </p:txBody>
          </p:sp>
          <p:sp>
            <p:nvSpPr>
              <p:cNvPr id="931" name="Freeform 932"/>
              <p:cNvSpPr>
                <a:spLocks noChangeAspect="1"/>
              </p:cNvSpPr>
              <p:nvPr/>
            </p:nvSpPr>
            <p:spPr bwMode="auto">
              <a:xfrm>
                <a:off x="3748" y="1274"/>
                <a:ext cx="3" cy="2"/>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FFE270"/>
              </a:solidFill>
              <a:ln w="3175" cap="rnd">
                <a:solidFill>
                  <a:srgbClr val="9C926C"/>
                </a:solidFill>
                <a:round/>
                <a:headEnd/>
                <a:tailEnd/>
              </a:ln>
            </p:spPr>
            <p:txBody>
              <a:bodyPr/>
              <a:lstStyle/>
              <a:p>
                <a:endParaRPr lang="en-US"/>
              </a:p>
            </p:txBody>
          </p:sp>
          <p:sp>
            <p:nvSpPr>
              <p:cNvPr id="932" name="Freeform 933"/>
              <p:cNvSpPr>
                <a:spLocks noChangeAspect="1"/>
              </p:cNvSpPr>
              <p:nvPr/>
            </p:nvSpPr>
            <p:spPr bwMode="auto">
              <a:xfrm>
                <a:off x="3768" y="1157"/>
                <a:ext cx="25" cy="17"/>
              </a:xfrm>
              <a:custGeom>
                <a:avLst/>
                <a:gdLst>
                  <a:gd name="T0" fmla="*/ 85 w 21"/>
                  <a:gd name="T1" fmla="*/ 0 h 14"/>
                  <a:gd name="T2" fmla="*/ 124 w 21"/>
                  <a:gd name="T3" fmla="*/ 2 h 14"/>
                  <a:gd name="T4" fmla="*/ 143 w 21"/>
                  <a:gd name="T5" fmla="*/ 109 h 14"/>
                  <a:gd name="T6" fmla="*/ 176 w 21"/>
                  <a:gd name="T7" fmla="*/ 90 h 14"/>
                  <a:gd name="T8" fmla="*/ 214 w 21"/>
                  <a:gd name="T9" fmla="*/ 160 h 14"/>
                  <a:gd name="T10" fmla="*/ 120 w 21"/>
                  <a:gd name="T11" fmla="*/ 193 h 14"/>
                  <a:gd name="T12" fmla="*/ 50 w 21"/>
                  <a:gd name="T13" fmla="*/ 194 h 14"/>
                  <a:gd name="T14" fmla="*/ 42 w 21"/>
                  <a:gd name="T15" fmla="*/ 193 h 14"/>
                  <a:gd name="T16" fmla="*/ 1 w 21"/>
                  <a:gd name="T17" fmla="*/ 194 h 14"/>
                  <a:gd name="T18" fmla="*/ 1 w 21"/>
                  <a:gd name="T19" fmla="*/ 131 h 14"/>
                  <a:gd name="T20" fmla="*/ 1 w 21"/>
                  <a:gd name="T21" fmla="*/ 50 h 14"/>
                  <a:gd name="T22" fmla="*/ 85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rgbClr val="FFE270"/>
              </a:solidFill>
              <a:ln w="3175" cap="rnd">
                <a:solidFill>
                  <a:srgbClr val="9C926C"/>
                </a:solidFill>
                <a:round/>
                <a:headEnd/>
                <a:tailEnd/>
              </a:ln>
            </p:spPr>
            <p:txBody>
              <a:bodyPr/>
              <a:lstStyle/>
              <a:p>
                <a:endParaRPr lang="en-US"/>
              </a:p>
            </p:txBody>
          </p:sp>
          <p:sp>
            <p:nvSpPr>
              <p:cNvPr id="933" name="Freeform 934"/>
              <p:cNvSpPr>
                <a:spLocks noChangeAspect="1"/>
              </p:cNvSpPr>
              <p:nvPr/>
            </p:nvSpPr>
            <p:spPr bwMode="auto">
              <a:xfrm>
                <a:off x="3829" y="1172"/>
                <a:ext cx="7" cy="8"/>
              </a:xfrm>
              <a:custGeom>
                <a:avLst/>
                <a:gdLst>
                  <a:gd name="T0" fmla="*/ 40 w 6"/>
                  <a:gd name="T1" fmla="*/ 1 h 7"/>
                  <a:gd name="T2" fmla="*/ 40 w 6"/>
                  <a:gd name="T3" fmla="*/ 38 h 7"/>
                  <a:gd name="T4" fmla="*/ 1 w 6"/>
                  <a:gd name="T5" fmla="*/ 3 h 7"/>
                  <a:gd name="T6" fmla="*/ 1 w 6"/>
                  <a:gd name="T7" fmla="*/ 0 h 7"/>
                  <a:gd name="T8" fmla="*/ 4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solidFill>
                <a:srgbClr val="FFE270"/>
              </a:solidFill>
              <a:ln w="3175" cap="rnd">
                <a:solidFill>
                  <a:srgbClr val="9C926C"/>
                </a:solidFill>
                <a:round/>
                <a:headEnd/>
                <a:tailEnd/>
              </a:ln>
            </p:spPr>
            <p:txBody>
              <a:bodyPr/>
              <a:lstStyle/>
              <a:p>
                <a:endParaRPr lang="en-US"/>
              </a:p>
            </p:txBody>
          </p:sp>
          <p:sp>
            <p:nvSpPr>
              <p:cNvPr id="934" name="Freeform 935"/>
              <p:cNvSpPr>
                <a:spLocks noChangeAspect="1"/>
              </p:cNvSpPr>
              <p:nvPr/>
            </p:nvSpPr>
            <p:spPr bwMode="auto">
              <a:xfrm>
                <a:off x="3884" y="1168"/>
                <a:ext cx="12" cy="15"/>
              </a:xfrm>
              <a:custGeom>
                <a:avLst/>
                <a:gdLst>
                  <a:gd name="T0" fmla="*/ 86 w 10"/>
                  <a:gd name="T1" fmla="*/ 1 h 12"/>
                  <a:gd name="T2" fmla="*/ 50 w 10"/>
                  <a:gd name="T3" fmla="*/ 0 h 12"/>
                  <a:gd name="T4" fmla="*/ 0 w 10"/>
                  <a:gd name="T5" fmla="*/ 186 h 12"/>
                  <a:gd name="T6" fmla="*/ 60 w 10"/>
                  <a:gd name="T7" fmla="*/ 289 h 12"/>
                  <a:gd name="T8" fmla="*/ 122 w 10"/>
                  <a:gd name="T9" fmla="*/ 270 h 12"/>
                  <a:gd name="T10" fmla="*/ 103 w 10"/>
                  <a:gd name="T11" fmla="*/ 186 h 12"/>
                  <a:gd name="T12" fmla="*/ 103 w 10"/>
                  <a:gd name="T13" fmla="*/ 95 h 12"/>
                  <a:gd name="T14" fmla="*/ 86 w 1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solidFill>
                <a:srgbClr val="FFE270"/>
              </a:solidFill>
              <a:ln w="3175" cap="rnd">
                <a:solidFill>
                  <a:srgbClr val="9C926C"/>
                </a:solidFill>
                <a:round/>
                <a:headEnd/>
                <a:tailEnd/>
              </a:ln>
            </p:spPr>
            <p:txBody>
              <a:bodyPr/>
              <a:lstStyle/>
              <a:p>
                <a:endParaRPr lang="en-US"/>
              </a:p>
            </p:txBody>
          </p:sp>
          <p:sp>
            <p:nvSpPr>
              <p:cNvPr id="935" name="Freeform 936"/>
              <p:cNvSpPr>
                <a:spLocks noChangeAspect="1"/>
              </p:cNvSpPr>
              <p:nvPr/>
            </p:nvSpPr>
            <p:spPr bwMode="auto">
              <a:xfrm>
                <a:off x="3865" y="1183"/>
                <a:ext cx="18" cy="13"/>
              </a:xfrm>
              <a:custGeom>
                <a:avLst/>
                <a:gdLst>
                  <a:gd name="T0" fmla="*/ 86 w 15"/>
                  <a:gd name="T1" fmla="*/ 1 h 11"/>
                  <a:gd name="T2" fmla="*/ 179 w 15"/>
                  <a:gd name="T3" fmla="*/ 2 h 11"/>
                  <a:gd name="T4" fmla="*/ 175 w 15"/>
                  <a:gd name="T5" fmla="*/ 48 h 11"/>
                  <a:gd name="T6" fmla="*/ 122 w 15"/>
                  <a:gd name="T7" fmla="*/ 93 h 11"/>
                  <a:gd name="T8" fmla="*/ 2 w 15"/>
                  <a:gd name="T9" fmla="*/ 110 h 11"/>
                  <a:gd name="T10" fmla="*/ 1 w 15"/>
                  <a:gd name="T11" fmla="*/ 93 h 11"/>
                  <a:gd name="T12" fmla="*/ 60 w 15"/>
                  <a:gd name="T13" fmla="*/ 41 h 11"/>
                  <a:gd name="T14" fmla="*/ 86 w 15"/>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solidFill>
                <a:srgbClr val="FFE270"/>
              </a:solidFill>
              <a:ln w="3175" cap="rnd">
                <a:solidFill>
                  <a:srgbClr val="9C926C"/>
                </a:solidFill>
                <a:round/>
                <a:headEnd/>
                <a:tailEnd/>
              </a:ln>
            </p:spPr>
            <p:txBody>
              <a:bodyPr/>
              <a:lstStyle/>
              <a:p>
                <a:endParaRPr lang="en-US"/>
              </a:p>
            </p:txBody>
          </p:sp>
          <p:sp>
            <p:nvSpPr>
              <p:cNvPr id="936" name="Freeform 937"/>
              <p:cNvSpPr>
                <a:spLocks noChangeAspect="1"/>
              </p:cNvSpPr>
              <p:nvPr/>
            </p:nvSpPr>
            <p:spPr bwMode="auto">
              <a:xfrm>
                <a:off x="3908" y="1106"/>
                <a:ext cx="10" cy="13"/>
              </a:xfrm>
              <a:custGeom>
                <a:avLst/>
                <a:gdLst>
                  <a:gd name="T0" fmla="*/ 136 w 8"/>
                  <a:gd name="T1" fmla="*/ 1 h 11"/>
                  <a:gd name="T2" fmla="*/ 173 w 8"/>
                  <a:gd name="T3" fmla="*/ 57 h 11"/>
                  <a:gd name="T4" fmla="*/ 119 w 8"/>
                  <a:gd name="T5" fmla="*/ 106 h 11"/>
                  <a:gd name="T6" fmla="*/ 61 w 8"/>
                  <a:gd name="T7" fmla="*/ 57 h 11"/>
                  <a:gd name="T8" fmla="*/ 136 w 8"/>
                  <a:gd name="T9" fmla="*/ 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solidFill>
                <a:srgbClr val="FFE270"/>
              </a:solidFill>
              <a:ln w="3175" cap="rnd">
                <a:solidFill>
                  <a:srgbClr val="9C926C"/>
                </a:solidFill>
                <a:round/>
                <a:headEnd/>
                <a:tailEnd/>
              </a:ln>
            </p:spPr>
            <p:txBody>
              <a:bodyPr/>
              <a:lstStyle/>
              <a:p>
                <a:endParaRPr lang="en-US"/>
              </a:p>
            </p:txBody>
          </p:sp>
          <p:sp>
            <p:nvSpPr>
              <p:cNvPr id="937" name="Freeform 938"/>
              <p:cNvSpPr>
                <a:spLocks noChangeAspect="1"/>
              </p:cNvSpPr>
              <p:nvPr/>
            </p:nvSpPr>
            <p:spPr bwMode="auto">
              <a:xfrm>
                <a:off x="4063" y="1059"/>
                <a:ext cx="12" cy="11"/>
              </a:xfrm>
              <a:custGeom>
                <a:avLst/>
                <a:gdLst>
                  <a:gd name="T0" fmla="*/ 86 w 10"/>
                  <a:gd name="T1" fmla="*/ 0 h 9"/>
                  <a:gd name="T2" fmla="*/ 124 w 10"/>
                  <a:gd name="T3" fmla="*/ 1 h 9"/>
                  <a:gd name="T4" fmla="*/ 72 w 10"/>
                  <a:gd name="T5" fmla="*/ 145 h 9"/>
                  <a:gd name="T6" fmla="*/ 50 w 10"/>
                  <a:gd name="T7" fmla="*/ 119 h 9"/>
                  <a:gd name="T8" fmla="*/ 0 w 10"/>
                  <a:gd name="T9" fmla="*/ 97 h 9"/>
                  <a:gd name="T10" fmla="*/ 72 w 10"/>
                  <a:gd name="T11" fmla="*/ 53 h 9"/>
                  <a:gd name="T12" fmla="*/ 86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solidFill>
                <a:srgbClr val="FFE270"/>
              </a:solidFill>
              <a:ln w="3175" cap="rnd">
                <a:solidFill>
                  <a:srgbClr val="9C926C"/>
                </a:solidFill>
                <a:round/>
                <a:headEnd/>
                <a:tailEnd/>
              </a:ln>
            </p:spPr>
            <p:txBody>
              <a:bodyPr/>
              <a:lstStyle/>
              <a:p>
                <a:endParaRPr lang="en-US"/>
              </a:p>
            </p:txBody>
          </p:sp>
          <p:sp>
            <p:nvSpPr>
              <p:cNvPr id="938" name="Freeform 939"/>
              <p:cNvSpPr>
                <a:spLocks noChangeAspect="1"/>
              </p:cNvSpPr>
              <p:nvPr/>
            </p:nvSpPr>
            <p:spPr bwMode="auto">
              <a:xfrm>
                <a:off x="4082" y="1082"/>
                <a:ext cx="15" cy="7"/>
              </a:xfrm>
              <a:custGeom>
                <a:avLst/>
                <a:gdLst>
                  <a:gd name="T0" fmla="*/ 76 w 12"/>
                  <a:gd name="T1" fmla="*/ 0 h 6"/>
                  <a:gd name="T2" fmla="*/ 1 w 12"/>
                  <a:gd name="T3" fmla="*/ 40 h 6"/>
                  <a:gd name="T4" fmla="*/ 186 w 12"/>
                  <a:gd name="T5" fmla="*/ 55 h 6"/>
                  <a:gd name="T6" fmla="*/ 289 w 12"/>
                  <a:gd name="T7" fmla="*/ 47 h 6"/>
                  <a:gd name="T8" fmla="*/ 186 w 12"/>
                  <a:gd name="T9" fmla="*/ 2 h 6"/>
                  <a:gd name="T10" fmla="*/ 76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solidFill>
                <a:srgbClr val="FFE270"/>
              </a:solidFill>
              <a:ln w="3175" cap="rnd">
                <a:solidFill>
                  <a:srgbClr val="9C926C"/>
                </a:solidFill>
                <a:round/>
                <a:headEnd/>
                <a:tailEnd/>
              </a:ln>
            </p:spPr>
            <p:txBody>
              <a:bodyPr/>
              <a:lstStyle/>
              <a:p>
                <a:endParaRPr lang="en-US"/>
              </a:p>
            </p:txBody>
          </p:sp>
          <p:sp>
            <p:nvSpPr>
              <p:cNvPr id="939" name="Freeform 940"/>
              <p:cNvSpPr>
                <a:spLocks noChangeAspect="1"/>
              </p:cNvSpPr>
              <p:nvPr/>
            </p:nvSpPr>
            <p:spPr bwMode="auto">
              <a:xfrm>
                <a:off x="4211" y="1030"/>
                <a:ext cx="15" cy="7"/>
              </a:xfrm>
              <a:custGeom>
                <a:avLst/>
                <a:gdLst>
                  <a:gd name="T0" fmla="*/ 84 w 13"/>
                  <a:gd name="T1" fmla="*/ 0 h 6"/>
                  <a:gd name="T2" fmla="*/ 97 w 13"/>
                  <a:gd name="T3" fmla="*/ 34 h 6"/>
                  <a:gd name="T4" fmla="*/ 84 w 13"/>
                  <a:gd name="T5" fmla="*/ 55 h 6"/>
                  <a:gd name="T6" fmla="*/ 50 w 13"/>
                  <a:gd name="T7" fmla="*/ 47 h 6"/>
                  <a:gd name="T8" fmla="*/ 1 w 13"/>
                  <a:gd name="T9" fmla="*/ 40 h 6"/>
                  <a:gd name="T10" fmla="*/ 0 w 13"/>
                  <a:gd name="T11" fmla="*/ 2 h 6"/>
                  <a:gd name="T12" fmla="*/ 32 w 13"/>
                  <a:gd name="T13" fmla="*/ 1 h 6"/>
                  <a:gd name="T14" fmla="*/ 50 w 13"/>
                  <a:gd name="T15" fmla="*/ 1 h 6"/>
                  <a:gd name="T16" fmla="*/ 84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solidFill>
                <a:srgbClr val="FFE270"/>
              </a:solidFill>
              <a:ln w="3175" cap="rnd">
                <a:solidFill>
                  <a:srgbClr val="9C926C"/>
                </a:solidFill>
                <a:round/>
                <a:headEnd/>
                <a:tailEnd/>
              </a:ln>
            </p:spPr>
            <p:txBody>
              <a:bodyPr/>
              <a:lstStyle/>
              <a:p>
                <a:endParaRPr lang="en-US"/>
              </a:p>
            </p:txBody>
          </p:sp>
          <p:sp>
            <p:nvSpPr>
              <p:cNvPr id="940" name="Freeform 941"/>
              <p:cNvSpPr>
                <a:spLocks noChangeAspect="1"/>
              </p:cNvSpPr>
              <p:nvPr/>
            </p:nvSpPr>
            <p:spPr bwMode="auto">
              <a:xfrm>
                <a:off x="4204" y="1025"/>
                <a:ext cx="8" cy="6"/>
              </a:xfrm>
              <a:custGeom>
                <a:avLst/>
                <a:gdLst>
                  <a:gd name="T0" fmla="*/ 29 w 7"/>
                  <a:gd name="T1" fmla="*/ 0 h 5"/>
                  <a:gd name="T2" fmla="*/ 43 w 7"/>
                  <a:gd name="T3" fmla="*/ 2 h 5"/>
                  <a:gd name="T4" fmla="*/ 29 w 7"/>
                  <a:gd name="T5" fmla="*/ 42 h 5"/>
                  <a:gd name="T6" fmla="*/ 2 w 7"/>
                  <a:gd name="T7" fmla="*/ 60 h 5"/>
                  <a:gd name="T8" fmla="*/ 0 w 7"/>
                  <a:gd name="T9" fmla="*/ 42 h 5"/>
                  <a:gd name="T10" fmla="*/ 2 w 7"/>
                  <a:gd name="T11" fmla="*/ 1 h 5"/>
                  <a:gd name="T12" fmla="*/ 29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solidFill>
                <a:srgbClr val="FFE270"/>
              </a:solidFill>
              <a:ln w="3175" cap="rnd">
                <a:solidFill>
                  <a:srgbClr val="9C926C"/>
                </a:solidFill>
                <a:round/>
                <a:headEnd/>
                <a:tailEnd/>
              </a:ln>
            </p:spPr>
            <p:txBody>
              <a:bodyPr/>
              <a:lstStyle/>
              <a:p>
                <a:endParaRPr lang="en-US"/>
              </a:p>
            </p:txBody>
          </p:sp>
          <p:sp>
            <p:nvSpPr>
              <p:cNvPr id="941" name="Freeform 942"/>
              <p:cNvSpPr>
                <a:spLocks noChangeAspect="1"/>
              </p:cNvSpPr>
              <p:nvPr/>
            </p:nvSpPr>
            <p:spPr bwMode="auto">
              <a:xfrm>
                <a:off x="4124" y="993"/>
                <a:ext cx="69" cy="48"/>
              </a:xfrm>
              <a:custGeom>
                <a:avLst/>
                <a:gdLst>
                  <a:gd name="T0" fmla="*/ 765 w 57"/>
                  <a:gd name="T1" fmla="*/ 228 h 40"/>
                  <a:gd name="T2" fmla="*/ 778 w 57"/>
                  <a:gd name="T3" fmla="*/ 372 h 40"/>
                  <a:gd name="T4" fmla="*/ 478 w 57"/>
                  <a:gd name="T5" fmla="*/ 433 h 40"/>
                  <a:gd name="T6" fmla="*/ 235 w 57"/>
                  <a:gd name="T7" fmla="*/ 433 h 40"/>
                  <a:gd name="T8" fmla="*/ 58 w 57"/>
                  <a:gd name="T9" fmla="*/ 496 h 40"/>
                  <a:gd name="T10" fmla="*/ 1 w 57"/>
                  <a:gd name="T11" fmla="*/ 474 h 40"/>
                  <a:gd name="T12" fmla="*/ 1 w 57"/>
                  <a:gd name="T13" fmla="*/ 310 h 40"/>
                  <a:gd name="T14" fmla="*/ 70 w 57"/>
                  <a:gd name="T15" fmla="*/ 252 h 40"/>
                  <a:gd name="T16" fmla="*/ 132 w 57"/>
                  <a:gd name="T17" fmla="*/ 258 h 40"/>
                  <a:gd name="T18" fmla="*/ 103 w 57"/>
                  <a:gd name="T19" fmla="*/ 175 h 40"/>
                  <a:gd name="T20" fmla="*/ 194 w 57"/>
                  <a:gd name="T21" fmla="*/ 50 h 40"/>
                  <a:gd name="T22" fmla="*/ 269 w 57"/>
                  <a:gd name="T23" fmla="*/ 146 h 40"/>
                  <a:gd name="T24" fmla="*/ 284 w 57"/>
                  <a:gd name="T25" fmla="*/ 2 h 40"/>
                  <a:gd name="T26" fmla="*/ 346 w 57"/>
                  <a:gd name="T27" fmla="*/ 2 h 40"/>
                  <a:gd name="T28" fmla="*/ 378 w 57"/>
                  <a:gd name="T29" fmla="*/ 146 h 40"/>
                  <a:gd name="T30" fmla="*/ 431 w 57"/>
                  <a:gd name="T31" fmla="*/ 72 h 40"/>
                  <a:gd name="T32" fmla="*/ 478 w 57"/>
                  <a:gd name="T33" fmla="*/ 124 h 40"/>
                  <a:gd name="T34" fmla="*/ 522 w 57"/>
                  <a:gd name="T35" fmla="*/ 103 h 40"/>
                  <a:gd name="T36" fmla="*/ 643 w 57"/>
                  <a:gd name="T37" fmla="*/ 210 h 40"/>
                  <a:gd name="T38" fmla="*/ 671 w 57"/>
                  <a:gd name="T39" fmla="*/ 175 h 40"/>
                  <a:gd name="T40" fmla="*/ 765 w 57"/>
                  <a:gd name="T41" fmla="*/ 228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chemeClr val="bg1"/>
              </a:solidFill>
              <a:ln w="3175" cap="rnd">
                <a:solidFill>
                  <a:srgbClr val="9C926C"/>
                </a:solidFill>
                <a:round/>
                <a:headEnd/>
                <a:tailEnd/>
              </a:ln>
            </p:spPr>
            <p:txBody>
              <a:bodyPr/>
              <a:lstStyle/>
              <a:p>
                <a:endParaRPr lang="en-US"/>
              </a:p>
            </p:txBody>
          </p:sp>
          <p:sp>
            <p:nvSpPr>
              <p:cNvPr id="942" name="Freeform 943"/>
              <p:cNvSpPr>
                <a:spLocks noChangeAspect="1"/>
              </p:cNvSpPr>
              <p:nvPr/>
            </p:nvSpPr>
            <p:spPr bwMode="auto">
              <a:xfrm>
                <a:off x="4028" y="970"/>
                <a:ext cx="94" cy="49"/>
              </a:xfrm>
              <a:custGeom>
                <a:avLst/>
                <a:gdLst>
                  <a:gd name="T0" fmla="*/ 882 w 78"/>
                  <a:gd name="T1" fmla="*/ 86 h 41"/>
                  <a:gd name="T2" fmla="*/ 997 w 78"/>
                  <a:gd name="T3" fmla="*/ 159 h 41"/>
                  <a:gd name="T4" fmla="*/ 1000 w 78"/>
                  <a:gd name="T5" fmla="*/ 263 h 41"/>
                  <a:gd name="T6" fmla="*/ 906 w 78"/>
                  <a:gd name="T7" fmla="*/ 253 h 41"/>
                  <a:gd name="T8" fmla="*/ 906 w 78"/>
                  <a:gd name="T9" fmla="*/ 302 h 41"/>
                  <a:gd name="T10" fmla="*/ 1041 w 78"/>
                  <a:gd name="T11" fmla="*/ 387 h 41"/>
                  <a:gd name="T12" fmla="*/ 1041 w 78"/>
                  <a:gd name="T13" fmla="*/ 478 h 41"/>
                  <a:gd name="T14" fmla="*/ 780 w 78"/>
                  <a:gd name="T15" fmla="*/ 478 h 41"/>
                  <a:gd name="T16" fmla="*/ 607 w 78"/>
                  <a:gd name="T17" fmla="*/ 425 h 41"/>
                  <a:gd name="T18" fmla="*/ 475 w 78"/>
                  <a:gd name="T19" fmla="*/ 375 h 41"/>
                  <a:gd name="T20" fmla="*/ 410 w 78"/>
                  <a:gd name="T21" fmla="*/ 335 h 41"/>
                  <a:gd name="T22" fmla="*/ 340 w 78"/>
                  <a:gd name="T23" fmla="*/ 361 h 41"/>
                  <a:gd name="T24" fmla="*/ 182 w 78"/>
                  <a:gd name="T25" fmla="*/ 302 h 41"/>
                  <a:gd name="T26" fmla="*/ 182 w 78"/>
                  <a:gd name="T27" fmla="*/ 251 h 41"/>
                  <a:gd name="T28" fmla="*/ 1 w 78"/>
                  <a:gd name="T29" fmla="*/ 227 h 41"/>
                  <a:gd name="T30" fmla="*/ 1 w 78"/>
                  <a:gd name="T31" fmla="*/ 190 h 41"/>
                  <a:gd name="T32" fmla="*/ 187 w 78"/>
                  <a:gd name="T33" fmla="*/ 159 h 41"/>
                  <a:gd name="T34" fmla="*/ 213 w 78"/>
                  <a:gd name="T35" fmla="*/ 86 h 41"/>
                  <a:gd name="T36" fmla="*/ 318 w 78"/>
                  <a:gd name="T37" fmla="*/ 50 h 41"/>
                  <a:gd name="T38" fmla="*/ 462 w 78"/>
                  <a:gd name="T39" fmla="*/ 42 h 41"/>
                  <a:gd name="T40" fmla="*/ 557 w 78"/>
                  <a:gd name="T41" fmla="*/ 0 h 41"/>
                  <a:gd name="T42" fmla="*/ 681 w 78"/>
                  <a:gd name="T43" fmla="*/ 60 h 41"/>
                  <a:gd name="T44" fmla="*/ 681 w 78"/>
                  <a:gd name="T45" fmla="*/ 123 h 41"/>
                  <a:gd name="T46" fmla="*/ 647 w 78"/>
                  <a:gd name="T47" fmla="*/ 184 h 41"/>
                  <a:gd name="T48" fmla="*/ 681 w 78"/>
                  <a:gd name="T49" fmla="*/ 184 h 41"/>
                  <a:gd name="T50" fmla="*/ 732 w 78"/>
                  <a:gd name="T51" fmla="*/ 123 h 41"/>
                  <a:gd name="T52" fmla="*/ 752 w 78"/>
                  <a:gd name="T53" fmla="*/ 60 h 41"/>
                  <a:gd name="T54" fmla="*/ 821 w 78"/>
                  <a:gd name="T55" fmla="*/ 60 h 41"/>
                  <a:gd name="T56" fmla="*/ 842 w 78"/>
                  <a:gd name="T57" fmla="*/ 86 h 41"/>
                  <a:gd name="T58" fmla="*/ 882 w 78"/>
                  <a:gd name="T59" fmla="*/ 86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chemeClr val="bg1"/>
              </a:solidFill>
              <a:ln w="3175" cap="rnd">
                <a:solidFill>
                  <a:srgbClr val="9C926C"/>
                </a:solidFill>
                <a:round/>
                <a:headEnd/>
                <a:tailEnd/>
              </a:ln>
            </p:spPr>
            <p:txBody>
              <a:bodyPr/>
              <a:lstStyle/>
              <a:p>
                <a:endParaRPr lang="en-US"/>
              </a:p>
            </p:txBody>
          </p:sp>
          <p:sp>
            <p:nvSpPr>
              <p:cNvPr id="943" name="Freeform 944"/>
              <p:cNvSpPr>
                <a:spLocks noChangeAspect="1"/>
              </p:cNvSpPr>
              <p:nvPr/>
            </p:nvSpPr>
            <p:spPr bwMode="auto">
              <a:xfrm>
                <a:off x="4003" y="937"/>
                <a:ext cx="75" cy="39"/>
              </a:xfrm>
              <a:custGeom>
                <a:avLst/>
                <a:gdLst>
                  <a:gd name="T0" fmla="*/ 549 w 62"/>
                  <a:gd name="T1" fmla="*/ 1 h 33"/>
                  <a:gd name="T2" fmla="*/ 775 w 62"/>
                  <a:gd name="T3" fmla="*/ 125 h 33"/>
                  <a:gd name="T4" fmla="*/ 893 w 62"/>
                  <a:gd name="T5" fmla="*/ 130 h 33"/>
                  <a:gd name="T6" fmla="*/ 810 w 62"/>
                  <a:gd name="T7" fmla="*/ 175 h 33"/>
                  <a:gd name="T8" fmla="*/ 889 w 62"/>
                  <a:gd name="T9" fmla="*/ 254 h 33"/>
                  <a:gd name="T10" fmla="*/ 744 w 62"/>
                  <a:gd name="T11" fmla="*/ 290 h 33"/>
                  <a:gd name="T12" fmla="*/ 610 w 62"/>
                  <a:gd name="T13" fmla="*/ 300 h 33"/>
                  <a:gd name="T14" fmla="*/ 454 w 62"/>
                  <a:gd name="T15" fmla="*/ 320 h 33"/>
                  <a:gd name="T16" fmla="*/ 345 w 62"/>
                  <a:gd name="T17" fmla="*/ 343 h 33"/>
                  <a:gd name="T18" fmla="*/ 151 w 62"/>
                  <a:gd name="T19" fmla="*/ 320 h 33"/>
                  <a:gd name="T20" fmla="*/ 0 w 62"/>
                  <a:gd name="T21" fmla="*/ 290 h 33"/>
                  <a:gd name="T22" fmla="*/ 0 w 62"/>
                  <a:gd name="T23" fmla="*/ 271 h 33"/>
                  <a:gd name="T24" fmla="*/ 128 w 62"/>
                  <a:gd name="T25" fmla="*/ 229 h 33"/>
                  <a:gd name="T26" fmla="*/ 128 w 62"/>
                  <a:gd name="T27" fmla="*/ 175 h 33"/>
                  <a:gd name="T28" fmla="*/ 294 w 62"/>
                  <a:gd name="T29" fmla="*/ 106 h 33"/>
                  <a:gd name="T30" fmla="*/ 431 w 62"/>
                  <a:gd name="T31" fmla="*/ 93 h 33"/>
                  <a:gd name="T32" fmla="*/ 473 w 62"/>
                  <a:gd name="T33" fmla="*/ 48 h 33"/>
                  <a:gd name="T34" fmla="*/ 473 w 62"/>
                  <a:gd name="T35" fmla="*/ 2 h 33"/>
                  <a:gd name="T36" fmla="*/ 549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chemeClr val="bg1"/>
              </a:solidFill>
              <a:ln w="3175" cap="rnd">
                <a:solidFill>
                  <a:srgbClr val="9C926C"/>
                </a:solidFill>
                <a:round/>
                <a:headEnd/>
                <a:tailEnd/>
              </a:ln>
            </p:spPr>
            <p:txBody>
              <a:bodyPr/>
              <a:lstStyle/>
              <a:p>
                <a:endParaRPr lang="en-US"/>
              </a:p>
            </p:txBody>
          </p:sp>
          <p:sp>
            <p:nvSpPr>
              <p:cNvPr id="944" name="Freeform 945"/>
              <p:cNvSpPr>
                <a:spLocks noChangeAspect="1"/>
              </p:cNvSpPr>
              <p:nvPr/>
            </p:nvSpPr>
            <p:spPr bwMode="auto">
              <a:xfrm>
                <a:off x="4000" y="976"/>
                <a:ext cx="34" cy="16"/>
              </a:xfrm>
              <a:custGeom>
                <a:avLst/>
                <a:gdLst>
                  <a:gd name="T0" fmla="*/ 34 w 29"/>
                  <a:gd name="T1" fmla="*/ 0 h 13"/>
                  <a:gd name="T2" fmla="*/ 1 w 29"/>
                  <a:gd name="T3" fmla="*/ 2 h 13"/>
                  <a:gd name="T4" fmla="*/ 124 w 29"/>
                  <a:gd name="T5" fmla="*/ 143 h 13"/>
                  <a:gd name="T6" fmla="*/ 124 w 29"/>
                  <a:gd name="T7" fmla="*/ 217 h 13"/>
                  <a:gd name="T8" fmla="*/ 199 w 29"/>
                  <a:gd name="T9" fmla="*/ 176 h 13"/>
                  <a:gd name="T10" fmla="*/ 268 w 29"/>
                  <a:gd name="T11" fmla="*/ 111 h 13"/>
                  <a:gd name="T12" fmla="*/ 195 w 29"/>
                  <a:gd name="T13" fmla="*/ 1 h 13"/>
                  <a:gd name="T14" fmla="*/ 106 w 29"/>
                  <a:gd name="T15" fmla="*/ 1 h 13"/>
                  <a:gd name="T16" fmla="*/ 55 w 29"/>
                  <a:gd name="T17" fmla="*/ 0 h 13"/>
                  <a:gd name="T18" fmla="*/ 34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solidFill>
                <a:srgbClr val="FFE270"/>
              </a:solidFill>
              <a:ln w="3175" cap="rnd">
                <a:solidFill>
                  <a:srgbClr val="9C926C"/>
                </a:solidFill>
                <a:round/>
                <a:headEnd/>
                <a:tailEnd/>
              </a:ln>
            </p:spPr>
            <p:txBody>
              <a:bodyPr/>
              <a:lstStyle/>
              <a:p>
                <a:endParaRPr lang="en-US"/>
              </a:p>
            </p:txBody>
          </p:sp>
          <p:sp>
            <p:nvSpPr>
              <p:cNvPr id="945" name="Freeform 946"/>
              <p:cNvSpPr>
                <a:spLocks noChangeAspect="1"/>
              </p:cNvSpPr>
              <p:nvPr/>
            </p:nvSpPr>
            <p:spPr bwMode="auto">
              <a:xfrm>
                <a:off x="4307" y="1135"/>
                <a:ext cx="18" cy="12"/>
              </a:xfrm>
              <a:custGeom>
                <a:avLst/>
                <a:gdLst>
                  <a:gd name="T0" fmla="*/ 42 w 15"/>
                  <a:gd name="T1" fmla="*/ 0 h 10"/>
                  <a:gd name="T2" fmla="*/ 2 w 15"/>
                  <a:gd name="T3" fmla="*/ 2 h 10"/>
                  <a:gd name="T4" fmla="*/ 42 w 15"/>
                  <a:gd name="T5" fmla="*/ 72 h 10"/>
                  <a:gd name="T6" fmla="*/ 0 w 15"/>
                  <a:gd name="T7" fmla="*/ 72 h 10"/>
                  <a:gd name="T8" fmla="*/ 42 w 15"/>
                  <a:gd name="T9" fmla="*/ 122 h 10"/>
                  <a:gd name="T10" fmla="*/ 146 w 15"/>
                  <a:gd name="T11" fmla="*/ 124 h 10"/>
                  <a:gd name="T12" fmla="*/ 190 w 15"/>
                  <a:gd name="T13" fmla="*/ 50 h 10"/>
                  <a:gd name="T14" fmla="*/ 175 w 15"/>
                  <a:gd name="T15" fmla="*/ 2 h 10"/>
                  <a:gd name="T16" fmla="*/ 86 w 15"/>
                  <a:gd name="T17" fmla="*/ 1 h 10"/>
                  <a:gd name="T18" fmla="*/ 42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solidFill>
                <a:srgbClr val="FFE270"/>
              </a:solidFill>
              <a:ln w="3175" cap="rnd">
                <a:solidFill>
                  <a:srgbClr val="9C926C"/>
                </a:solidFill>
                <a:round/>
                <a:headEnd/>
                <a:tailEnd/>
              </a:ln>
            </p:spPr>
            <p:txBody>
              <a:bodyPr/>
              <a:lstStyle/>
              <a:p>
                <a:endParaRPr lang="en-US"/>
              </a:p>
            </p:txBody>
          </p:sp>
          <p:sp>
            <p:nvSpPr>
              <p:cNvPr id="946" name="Freeform 947"/>
              <p:cNvSpPr>
                <a:spLocks noChangeAspect="1"/>
              </p:cNvSpPr>
              <p:nvPr/>
            </p:nvSpPr>
            <p:spPr bwMode="auto">
              <a:xfrm>
                <a:off x="4606" y="1099"/>
                <a:ext cx="7" cy="15"/>
              </a:xfrm>
              <a:custGeom>
                <a:avLst/>
                <a:gdLst>
                  <a:gd name="T0" fmla="*/ 1 w 6"/>
                  <a:gd name="T1" fmla="*/ 1 h 13"/>
                  <a:gd name="T2" fmla="*/ 47 w 6"/>
                  <a:gd name="T3" fmla="*/ 50 h 13"/>
                  <a:gd name="T4" fmla="*/ 47 w 6"/>
                  <a:gd name="T5" fmla="*/ 89 h 13"/>
                  <a:gd name="T6" fmla="*/ 2 w 6"/>
                  <a:gd name="T7" fmla="*/ 89 h 13"/>
                  <a:gd name="T8" fmla="*/ 0 w 6"/>
                  <a:gd name="T9" fmla="*/ 32 h 13"/>
                  <a:gd name="T10" fmla="*/ 1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solidFill>
                <a:srgbClr val="FFE270"/>
              </a:solidFill>
              <a:ln w="3175" cap="rnd">
                <a:solidFill>
                  <a:srgbClr val="9C926C"/>
                </a:solidFill>
                <a:round/>
                <a:headEnd/>
                <a:tailEnd/>
              </a:ln>
            </p:spPr>
            <p:txBody>
              <a:bodyPr/>
              <a:lstStyle/>
              <a:p>
                <a:endParaRPr lang="en-US"/>
              </a:p>
            </p:txBody>
          </p:sp>
          <p:sp>
            <p:nvSpPr>
              <p:cNvPr id="947" name="Freeform 948"/>
              <p:cNvSpPr>
                <a:spLocks noChangeAspect="1"/>
              </p:cNvSpPr>
              <p:nvPr/>
            </p:nvSpPr>
            <p:spPr bwMode="auto">
              <a:xfrm>
                <a:off x="4677" y="1142"/>
                <a:ext cx="13" cy="13"/>
              </a:xfrm>
              <a:custGeom>
                <a:avLst/>
                <a:gdLst>
                  <a:gd name="T0" fmla="*/ 2 w 11"/>
                  <a:gd name="T1" fmla="*/ 1 h 11"/>
                  <a:gd name="T2" fmla="*/ 0 w 11"/>
                  <a:gd name="T3" fmla="*/ 41 h 11"/>
                  <a:gd name="T4" fmla="*/ 35 w 11"/>
                  <a:gd name="T5" fmla="*/ 106 h 11"/>
                  <a:gd name="T6" fmla="*/ 79 w 11"/>
                  <a:gd name="T7" fmla="*/ 106 h 11"/>
                  <a:gd name="T8" fmla="*/ 110 w 11"/>
                  <a:gd name="T9" fmla="*/ 67 h 11"/>
                  <a:gd name="T10" fmla="*/ 93 w 11"/>
                  <a:gd name="T11" fmla="*/ 2 h 11"/>
                  <a:gd name="T12" fmla="*/ 67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rgbClr val="FFE270"/>
              </a:solidFill>
              <a:ln w="3175" cap="rnd">
                <a:solidFill>
                  <a:srgbClr val="9C926C"/>
                </a:solidFill>
                <a:round/>
                <a:headEnd/>
                <a:tailEnd/>
              </a:ln>
            </p:spPr>
            <p:txBody>
              <a:bodyPr/>
              <a:lstStyle/>
              <a:p>
                <a:endParaRPr lang="en-US"/>
              </a:p>
            </p:txBody>
          </p:sp>
          <p:sp>
            <p:nvSpPr>
              <p:cNvPr id="948" name="Freeform 949"/>
              <p:cNvSpPr>
                <a:spLocks noChangeAspect="1"/>
              </p:cNvSpPr>
              <p:nvPr/>
            </p:nvSpPr>
            <p:spPr bwMode="auto">
              <a:xfrm>
                <a:off x="4680" y="1153"/>
                <a:ext cx="46" cy="20"/>
              </a:xfrm>
              <a:custGeom>
                <a:avLst/>
                <a:gdLst>
                  <a:gd name="T0" fmla="*/ 1 w 38"/>
                  <a:gd name="T1" fmla="*/ 105 h 17"/>
                  <a:gd name="T2" fmla="*/ 1 w 38"/>
                  <a:gd name="T3" fmla="*/ 131 h 17"/>
                  <a:gd name="T4" fmla="*/ 160 w 38"/>
                  <a:gd name="T5" fmla="*/ 111 h 17"/>
                  <a:gd name="T6" fmla="*/ 458 w 38"/>
                  <a:gd name="T7" fmla="*/ 146 h 17"/>
                  <a:gd name="T8" fmla="*/ 522 w 38"/>
                  <a:gd name="T9" fmla="*/ 154 h 17"/>
                  <a:gd name="T10" fmla="*/ 554 w 38"/>
                  <a:gd name="T11" fmla="*/ 105 h 17"/>
                  <a:gd name="T12" fmla="*/ 431 w 38"/>
                  <a:gd name="T13" fmla="*/ 40 h 17"/>
                  <a:gd name="T14" fmla="*/ 222 w 38"/>
                  <a:gd name="T15" fmla="*/ 1 h 17"/>
                  <a:gd name="T16" fmla="*/ 125 w 38"/>
                  <a:gd name="T17" fmla="*/ 2 h 17"/>
                  <a:gd name="T18" fmla="*/ 125 w 38"/>
                  <a:gd name="T19" fmla="*/ 76 h 17"/>
                  <a:gd name="T20" fmla="*/ 1 w 38"/>
                  <a:gd name="T21" fmla="*/ 10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rgbClr val="FFE270"/>
              </a:solidFill>
              <a:ln w="3175" cap="rnd">
                <a:solidFill>
                  <a:srgbClr val="9C926C"/>
                </a:solidFill>
                <a:round/>
                <a:headEnd/>
                <a:tailEnd/>
              </a:ln>
            </p:spPr>
            <p:txBody>
              <a:bodyPr/>
              <a:lstStyle/>
              <a:p>
                <a:endParaRPr lang="en-US"/>
              </a:p>
            </p:txBody>
          </p:sp>
          <p:sp>
            <p:nvSpPr>
              <p:cNvPr id="949" name="Freeform 950"/>
              <p:cNvSpPr>
                <a:spLocks noChangeAspect="1"/>
              </p:cNvSpPr>
              <p:nvPr/>
            </p:nvSpPr>
            <p:spPr bwMode="auto">
              <a:xfrm>
                <a:off x="4623" y="1088"/>
                <a:ext cx="105" cy="49"/>
              </a:xfrm>
              <a:custGeom>
                <a:avLst/>
                <a:gdLst>
                  <a:gd name="T0" fmla="*/ 177 w 88"/>
                  <a:gd name="T1" fmla="*/ 0 h 41"/>
                  <a:gd name="T2" fmla="*/ 354 w 88"/>
                  <a:gd name="T3" fmla="*/ 123 h 41"/>
                  <a:gd name="T4" fmla="*/ 403 w 88"/>
                  <a:gd name="T5" fmla="*/ 123 h 41"/>
                  <a:gd name="T6" fmla="*/ 428 w 88"/>
                  <a:gd name="T7" fmla="*/ 176 h 41"/>
                  <a:gd name="T8" fmla="*/ 481 w 88"/>
                  <a:gd name="T9" fmla="*/ 176 h 41"/>
                  <a:gd name="T10" fmla="*/ 476 w 88"/>
                  <a:gd name="T11" fmla="*/ 72 h 41"/>
                  <a:gd name="T12" fmla="*/ 511 w 88"/>
                  <a:gd name="T13" fmla="*/ 60 h 41"/>
                  <a:gd name="T14" fmla="*/ 511 w 88"/>
                  <a:gd name="T15" fmla="*/ 42 h 41"/>
                  <a:gd name="T16" fmla="*/ 617 w 88"/>
                  <a:gd name="T17" fmla="*/ 111 h 41"/>
                  <a:gd name="T18" fmla="*/ 728 w 88"/>
                  <a:gd name="T19" fmla="*/ 123 h 41"/>
                  <a:gd name="T20" fmla="*/ 786 w 88"/>
                  <a:gd name="T21" fmla="*/ 103 h 41"/>
                  <a:gd name="T22" fmla="*/ 878 w 88"/>
                  <a:gd name="T23" fmla="*/ 133 h 41"/>
                  <a:gd name="T24" fmla="*/ 1037 w 88"/>
                  <a:gd name="T25" fmla="*/ 190 h 41"/>
                  <a:gd name="T26" fmla="*/ 982 w 88"/>
                  <a:gd name="T27" fmla="*/ 251 h 41"/>
                  <a:gd name="T28" fmla="*/ 1037 w 88"/>
                  <a:gd name="T29" fmla="*/ 302 h 41"/>
                  <a:gd name="T30" fmla="*/ 941 w 88"/>
                  <a:gd name="T31" fmla="*/ 361 h 41"/>
                  <a:gd name="T32" fmla="*/ 736 w 88"/>
                  <a:gd name="T33" fmla="*/ 271 h 41"/>
                  <a:gd name="T34" fmla="*/ 728 w 88"/>
                  <a:gd name="T35" fmla="*/ 227 h 41"/>
                  <a:gd name="T36" fmla="*/ 730 w 88"/>
                  <a:gd name="T37" fmla="*/ 184 h 41"/>
                  <a:gd name="T38" fmla="*/ 696 w 88"/>
                  <a:gd name="T39" fmla="*/ 159 h 41"/>
                  <a:gd name="T40" fmla="*/ 640 w 88"/>
                  <a:gd name="T41" fmla="*/ 190 h 41"/>
                  <a:gd name="T42" fmla="*/ 685 w 88"/>
                  <a:gd name="T43" fmla="*/ 300 h 41"/>
                  <a:gd name="T44" fmla="*/ 830 w 88"/>
                  <a:gd name="T45" fmla="*/ 359 h 41"/>
                  <a:gd name="T46" fmla="*/ 912 w 88"/>
                  <a:gd name="T47" fmla="*/ 387 h 41"/>
                  <a:gd name="T48" fmla="*/ 913 w 88"/>
                  <a:gd name="T49" fmla="*/ 429 h 41"/>
                  <a:gd name="T50" fmla="*/ 777 w 88"/>
                  <a:gd name="T51" fmla="*/ 387 h 41"/>
                  <a:gd name="T52" fmla="*/ 764 w 88"/>
                  <a:gd name="T53" fmla="*/ 425 h 41"/>
                  <a:gd name="T54" fmla="*/ 696 w 88"/>
                  <a:gd name="T55" fmla="*/ 400 h 41"/>
                  <a:gd name="T56" fmla="*/ 685 w 88"/>
                  <a:gd name="T57" fmla="*/ 361 h 41"/>
                  <a:gd name="T58" fmla="*/ 612 w 88"/>
                  <a:gd name="T59" fmla="*/ 387 h 41"/>
                  <a:gd name="T60" fmla="*/ 481 w 88"/>
                  <a:gd name="T61" fmla="*/ 429 h 41"/>
                  <a:gd name="T62" fmla="*/ 428 w 88"/>
                  <a:gd name="T63" fmla="*/ 375 h 41"/>
                  <a:gd name="T64" fmla="*/ 403 w 88"/>
                  <a:gd name="T65" fmla="*/ 425 h 41"/>
                  <a:gd name="T66" fmla="*/ 422 w 88"/>
                  <a:gd name="T67" fmla="*/ 448 h 41"/>
                  <a:gd name="T68" fmla="*/ 376 w 88"/>
                  <a:gd name="T69" fmla="*/ 508 h 41"/>
                  <a:gd name="T70" fmla="*/ 264 w 88"/>
                  <a:gd name="T71" fmla="*/ 463 h 41"/>
                  <a:gd name="T72" fmla="*/ 175 w 88"/>
                  <a:gd name="T73" fmla="*/ 375 h 41"/>
                  <a:gd name="T74" fmla="*/ 86 w 88"/>
                  <a:gd name="T75" fmla="*/ 335 h 41"/>
                  <a:gd name="T76" fmla="*/ 1 w 88"/>
                  <a:gd name="T77" fmla="*/ 300 h 41"/>
                  <a:gd name="T78" fmla="*/ 2 w 88"/>
                  <a:gd name="T79" fmla="*/ 253 h 41"/>
                  <a:gd name="T80" fmla="*/ 72 w 88"/>
                  <a:gd name="T81" fmla="*/ 251 h 41"/>
                  <a:gd name="T82" fmla="*/ 1 w 88"/>
                  <a:gd name="T83" fmla="*/ 184 h 41"/>
                  <a:gd name="T84" fmla="*/ 60 w 88"/>
                  <a:gd name="T85" fmla="*/ 176 h 41"/>
                  <a:gd name="T86" fmla="*/ 50 w 88"/>
                  <a:gd name="T87" fmla="*/ 123 h 41"/>
                  <a:gd name="T88" fmla="*/ 109 w 88"/>
                  <a:gd name="T89" fmla="*/ 72 h 41"/>
                  <a:gd name="T90" fmla="*/ 109 w 88"/>
                  <a:gd name="T91" fmla="*/ 2 h 41"/>
                  <a:gd name="T92" fmla="*/ 147 w 88"/>
                  <a:gd name="T93" fmla="*/ 2 h 41"/>
                  <a:gd name="T94" fmla="*/ 177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chemeClr val="bg1"/>
              </a:solidFill>
              <a:ln w="3175" cap="rnd">
                <a:solidFill>
                  <a:srgbClr val="9C926C"/>
                </a:solidFill>
                <a:round/>
                <a:headEnd/>
                <a:tailEnd/>
              </a:ln>
            </p:spPr>
            <p:txBody>
              <a:bodyPr/>
              <a:lstStyle/>
              <a:p>
                <a:endParaRPr lang="en-US"/>
              </a:p>
            </p:txBody>
          </p:sp>
          <p:sp>
            <p:nvSpPr>
              <p:cNvPr id="950" name="Freeform 951"/>
              <p:cNvSpPr>
                <a:spLocks noChangeAspect="1"/>
              </p:cNvSpPr>
              <p:nvPr/>
            </p:nvSpPr>
            <p:spPr bwMode="auto">
              <a:xfrm>
                <a:off x="4757" y="1072"/>
                <a:ext cx="10" cy="6"/>
              </a:xfrm>
              <a:custGeom>
                <a:avLst/>
                <a:gdLst>
                  <a:gd name="T0" fmla="*/ 1 w 8"/>
                  <a:gd name="T1" fmla="*/ 42 h 5"/>
                  <a:gd name="T2" fmla="*/ 1 w 8"/>
                  <a:gd name="T3" fmla="*/ 60 h 5"/>
                  <a:gd name="T4" fmla="*/ 173 w 8"/>
                  <a:gd name="T5" fmla="*/ 50 h 5"/>
                  <a:gd name="T6" fmla="*/ 173 w 8"/>
                  <a:gd name="T7" fmla="*/ 1 h 5"/>
                  <a:gd name="T8" fmla="*/ 95 w 8"/>
                  <a:gd name="T9" fmla="*/ 1 h 5"/>
                  <a:gd name="T10" fmla="*/ 1 w 8"/>
                  <a:gd name="T11" fmla="*/ 42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solidFill>
                <a:srgbClr val="FFE270"/>
              </a:solidFill>
              <a:ln w="3175" cap="rnd">
                <a:solidFill>
                  <a:srgbClr val="9C926C"/>
                </a:solidFill>
                <a:round/>
                <a:headEnd/>
                <a:tailEnd/>
              </a:ln>
            </p:spPr>
            <p:txBody>
              <a:bodyPr/>
              <a:lstStyle/>
              <a:p>
                <a:endParaRPr lang="en-US"/>
              </a:p>
            </p:txBody>
          </p:sp>
          <p:sp>
            <p:nvSpPr>
              <p:cNvPr id="951" name="Freeform 952"/>
              <p:cNvSpPr>
                <a:spLocks noChangeAspect="1"/>
              </p:cNvSpPr>
              <p:nvPr/>
            </p:nvSpPr>
            <p:spPr bwMode="auto">
              <a:xfrm>
                <a:off x="4740" y="1102"/>
                <a:ext cx="65" cy="30"/>
              </a:xfrm>
              <a:custGeom>
                <a:avLst/>
                <a:gdLst>
                  <a:gd name="T0" fmla="*/ 1 w 54"/>
                  <a:gd name="T1" fmla="*/ 1 h 25"/>
                  <a:gd name="T2" fmla="*/ 1 w 54"/>
                  <a:gd name="T3" fmla="*/ 146 h 25"/>
                  <a:gd name="T4" fmla="*/ 106 w 54"/>
                  <a:gd name="T5" fmla="*/ 215 h 25"/>
                  <a:gd name="T6" fmla="*/ 277 w 54"/>
                  <a:gd name="T7" fmla="*/ 258 h 25"/>
                  <a:gd name="T8" fmla="*/ 401 w 54"/>
                  <a:gd name="T9" fmla="*/ 319 h 25"/>
                  <a:gd name="T10" fmla="*/ 563 w 54"/>
                  <a:gd name="T11" fmla="*/ 310 h 25"/>
                  <a:gd name="T12" fmla="*/ 678 w 54"/>
                  <a:gd name="T13" fmla="*/ 266 h 25"/>
                  <a:gd name="T14" fmla="*/ 678 w 54"/>
                  <a:gd name="T15" fmla="*/ 210 h 25"/>
                  <a:gd name="T16" fmla="*/ 720 w 54"/>
                  <a:gd name="T17" fmla="*/ 149 h 25"/>
                  <a:gd name="T18" fmla="*/ 678 w 54"/>
                  <a:gd name="T19" fmla="*/ 146 h 25"/>
                  <a:gd name="T20" fmla="*/ 669 w 54"/>
                  <a:gd name="T21" fmla="*/ 149 h 25"/>
                  <a:gd name="T22" fmla="*/ 504 w 54"/>
                  <a:gd name="T23" fmla="*/ 124 h 25"/>
                  <a:gd name="T24" fmla="*/ 389 w 54"/>
                  <a:gd name="T25" fmla="*/ 175 h 25"/>
                  <a:gd name="T26" fmla="*/ 333 w 54"/>
                  <a:gd name="T27" fmla="*/ 122 h 25"/>
                  <a:gd name="T28" fmla="*/ 268 w 54"/>
                  <a:gd name="T29" fmla="*/ 122 h 25"/>
                  <a:gd name="T30" fmla="*/ 214 w 54"/>
                  <a:gd name="T31" fmla="*/ 86 h 25"/>
                  <a:gd name="T32" fmla="*/ 128 w 54"/>
                  <a:gd name="T33" fmla="*/ 124 h 25"/>
                  <a:gd name="T34" fmla="*/ 42 w 54"/>
                  <a:gd name="T35" fmla="*/ 50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noFill/>
              <a:ln w="3175" cap="rnd">
                <a:solidFill>
                  <a:srgbClr val="9C92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 name="Freeform 953"/>
              <p:cNvSpPr>
                <a:spLocks noChangeAspect="1"/>
              </p:cNvSpPr>
              <p:nvPr/>
            </p:nvSpPr>
            <p:spPr bwMode="auto">
              <a:xfrm>
                <a:off x="4659" y="1214"/>
                <a:ext cx="14" cy="5"/>
              </a:xfrm>
              <a:custGeom>
                <a:avLst/>
                <a:gdLst>
                  <a:gd name="T0" fmla="*/ 1 w 12"/>
                  <a:gd name="T1" fmla="*/ 0 h 4"/>
                  <a:gd name="T2" fmla="*/ 0 w 12"/>
                  <a:gd name="T3" fmla="*/ 1 h 4"/>
                  <a:gd name="T4" fmla="*/ 88 w 12"/>
                  <a:gd name="T5" fmla="*/ 95 h 4"/>
                  <a:gd name="T6" fmla="*/ 104 w 12"/>
                  <a:gd name="T7" fmla="*/ 61 h 4"/>
                  <a:gd name="T8" fmla="*/ 88 w 12"/>
                  <a:gd name="T9" fmla="*/ 1 h 4"/>
                  <a:gd name="T10" fmla="*/ 1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solidFill>
                <a:srgbClr val="FFE270"/>
              </a:solidFill>
              <a:ln w="3175" cap="rnd">
                <a:solidFill>
                  <a:srgbClr val="9C926C"/>
                </a:solidFill>
                <a:round/>
                <a:headEnd/>
                <a:tailEnd/>
              </a:ln>
            </p:spPr>
            <p:txBody>
              <a:bodyPr/>
              <a:lstStyle/>
              <a:p>
                <a:endParaRPr lang="en-US"/>
              </a:p>
            </p:txBody>
          </p:sp>
          <p:sp>
            <p:nvSpPr>
              <p:cNvPr id="953" name="Freeform 954"/>
              <p:cNvSpPr>
                <a:spLocks noChangeAspect="1"/>
              </p:cNvSpPr>
              <p:nvPr/>
            </p:nvSpPr>
            <p:spPr bwMode="auto">
              <a:xfrm>
                <a:off x="5083" y="1258"/>
                <a:ext cx="22" cy="12"/>
              </a:xfrm>
              <a:custGeom>
                <a:avLst/>
                <a:gdLst>
                  <a:gd name="T0" fmla="*/ 65 w 18"/>
                  <a:gd name="T1" fmla="*/ 0 h 10"/>
                  <a:gd name="T2" fmla="*/ 0 w 18"/>
                  <a:gd name="T3" fmla="*/ 1 h 10"/>
                  <a:gd name="T4" fmla="*/ 97 w 18"/>
                  <a:gd name="T5" fmla="*/ 72 h 10"/>
                  <a:gd name="T6" fmla="*/ 241 w 18"/>
                  <a:gd name="T7" fmla="*/ 124 h 10"/>
                  <a:gd name="T8" fmla="*/ 295 w 18"/>
                  <a:gd name="T9" fmla="*/ 103 h 10"/>
                  <a:gd name="T10" fmla="*/ 243 w 18"/>
                  <a:gd name="T11" fmla="*/ 42 h 10"/>
                  <a:gd name="T12" fmla="*/ 6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rgbClr val="FFE270"/>
              </a:solidFill>
              <a:ln w="3175" cap="rnd">
                <a:solidFill>
                  <a:srgbClr val="9C926C"/>
                </a:solidFill>
                <a:round/>
                <a:headEnd/>
                <a:tailEnd/>
              </a:ln>
            </p:spPr>
            <p:txBody>
              <a:bodyPr/>
              <a:lstStyle/>
              <a:p>
                <a:endParaRPr lang="en-US"/>
              </a:p>
            </p:txBody>
          </p:sp>
          <p:sp>
            <p:nvSpPr>
              <p:cNvPr id="954" name="Freeform 955"/>
              <p:cNvSpPr>
                <a:spLocks noChangeAspect="1"/>
              </p:cNvSpPr>
              <p:nvPr/>
            </p:nvSpPr>
            <p:spPr bwMode="auto">
              <a:xfrm>
                <a:off x="5211" y="1215"/>
                <a:ext cx="49" cy="27"/>
              </a:xfrm>
              <a:custGeom>
                <a:avLst/>
                <a:gdLst>
                  <a:gd name="T0" fmla="*/ 60 w 41"/>
                  <a:gd name="T1" fmla="*/ 59 h 22"/>
                  <a:gd name="T2" fmla="*/ 0 w 41"/>
                  <a:gd name="T3" fmla="*/ 210 h 22"/>
                  <a:gd name="T4" fmla="*/ 72 w 41"/>
                  <a:gd name="T5" fmla="*/ 369 h 22"/>
                  <a:gd name="T6" fmla="*/ 147 w 41"/>
                  <a:gd name="T7" fmla="*/ 317 h 22"/>
                  <a:gd name="T8" fmla="*/ 253 w 41"/>
                  <a:gd name="T9" fmla="*/ 298 h 22"/>
                  <a:gd name="T10" fmla="*/ 375 w 41"/>
                  <a:gd name="T11" fmla="*/ 298 h 22"/>
                  <a:gd name="T12" fmla="*/ 478 w 41"/>
                  <a:gd name="T13" fmla="*/ 245 h 22"/>
                  <a:gd name="T14" fmla="*/ 478 w 41"/>
                  <a:gd name="T15" fmla="*/ 139 h 22"/>
                  <a:gd name="T16" fmla="*/ 314 w 41"/>
                  <a:gd name="T17" fmla="*/ 2 h 22"/>
                  <a:gd name="T18" fmla="*/ 253 w 41"/>
                  <a:gd name="T19" fmla="*/ 0 h 22"/>
                  <a:gd name="T20" fmla="*/ 176 w 41"/>
                  <a:gd name="T21" fmla="*/ 2 h 22"/>
                  <a:gd name="T22" fmla="*/ 60 w 41"/>
                  <a:gd name="T23" fmla="*/ 59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noFill/>
              <a:ln w="3175" cap="rnd">
                <a:solidFill>
                  <a:srgbClr val="9C92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5" name="Freeform 956"/>
              <p:cNvSpPr>
                <a:spLocks noChangeAspect="1"/>
              </p:cNvSpPr>
              <p:nvPr/>
            </p:nvSpPr>
            <p:spPr bwMode="auto">
              <a:xfrm>
                <a:off x="5187" y="1603"/>
                <a:ext cx="19" cy="18"/>
              </a:xfrm>
              <a:custGeom>
                <a:avLst/>
                <a:gdLst>
                  <a:gd name="T0" fmla="*/ 39 w 16"/>
                  <a:gd name="T1" fmla="*/ 0 h 15"/>
                  <a:gd name="T2" fmla="*/ 81 w 16"/>
                  <a:gd name="T3" fmla="*/ 1 h 15"/>
                  <a:gd name="T4" fmla="*/ 81 w 16"/>
                  <a:gd name="T5" fmla="*/ 50 h 15"/>
                  <a:gd name="T6" fmla="*/ 178 w 16"/>
                  <a:gd name="T7" fmla="*/ 149 h 15"/>
                  <a:gd name="T8" fmla="*/ 171 w 16"/>
                  <a:gd name="T9" fmla="*/ 179 h 15"/>
                  <a:gd name="T10" fmla="*/ 81 w 16"/>
                  <a:gd name="T11" fmla="*/ 103 h 15"/>
                  <a:gd name="T12" fmla="*/ 0 w 16"/>
                  <a:gd name="T13" fmla="*/ 42 h 15"/>
                  <a:gd name="T14" fmla="*/ 39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rgbClr val="FFE270"/>
              </a:solidFill>
              <a:ln w="3175" cap="rnd">
                <a:solidFill>
                  <a:srgbClr val="9C926C"/>
                </a:solidFill>
                <a:round/>
                <a:headEnd/>
                <a:tailEnd/>
              </a:ln>
            </p:spPr>
            <p:txBody>
              <a:bodyPr/>
              <a:lstStyle/>
              <a:p>
                <a:endParaRPr lang="en-US"/>
              </a:p>
            </p:txBody>
          </p:sp>
          <p:sp>
            <p:nvSpPr>
              <p:cNvPr id="956" name="Freeform 957"/>
              <p:cNvSpPr>
                <a:spLocks noChangeAspect="1"/>
              </p:cNvSpPr>
              <p:nvPr/>
            </p:nvSpPr>
            <p:spPr bwMode="auto">
              <a:xfrm>
                <a:off x="5214" y="1616"/>
                <a:ext cx="11" cy="8"/>
              </a:xfrm>
              <a:custGeom>
                <a:avLst/>
                <a:gdLst>
                  <a:gd name="T0" fmla="*/ 53 w 9"/>
                  <a:gd name="T1" fmla="*/ 0 h 7"/>
                  <a:gd name="T2" fmla="*/ 0 w 9"/>
                  <a:gd name="T3" fmla="*/ 2 h 7"/>
                  <a:gd name="T4" fmla="*/ 119 w 9"/>
                  <a:gd name="T5" fmla="*/ 38 h 7"/>
                  <a:gd name="T6" fmla="*/ 145 w 9"/>
                  <a:gd name="T7" fmla="*/ 33 h 7"/>
                  <a:gd name="T8" fmla="*/ 53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rgbClr val="FFE270"/>
              </a:solidFill>
              <a:ln w="3175" cap="rnd">
                <a:solidFill>
                  <a:srgbClr val="9C926C"/>
                </a:solidFill>
                <a:round/>
                <a:headEnd/>
                <a:tailEnd/>
              </a:ln>
            </p:spPr>
            <p:txBody>
              <a:bodyPr/>
              <a:lstStyle/>
              <a:p>
                <a:endParaRPr lang="en-US"/>
              </a:p>
            </p:txBody>
          </p:sp>
          <p:sp>
            <p:nvSpPr>
              <p:cNvPr id="957" name="Freeform 958"/>
              <p:cNvSpPr>
                <a:spLocks noChangeAspect="1"/>
              </p:cNvSpPr>
              <p:nvPr/>
            </p:nvSpPr>
            <p:spPr bwMode="auto">
              <a:xfrm>
                <a:off x="5073" y="1705"/>
                <a:ext cx="12" cy="17"/>
              </a:xfrm>
              <a:custGeom>
                <a:avLst/>
                <a:gdLst>
                  <a:gd name="T0" fmla="*/ 122 w 10"/>
                  <a:gd name="T1" fmla="*/ 0 h 14"/>
                  <a:gd name="T2" fmla="*/ 72 w 10"/>
                  <a:gd name="T3" fmla="*/ 0 h 14"/>
                  <a:gd name="T4" fmla="*/ 42 w 10"/>
                  <a:gd name="T5" fmla="*/ 109 h 14"/>
                  <a:gd name="T6" fmla="*/ 0 w 10"/>
                  <a:gd name="T7" fmla="*/ 132 h 14"/>
                  <a:gd name="T8" fmla="*/ 42 w 10"/>
                  <a:gd name="T9" fmla="*/ 222 h 14"/>
                  <a:gd name="T10" fmla="*/ 103 w 10"/>
                  <a:gd name="T11" fmla="*/ 131 h 14"/>
                  <a:gd name="T12" fmla="*/ 124 w 10"/>
                  <a:gd name="T13" fmla="*/ 61 h 14"/>
                  <a:gd name="T14" fmla="*/ 122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rgbClr val="FFE270"/>
              </a:solidFill>
              <a:ln w="3175" cap="rnd">
                <a:solidFill>
                  <a:srgbClr val="9C926C"/>
                </a:solidFill>
                <a:round/>
                <a:headEnd/>
                <a:tailEnd/>
              </a:ln>
            </p:spPr>
            <p:txBody>
              <a:bodyPr/>
              <a:lstStyle/>
              <a:p>
                <a:endParaRPr lang="en-US"/>
              </a:p>
            </p:txBody>
          </p:sp>
          <p:sp>
            <p:nvSpPr>
              <p:cNvPr id="958" name="Freeform 959"/>
              <p:cNvSpPr>
                <a:spLocks noChangeAspect="1"/>
              </p:cNvSpPr>
              <p:nvPr/>
            </p:nvSpPr>
            <p:spPr bwMode="auto">
              <a:xfrm>
                <a:off x="4987" y="1812"/>
                <a:ext cx="24" cy="24"/>
              </a:xfrm>
              <a:custGeom>
                <a:avLst/>
                <a:gdLst>
                  <a:gd name="T0" fmla="*/ 252 w 20"/>
                  <a:gd name="T1" fmla="*/ 0 h 20"/>
                  <a:gd name="T2" fmla="*/ 252 w 20"/>
                  <a:gd name="T3" fmla="*/ 42 h 20"/>
                  <a:gd name="T4" fmla="*/ 210 w 20"/>
                  <a:gd name="T5" fmla="*/ 42 h 20"/>
                  <a:gd name="T6" fmla="*/ 124 w 20"/>
                  <a:gd name="T7" fmla="*/ 124 h 20"/>
                  <a:gd name="T8" fmla="*/ 86 w 20"/>
                  <a:gd name="T9" fmla="*/ 146 h 20"/>
                  <a:gd name="T10" fmla="*/ 1 w 20"/>
                  <a:gd name="T11" fmla="*/ 258 h 20"/>
                  <a:gd name="T12" fmla="*/ 0 w 20"/>
                  <a:gd name="T13" fmla="*/ 215 h 20"/>
                  <a:gd name="T14" fmla="*/ 50 w 20"/>
                  <a:gd name="T15" fmla="*/ 149 h 20"/>
                  <a:gd name="T16" fmla="*/ 103 w 20"/>
                  <a:gd name="T17" fmla="*/ 42 h 20"/>
                  <a:gd name="T18" fmla="*/ 175 w 20"/>
                  <a:gd name="T19" fmla="*/ 60 h 20"/>
                  <a:gd name="T20" fmla="*/ 252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rgbClr val="FFE270"/>
              </a:solidFill>
              <a:ln w="3175" cap="rnd">
                <a:solidFill>
                  <a:srgbClr val="9C926C"/>
                </a:solidFill>
                <a:round/>
                <a:headEnd/>
                <a:tailEnd/>
              </a:ln>
            </p:spPr>
            <p:txBody>
              <a:bodyPr/>
              <a:lstStyle/>
              <a:p>
                <a:endParaRPr lang="en-US"/>
              </a:p>
            </p:txBody>
          </p:sp>
          <p:sp>
            <p:nvSpPr>
              <p:cNvPr id="959" name="Freeform 960"/>
              <p:cNvSpPr>
                <a:spLocks noChangeAspect="1"/>
              </p:cNvSpPr>
              <p:nvPr/>
            </p:nvSpPr>
            <p:spPr bwMode="auto">
              <a:xfrm>
                <a:off x="4969" y="1833"/>
                <a:ext cx="14" cy="16"/>
              </a:xfrm>
              <a:custGeom>
                <a:avLst/>
                <a:gdLst>
                  <a:gd name="T0" fmla="*/ 200 w 11"/>
                  <a:gd name="T1" fmla="*/ 1 h 13"/>
                  <a:gd name="T2" fmla="*/ 325 w 11"/>
                  <a:gd name="T3" fmla="*/ 2 h 13"/>
                  <a:gd name="T4" fmla="*/ 249 w 11"/>
                  <a:gd name="T5" fmla="*/ 111 h 13"/>
                  <a:gd name="T6" fmla="*/ 95 w 11"/>
                  <a:gd name="T7" fmla="*/ 245 h 13"/>
                  <a:gd name="T8" fmla="*/ 0 w 11"/>
                  <a:gd name="T9" fmla="*/ 208 h 13"/>
                  <a:gd name="T10" fmla="*/ 196 w 11"/>
                  <a:gd name="T11" fmla="*/ 59 h 13"/>
                  <a:gd name="T12" fmla="*/ 200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rgbClr val="FFE270"/>
              </a:solidFill>
              <a:ln w="3175" cap="rnd">
                <a:solidFill>
                  <a:srgbClr val="9C926C"/>
                </a:solidFill>
                <a:round/>
                <a:headEnd/>
                <a:tailEnd/>
              </a:ln>
            </p:spPr>
            <p:txBody>
              <a:bodyPr/>
              <a:lstStyle/>
              <a:p>
                <a:endParaRPr lang="en-US"/>
              </a:p>
            </p:txBody>
          </p:sp>
          <p:sp>
            <p:nvSpPr>
              <p:cNvPr id="960" name="Freeform 961"/>
              <p:cNvSpPr>
                <a:spLocks noChangeAspect="1"/>
              </p:cNvSpPr>
              <p:nvPr/>
            </p:nvSpPr>
            <p:spPr bwMode="auto">
              <a:xfrm>
                <a:off x="4864" y="1624"/>
                <a:ext cx="13" cy="16"/>
              </a:xfrm>
              <a:custGeom>
                <a:avLst/>
                <a:gdLst>
                  <a:gd name="T0" fmla="*/ 48 w 11"/>
                  <a:gd name="T1" fmla="*/ 1 h 13"/>
                  <a:gd name="T2" fmla="*/ 67 w 11"/>
                  <a:gd name="T3" fmla="*/ 111 h 13"/>
                  <a:gd name="T4" fmla="*/ 106 w 11"/>
                  <a:gd name="T5" fmla="*/ 111 h 13"/>
                  <a:gd name="T6" fmla="*/ 106 w 11"/>
                  <a:gd name="T7" fmla="*/ 217 h 13"/>
                  <a:gd name="T8" fmla="*/ 57 w 11"/>
                  <a:gd name="T9" fmla="*/ 217 h 13"/>
                  <a:gd name="T10" fmla="*/ 57 w 11"/>
                  <a:gd name="T11" fmla="*/ 143 h 13"/>
                  <a:gd name="T12" fmla="*/ 0 w 11"/>
                  <a:gd name="T13" fmla="*/ 59 h 13"/>
                  <a:gd name="T14" fmla="*/ 35 w 11"/>
                  <a:gd name="T15" fmla="*/ 59 h 13"/>
                  <a:gd name="T16" fmla="*/ 48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rgbClr val="FFE270"/>
              </a:solidFill>
              <a:ln w="3175" cap="rnd">
                <a:solidFill>
                  <a:srgbClr val="9C926C"/>
                </a:solidFill>
                <a:round/>
                <a:headEnd/>
                <a:tailEnd/>
              </a:ln>
            </p:spPr>
            <p:txBody>
              <a:bodyPr/>
              <a:lstStyle/>
              <a:p>
                <a:endParaRPr lang="en-US"/>
              </a:p>
            </p:txBody>
          </p:sp>
          <p:sp>
            <p:nvSpPr>
              <p:cNvPr id="961" name="Freeform 962"/>
              <p:cNvSpPr>
                <a:spLocks noChangeAspect="1"/>
              </p:cNvSpPr>
              <p:nvPr/>
            </p:nvSpPr>
            <p:spPr bwMode="auto">
              <a:xfrm>
                <a:off x="4865" y="1641"/>
                <a:ext cx="70" cy="166"/>
              </a:xfrm>
              <a:custGeom>
                <a:avLst/>
                <a:gdLst>
                  <a:gd name="T0" fmla="*/ 152 w 58"/>
                  <a:gd name="T1" fmla="*/ 1 h 138"/>
                  <a:gd name="T2" fmla="*/ 258 w 58"/>
                  <a:gd name="T3" fmla="*/ 197 h 138"/>
                  <a:gd name="T4" fmla="*/ 311 w 58"/>
                  <a:gd name="T5" fmla="*/ 343 h 138"/>
                  <a:gd name="T6" fmla="*/ 340 w 58"/>
                  <a:gd name="T7" fmla="*/ 523 h 138"/>
                  <a:gd name="T8" fmla="*/ 348 w 58"/>
                  <a:gd name="T9" fmla="*/ 497 h 138"/>
                  <a:gd name="T10" fmla="*/ 536 w 58"/>
                  <a:gd name="T11" fmla="*/ 812 h 138"/>
                  <a:gd name="T12" fmla="*/ 689 w 58"/>
                  <a:gd name="T13" fmla="*/ 1030 h 138"/>
                  <a:gd name="T14" fmla="*/ 739 w 58"/>
                  <a:gd name="T15" fmla="*/ 1136 h 138"/>
                  <a:gd name="T16" fmla="*/ 797 w 58"/>
                  <a:gd name="T17" fmla="*/ 1175 h 138"/>
                  <a:gd name="T18" fmla="*/ 791 w 58"/>
                  <a:gd name="T19" fmla="*/ 1227 h 138"/>
                  <a:gd name="T20" fmla="*/ 781 w 58"/>
                  <a:gd name="T21" fmla="*/ 1191 h 138"/>
                  <a:gd name="T22" fmla="*/ 731 w 58"/>
                  <a:gd name="T23" fmla="*/ 1136 h 138"/>
                  <a:gd name="T24" fmla="*/ 655 w 58"/>
                  <a:gd name="T25" fmla="*/ 1056 h 138"/>
                  <a:gd name="T26" fmla="*/ 543 w 58"/>
                  <a:gd name="T27" fmla="*/ 1030 h 138"/>
                  <a:gd name="T28" fmla="*/ 469 w 58"/>
                  <a:gd name="T29" fmla="*/ 1075 h 138"/>
                  <a:gd name="T30" fmla="*/ 469 w 58"/>
                  <a:gd name="T31" fmla="*/ 1304 h 138"/>
                  <a:gd name="T32" fmla="*/ 453 w 58"/>
                  <a:gd name="T33" fmla="*/ 1366 h 138"/>
                  <a:gd name="T34" fmla="*/ 597 w 58"/>
                  <a:gd name="T35" fmla="*/ 1462 h 138"/>
                  <a:gd name="T36" fmla="*/ 647 w 58"/>
                  <a:gd name="T37" fmla="*/ 1585 h 138"/>
                  <a:gd name="T38" fmla="*/ 721 w 58"/>
                  <a:gd name="T39" fmla="*/ 1622 h 138"/>
                  <a:gd name="T40" fmla="*/ 734 w 58"/>
                  <a:gd name="T41" fmla="*/ 1747 h 138"/>
                  <a:gd name="T42" fmla="*/ 731 w 58"/>
                  <a:gd name="T43" fmla="*/ 1759 h 138"/>
                  <a:gd name="T44" fmla="*/ 689 w 58"/>
                  <a:gd name="T45" fmla="*/ 1689 h 138"/>
                  <a:gd name="T46" fmla="*/ 606 w 58"/>
                  <a:gd name="T47" fmla="*/ 1659 h 138"/>
                  <a:gd name="T48" fmla="*/ 566 w 58"/>
                  <a:gd name="T49" fmla="*/ 1689 h 138"/>
                  <a:gd name="T50" fmla="*/ 547 w 58"/>
                  <a:gd name="T51" fmla="*/ 1812 h 138"/>
                  <a:gd name="T52" fmla="*/ 536 w 58"/>
                  <a:gd name="T53" fmla="*/ 1816 h 138"/>
                  <a:gd name="T54" fmla="*/ 495 w 58"/>
                  <a:gd name="T55" fmla="*/ 1724 h 138"/>
                  <a:gd name="T56" fmla="*/ 453 w 58"/>
                  <a:gd name="T57" fmla="*/ 1659 h 138"/>
                  <a:gd name="T58" fmla="*/ 453 w 58"/>
                  <a:gd name="T59" fmla="*/ 1555 h 138"/>
                  <a:gd name="T60" fmla="*/ 410 w 58"/>
                  <a:gd name="T61" fmla="*/ 1462 h 138"/>
                  <a:gd name="T62" fmla="*/ 410 w 58"/>
                  <a:gd name="T63" fmla="*/ 1318 h 138"/>
                  <a:gd name="T64" fmla="*/ 322 w 58"/>
                  <a:gd name="T65" fmla="*/ 1252 h 138"/>
                  <a:gd name="T66" fmla="*/ 322 w 58"/>
                  <a:gd name="T67" fmla="*/ 1181 h 138"/>
                  <a:gd name="T68" fmla="*/ 311 w 58"/>
                  <a:gd name="T69" fmla="*/ 1003 h 138"/>
                  <a:gd name="T70" fmla="*/ 221 w 58"/>
                  <a:gd name="T71" fmla="*/ 675 h 138"/>
                  <a:gd name="T72" fmla="*/ 221 w 58"/>
                  <a:gd name="T73" fmla="*/ 576 h 138"/>
                  <a:gd name="T74" fmla="*/ 111 w 58"/>
                  <a:gd name="T75" fmla="*/ 466 h 138"/>
                  <a:gd name="T76" fmla="*/ 92 w 58"/>
                  <a:gd name="T77" fmla="*/ 414 h 138"/>
                  <a:gd name="T78" fmla="*/ 52 w 58"/>
                  <a:gd name="T79" fmla="*/ 398 h 138"/>
                  <a:gd name="T80" fmla="*/ 43 w 58"/>
                  <a:gd name="T81" fmla="*/ 197 h 138"/>
                  <a:gd name="T82" fmla="*/ 0 w 58"/>
                  <a:gd name="T83" fmla="*/ 73 h 138"/>
                  <a:gd name="T84" fmla="*/ 43 w 58"/>
                  <a:gd name="T85" fmla="*/ 42 h 138"/>
                  <a:gd name="T86" fmla="*/ 92 w 58"/>
                  <a:gd name="T87" fmla="*/ 73 h 138"/>
                  <a:gd name="T88" fmla="*/ 111 w 58"/>
                  <a:gd name="T89" fmla="*/ 1 h 138"/>
                  <a:gd name="T90" fmla="*/ 152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chemeClr val="bg1"/>
              </a:solidFill>
              <a:ln w="3175" cap="rnd">
                <a:solidFill>
                  <a:srgbClr val="9C926C"/>
                </a:solidFill>
                <a:round/>
                <a:headEnd/>
                <a:tailEnd/>
              </a:ln>
            </p:spPr>
            <p:txBody>
              <a:bodyPr/>
              <a:lstStyle/>
              <a:p>
                <a:endParaRPr lang="en-US"/>
              </a:p>
            </p:txBody>
          </p:sp>
          <p:sp>
            <p:nvSpPr>
              <p:cNvPr id="962" name="Freeform 963"/>
              <p:cNvSpPr>
                <a:spLocks noChangeAspect="1"/>
              </p:cNvSpPr>
              <p:nvPr/>
            </p:nvSpPr>
            <p:spPr bwMode="auto">
              <a:xfrm>
                <a:off x="3839" y="950"/>
                <a:ext cx="19" cy="9"/>
              </a:xfrm>
              <a:custGeom>
                <a:avLst/>
                <a:gdLst>
                  <a:gd name="T0" fmla="*/ 39 w 16"/>
                  <a:gd name="T1" fmla="*/ 0 h 8"/>
                  <a:gd name="T2" fmla="*/ 1 w 16"/>
                  <a:gd name="T3" fmla="*/ 28 h 8"/>
                  <a:gd name="T4" fmla="*/ 114 w 16"/>
                  <a:gd name="T5" fmla="*/ 42 h 8"/>
                  <a:gd name="T6" fmla="*/ 171 w 16"/>
                  <a:gd name="T7" fmla="*/ 33 h 8"/>
                  <a:gd name="T8" fmla="*/ 144 w 16"/>
                  <a:gd name="T9" fmla="*/ 3 h 8"/>
                  <a:gd name="T10" fmla="*/ 39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solidFill>
                <a:srgbClr val="FFE270"/>
              </a:solidFill>
              <a:ln w="3175" cap="rnd">
                <a:solidFill>
                  <a:srgbClr val="9C926C"/>
                </a:solidFill>
                <a:round/>
                <a:headEnd/>
                <a:tailEnd/>
              </a:ln>
            </p:spPr>
            <p:txBody>
              <a:bodyPr/>
              <a:lstStyle/>
              <a:p>
                <a:endParaRPr lang="en-US"/>
              </a:p>
            </p:txBody>
          </p:sp>
          <p:sp>
            <p:nvSpPr>
              <p:cNvPr id="963" name="Freeform 964"/>
              <p:cNvSpPr>
                <a:spLocks noChangeAspect="1"/>
              </p:cNvSpPr>
              <p:nvPr/>
            </p:nvSpPr>
            <p:spPr bwMode="auto">
              <a:xfrm>
                <a:off x="3637" y="940"/>
                <a:ext cx="35" cy="22"/>
              </a:xfrm>
              <a:custGeom>
                <a:avLst/>
                <a:gdLst>
                  <a:gd name="T0" fmla="*/ 345 w 29"/>
                  <a:gd name="T1" fmla="*/ 2 h 18"/>
                  <a:gd name="T2" fmla="*/ 375 w 29"/>
                  <a:gd name="T3" fmla="*/ 177 h 18"/>
                  <a:gd name="T4" fmla="*/ 237 w 29"/>
                  <a:gd name="T5" fmla="*/ 243 h 18"/>
                  <a:gd name="T6" fmla="*/ 76 w 29"/>
                  <a:gd name="T7" fmla="*/ 295 h 18"/>
                  <a:gd name="T8" fmla="*/ 1 w 29"/>
                  <a:gd name="T9" fmla="*/ 177 h 18"/>
                  <a:gd name="T10" fmla="*/ 126 w 29"/>
                  <a:gd name="T11" fmla="*/ 133 h 18"/>
                  <a:gd name="T12" fmla="*/ 237 w 29"/>
                  <a:gd name="T13" fmla="*/ 119 h 18"/>
                  <a:gd name="T14" fmla="*/ 237 w 29"/>
                  <a:gd name="T15" fmla="*/ 2 h 18"/>
                  <a:gd name="T16" fmla="*/ 345 w 29"/>
                  <a:gd name="T17" fmla="*/ 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solidFill>
                <a:srgbClr val="FFE270"/>
              </a:solidFill>
              <a:ln w="3175" cap="rnd">
                <a:solidFill>
                  <a:srgbClr val="9C926C"/>
                </a:solidFill>
                <a:round/>
                <a:headEnd/>
                <a:tailEnd/>
              </a:ln>
            </p:spPr>
            <p:txBody>
              <a:bodyPr/>
              <a:lstStyle/>
              <a:p>
                <a:endParaRPr lang="en-US"/>
              </a:p>
            </p:txBody>
          </p:sp>
          <p:sp>
            <p:nvSpPr>
              <p:cNvPr id="964" name="Freeform 965"/>
              <p:cNvSpPr>
                <a:spLocks noChangeAspect="1"/>
              </p:cNvSpPr>
              <p:nvPr/>
            </p:nvSpPr>
            <p:spPr bwMode="auto">
              <a:xfrm>
                <a:off x="3511" y="965"/>
                <a:ext cx="22" cy="10"/>
              </a:xfrm>
              <a:custGeom>
                <a:avLst/>
                <a:gdLst>
                  <a:gd name="T0" fmla="*/ 97 w 18"/>
                  <a:gd name="T1" fmla="*/ 0 h 8"/>
                  <a:gd name="T2" fmla="*/ 295 w 18"/>
                  <a:gd name="T3" fmla="*/ 119 h 8"/>
                  <a:gd name="T4" fmla="*/ 241 w 18"/>
                  <a:gd name="T5" fmla="*/ 186 h 8"/>
                  <a:gd name="T6" fmla="*/ 1 w 18"/>
                  <a:gd name="T7" fmla="*/ 186 h 8"/>
                  <a:gd name="T8" fmla="*/ 1 w 18"/>
                  <a:gd name="T9" fmla="*/ 119 h 8"/>
                  <a:gd name="T10" fmla="*/ 9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solidFill>
                <a:srgbClr val="FFE270"/>
              </a:solidFill>
              <a:ln w="3175" cap="rnd">
                <a:solidFill>
                  <a:srgbClr val="9C926C"/>
                </a:solidFill>
                <a:round/>
                <a:headEnd/>
                <a:tailEnd/>
              </a:ln>
            </p:spPr>
            <p:txBody>
              <a:bodyPr/>
              <a:lstStyle/>
              <a:p>
                <a:endParaRPr lang="en-US"/>
              </a:p>
            </p:txBody>
          </p:sp>
          <p:sp>
            <p:nvSpPr>
              <p:cNvPr id="965" name="Freeform 966"/>
              <p:cNvSpPr>
                <a:spLocks noChangeAspect="1"/>
              </p:cNvSpPr>
              <p:nvPr/>
            </p:nvSpPr>
            <p:spPr bwMode="auto">
              <a:xfrm>
                <a:off x="3569" y="963"/>
                <a:ext cx="30" cy="12"/>
              </a:xfrm>
              <a:custGeom>
                <a:avLst/>
                <a:gdLst>
                  <a:gd name="T0" fmla="*/ 2 w 25"/>
                  <a:gd name="T1" fmla="*/ 1 h 10"/>
                  <a:gd name="T2" fmla="*/ 252 w 25"/>
                  <a:gd name="T3" fmla="*/ 1 h 10"/>
                  <a:gd name="T4" fmla="*/ 310 w 25"/>
                  <a:gd name="T5" fmla="*/ 60 h 10"/>
                  <a:gd name="T6" fmla="*/ 215 w 25"/>
                  <a:gd name="T7" fmla="*/ 60 h 10"/>
                  <a:gd name="T8" fmla="*/ 215 w 25"/>
                  <a:gd name="T9" fmla="*/ 122 h 10"/>
                  <a:gd name="T10" fmla="*/ 124 w 25"/>
                  <a:gd name="T11" fmla="*/ 124 h 10"/>
                  <a:gd name="T12" fmla="*/ 42 w 25"/>
                  <a:gd name="T13" fmla="*/ 72 h 10"/>
                  <a:gd name="T14" fmla="*/ 2 w 25"/>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solidFill>
                <a:srgbClr val="FFE270"/>
              </a:solidFill>
              <a:ln w="3175" cap="rnd">
                <a:solidFill>
                  <a:srgbClr val="9C926C"/>
                </a:solidFill>
                <a:round/>
                <a:headEnd/>
                <a:tailEnd/>
              </a:ln>
            </p:spPr>
            <p:txBody>
              <a:bodyPr/>
              <a:lstStyle/>
              <a:p>
                <a:endParaRPr lang="en-US"/>
              </a:p>
            </p:txBody>
          </p:sp>
          <p:sp>
            <p:nvSpPr>
              <p:cNvPr id="966" name="Freeform 967"/>
              <p:cNvSpPr>
                <a:spLocks noChangeAspect="1"/>
              </p:cNvSpPr>
              <p:nvPr/>
            </p:nvSpPr>
            <p:spPr bwMode="auto">
              <a:xfrm>
                <a:off x="3597" y="951"/>
                <a:ext cx="38" cy="19"/>
              </a:xfrm>
              <a:custGeom>
                <a:avLst/>
                <a:gdLst>
                  <a:gd name="T0" fmla="*/ 197 w 31"/>
                  <a:gd name="T1" fmla="*/ 2 h 16"/>
                  <a:gd name="T2" fmla="*/ 367 w 31"/>
                  <a:gd name="T3" fmla="*/ 2 h 16"/>
                  <a:gd name="T4" fmla="*/ 500 w 31"/>
                  <a:gd name="T5" fmla="*/ 2 h 16"/>
                  <a:gd name="T6" fmla="*/ 500 w 31"/>
                  <a:gd name="T7" fmla="*/ 96 h 16"/>
                  <a:gd name="T8" fmla="*/ 408 w 31"/>
                  <a:gd name="T9" fmla="*/ 171 h 16"/>
                  <a:gd name="T10" fmla="*/ 241 w 31"/>
                  <a:gd name="T11" fmla="*/ 135 h 16"/>
                  <a:gd name="T12" fmla="*/ 87 w 31"/>
                  <a:gd name="T13" fmla="*/ 171 h 16"/>
                  <a:gd name="T14" fmla="*/ 1 w 31"/>
                  <a:gd name="T15" fmla="*/ 120 h 16"/>
                  <a:gd name="T16" fmla="*/ 2 w 31"/>
                  <a:gd name="T17" fmla="*/ 39 h 16"/>
                  <a:gd name="T18" fmla="*/ 197 w 31"/>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solidFill>
                <a:srgbClr val="FFE270"/>
              </a:solidFill>
              <a:ln w="3175" cap="rnd">
                <a:solidFill>
                  <a:srgbClr val="9C926C"/>
                </a:solidFill>
                <a:round/>
                <a:headEnd/>
                <a:tailEnd/>
              </a:ln>
            </p:spPr>
            <p:txBody>
              <a:bodyPr/>
              <a:lstStyle/>
              <a:p>
                <a:endParaRPr lang="en-US"/>
              </a:p>
            </p:txBody>
          </p:sp>
          <p:sp>
            <p:nvSpPr>
              <p:cNvPr id="967" name="Freeform 968"/>
              <p:cNvSpPr>
                <a:spLocks noChangeAspect="1"/>
              </p:cNvSpPr>
              <p:nvPr/>
            </p:nvSpPr>
            <p:spPr bwMode="auto">
              <a:xfrm>
                <a:off x="3555" y="968"/>
                <a:ext cx="17" cy="11"/>
              </a:xfrm>
              <a:custGeom>
                <a:avLst/>
                <a:gdLst>
                  <a:gd name="T0" fmla="*/ 1 w 14"/>
                  <a:gd name="T1" fmla="*/ 1 h 9"/>
                  <a:gd name="T2" fmla="*/ 1 w 14"/>
                  <a:gd name="T3" fmla="*/ 97 h 9"/>
                  <a:gd name="T4" fmla="*/ 193 w 14"/>
                  <a:gd name="T5" fmla="*/ 133 h 9"/>
                  <a:gd name="T6" fmla="*/ 193 w 14"/>
                  <a:gd name="T7" fmla="*/ 1 h 9"/>
                  <a:gd name="T8" fmla="*/ 1 w 14"/>
                  <a:gd name="T9" fmla="*/ 1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solidFill>
                <a:srgbClr val="FFE270"/>
              </a:solidFill>
              <a:ln w="3175" cap="rnd">
                <a:solidFill>
                  <a:srgbClr val="9C926C"/>
                </a:solidFill>
                <a:round/>
                <a:headEnd/>
                <a:tailEnd/>
              </a:ln>
            </p:spPr>
            <p:txBody>
              <a:bodyPr/>
              <a:lstStyle/>
              <a:p>
                <a:endParaRPr lang="en-US"/>
              </a:p>
            </p:txBody>
          </p:sp>
          <p:sp>
            <p:nvSpPr>
              <p:cNvPr id="968" name="Freeform 969"/>
              <p:cNvSpPr>
                <a:spLocks noChangeAspect="1"/>
              </p:cNvSpPr>
              <p:nvPr/>
            </p:nvSpPr>
            <p:spPr bwMode="auto">
              <a:xfrm>
                <a:off x="3534" y="944"/>
                <a:ext cx="43" cy="12"/>
              </a:xfrm>
              <a:custGeom>
                <a:avLst/>
                <a:gdLst>
                  <a:gd name="T0" fmla="*/ 42 w 36"/>
                  <a:gd name="T1" fmla="*/ 1 h 10"/>
                  <a:gd name="T2" fmla="*/ 1 w 36"/>
                  <a:gd name="T3" fmla="*/ 50 h 10"/>
                  <a:gd name="T4" fmla="*/ 86 w 36"/>
                  <a:gd name="T5" fmla="*/ 72 h 10"/>
                  <a:gd name="T6" fmla="*/ 184 w 36"/>
                  <a:gd name="T7" fmla="*/ 86 h 10"/>
                  <a:gd name="T8" fmla="*/ 300 w 36"/>
                  <a:gd name="T9" fmla="*/ 103 h 10"/>
                  <a:gd name="T10" fmla="*/ 358 w 36"/>
                  <a:gd name="T11" fmla="*/ 122 h 10"/>
                  <a:gd name="T12" fmla="*/ 398 w 36"/>
                  <a:gd name="T13" fmla="*/ 124 h 10"/>
                  <a:gd name="T14" fmla="*/ 428 w 36"/>
                  <a:gd name="T15" fmla="*/ 103 h 10"/>
                  <a:gd name="T16" fmla="*/ 324 w 36"/>
                  <a:gd name="T17" fmla="*/ 60 h 10"/>
                  <a:gd name="T18" fmla="*/ 220 w 36"/>
                  <a:gd name="T19" fmla="*/ 42 h 10"/>
                  <a:gd name="T20" fmla="*/ 159 w 36"/>
                  <a:gd name="T21" fmla="*/ 50 h 10"/>
                  <a:gd name="T22" fmla="*/ 86 w 36"/>
                  <a:gd name="T23" fmla="*/ 1 h 10"/>
                  <a:gd name="T24" fmla="*/ 42 w 36"/>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solidFill>
                <a:srgbClr val="FFE270"/>
              </a:solidFill>
              <a:ln w="3175" cap="rnd">
                <a:solidFill>
                  <a:srgbClr val="9C926C"/>
                </a:solidFill>
                <a:round/>
                <a:headEnd/>
                <a:tailEnd/>
              </a:ln>
            </p:spPr>
            <p:txBody>
              <a:bodyPr/>
              <a:lstStyle/>
              <a:p>
                <a:endParaRPr lang="en-US"/>
              </a:p>
            </p:txBody>
          </p:sp>
          <p:sp>
            <p:nvSpPr>
              <p:cNvPr id="969" name="Freeform 970"/>
              <p:cNvSpPr>
                <a:spLocks noChangeAspect="1"/>
              </p:cNvSpPr>
              <p:nvPr/>
            </p:nvSpPr>
            <p:spPr bwMode="auto">
              <a:xfrm>
                <a:off x="3528" y="957"/>
                <a:ext cx="9" cy="11"/>
              </a:xfrm>
              <a:custGeom>
                <a:avLst/>
                <a:gdLst>
                  <a:gd name="T0" fmla="*/ 1 w 8"/>
                  <a:gd name="T1" fmla="*/ 1 h 9"/>
                  <a:gd name="T2" fmla="*/ 2 w 8"/>
                  <a:gd name="T3" fmla="*/ 97 h 9"/>
                  <a:gd name="T4" fmla="*/ 37 w 8"/>
                  <a:gd name="T5" fmla="*/ 133 h 9"/>
                  <a:gd name="T6" fmla="*/ 28 w 8"/>
                  <a:gd name="T7" fmla="*/ 2 h 9"/>
                  <a:gd name="T8" fmla="*/ 1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solidFill>
                <a:srgbClr val="FFE270"/>
              </a:solidFill>
              <a:ln w="3175" cap="rnd">
                <a:solidFill>
                  <a:srgbClr val="9C926C"/>
                </a:solidFill>
                <a:round/>
                <a:headEnd/>
                <a:tailEnd/>
              </a:ln>
            </p:spPr>
            <p:txBody>
              <a:bodyPr/>
              <a:lstStyle/>
              <a:p>
                <a:endParaRPr lang="en-US"/>
              </a:p>
            </p:txBody>
          </p:sp>
          <p:sp>
            <p:nvSpPr>
              <p:cNvPr id="970" name="Freeform 971"/>
              <p:cNvSpPr>
                <a:spLocks noChangeAspect="1"/>
              </p:cNvSpPr>
              <p:nvPr/>
            </p:nvSpPr>
            <p:spPr bwMode="auto">
              <a:xfrm>
                <a:off x="3597" y="975"/>
                <a:ext cx="6" cy="7"/>
              </a:xfrm>
              <a:custGeom>
                <a:avLst/>
                <a:gdLst>
                  <a:gd name="T0" fmla="*/ 42 w 5"/>
                  <a:gd name="T1" fmla="*/ 0 h 6"/>
                  <a:gd name="T2" fmla="*/ 60 w 5"/>
                  <a:gd name="T3" fmla="*/ 40 h 6"/>
                  <a:gd name="T4" fmla="*/ 42 w 5"/>
                  <a:gd name="T5" fmla="*/ 47 h 6"/>
                  <a:gd name="T6" fmla="*/ 0 w 5"/>
                  <a:gd name="T7" fmla="*/ 2 h 6"/>
                  <a:gd name="T8" fmla="*/ 42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solidFill>
                <a:srgbClr val="FFE270"/>
              </a:solidFill>
              <a:ln w="3175" cap="rnd">
                <a:solidFill>
                  <a:srgbClr val="9C926C"/>
                </a:solidFill>
                <a:round/>
                <a:headEnd/>
                <a:tailEnd/>
              </a:ln>
            </p:spPr>
            <p:txBody>
              <a:bodyPr/>
              <a:lstStyle/>
              <a:p>
                <a:endParaRPr lang="en-US"/>
              </a:p>
            </p:txBody>
          </p:sp>
          <p:sp>
            <p:nvSpPr>
              <p:cNvPr id="971" name="Freeform 972"/>
              <p:cNvSpPr>
                <a:spLocks noChangeAspect="1"/>
              </p:cNvSpPr>
              <p:nvPr/>
            </p:nvSpPr>
            <p:spPr bwMode="auto">
              <a:xfrm>
                <a:off x="3530" y="951"/>
                <a:ext cx="22" cy="6"/>
              </a:xfrm>
              <a:custGeom>
                <a:avLst/>
                <a:gdLst>
                  <a:gd name="T0" fmla="*/ 1 w 18"/>
                  <a:gd name="T1" fmla="*/ 1 h 5"/>
                  <a:gd name="T2" fmla="*/ 1 w 18"/>
                  <a:gd name="T3" fmla="*/ 42 h 5"/>
                  <a:gd name="T4" fmla="*/ 241 w 18"/>
                  <a:gd name="T5" fmla="*/ 60 h 5"/>
                  <a:gd name="T6" fmla="*/ 295 w 18"/>
                  <a:gd name="T7" fmla="*/ 50 h 5"/>
                  <a:gd name="T8" fmla="*/ 241 w 18"/>
                  <a:gd name="T9" fmla="*/ 42 h 5"/>
                  <a:gd name="T10" fmla="*/ 79 w 18"/>
                  <a:gd name="T11" fmla="*/ 1 h 5"/>
                  <a:gd name="T12" fmla="*/ 1 w 18"/>
                  <a:gd name="T13" fmla="*/ 1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solidFill>
                <a:srgbClr val="FFE270"/>
              </a:solidFill>
              <a:ln w="3175" cap="rnd">
                <a:solidFill>
                  <a:srgbClr val="9C926C"/>
                </a:solidFill>
                <a:round/>
                <a:headEnd/>
                <a:tailEnd/>
              </a:ln>
            </p:spPr>
            <p:txBody>
              <a:bodyPr/>
              <a:lstStyle/>
              <a:p>
                <a:endParaRPr lang="en-US"/>
              </a:p>
            </p:txBody>
          </p:sp>
          <p:sp>
            <p:nvSpPr>
              <p:cNvPr id="972" name="Freeform 973"/>
              <p:cNvSpPr>
                <a:spLocks noChangeAspect="1"/>
              </p:cNvSpPr>
              <p:nvPr/>
            </p:nvSpPr>
            <p:spPr bwMode="auto">
              <a:xfrm>
                <a:off x="3547" y="934"/>
                <a:ext cx="65" cy="15"/>
              </a:xfrm>
              <a:custGeom>
                <a:avLst/>
                <a:gdLst>
                  <a:gd name="T0" fmla="*/ 1 w 54"/>
                  <a:gd name="T1" fmla="*/ 61 h 12"/>
                  <a:gd name="T2" fmla="*/ 1 w 54"/>
                  <a:gd name="T3" fmla="*/ 119 h 12"/>
                  <a:gd name="T4" fmla="*/ 61 w 54"/>
                  <a:gd name="T5" fmla="*/ 149 h 12"/>
                  <a:gd name="T6" fmla="*/ 128 w 54"/>
                  <a:gd name="T7" fmla="*/ 119 h 12"/>
                  <a:gd name="T8" fmla="*/ 178 w 54"/>
                  <a:gd name="T9" fmla="*/ 149 h 12"/>
                  <a:gd name="T10" fmla="*/ 258 w 54"/>
                  <a:gd name="T11" fmla="*/ 149 h 12"/>
                  <a:gd name="T12" fmla="*/ 323 w 54"/>
                  <a:gd name="T13" fmla="*/ 186 h 12"/>
                  <a:gd name="T14" fmla="*/ 401 w 54"/>
                  <a:gd name="T15" fmla="*/ 270 h 12"/>
                  <a:gd name="T16" fmla="*/ 504 w 54"/>
                  <a:gd name="T17" fmla="*/ 270 h 12"/>
                  <a:gd name="T18" fmla="*/ 648 w 54"/>
                  <a:gd name="T19" fmla="*/ 270 h 12"/>
                  <a:gd name="T20" fmla="*/ 720 w 54"/>
                  <a:gd name="T21" fmla="*/ 214 h 12"/>
                  <a:gd name="T22" fmla="*/ 607 w 54"/>
                  <a:gd name="T23" fmla="*/ 119 h 12"/>
                  <a:gd name="T24" fmla="*/ 483 w 54"/>
                  <a:gd name="T25" fmla="*/ 119 h 12"/>
                  <a:gd name="T26" fmla="*/ 311 w 54"/>
                  <a:gd name="T27" fmla="*/ 1 h 12"/>
                  <a:gd name="T28" fmla="*/ 185 w 54"/>
                  <a:gd name="T29" fmla="*/ 1 h 12"/>
                  <a:gd name="T30" fmla="*/ 123 w 54"/>
                  <a:gd name="T31" fmla="*/ 0 h 12"/>
                  <a:gd name="T32" fmla="*/ 106 w 54"/>
                  <a:gd name="T33" fmla="*/ 76 h 12"/>
                  <a:gd name="T34" fmla="*/ 51 w 54"/>
                  <a:gd name="T35" fmla="*/ 61 h 12"/>
                  <a:gd name="T36" fmla="*/ 1 w 54"/>
                  <a:gd name="T37" fmla="*/ 6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solidFill>
                <a:schemeClr val="bg1"/>
              </a:solidFill>
              <a:ln w="3175" cap="rnd">
                <a:solidFill>
                  <a:srgbClr val="9C926C"/>
                </a:solidFill>
                <a:round/>
                <a:headEnd/>
                <a:tailEnd/>
              </a:ln>
            </p:spPr>
            <p:txBody>
              <a:bodyPr/>
              <a:lstStyle/>
              <a:p>
                <a:endParaRPr lang="en-US"/>
              </a:p>
            </p:txBody>
          </p:sp>
          <p:sp>
            <p:nvSpPr>
              <p:cNvPr id="973" name="Freeform 974"/>
              <p:cNvSpPr>
                <a:spLocks noChangeAspect="1"/>
              </p:cNvSpPr>
              <p:nvPr/>
            </p:nvSpPr>
            <p:spPr bwMode="auto">
              <a:xfrm>
                <a:off x="3630" y="925"/>
                <a:ext cx="18" cy="7"/>
              </a:xfrm>
              <a:custGeom>
                <a:avLst/>
                <a:gdLst>
                  <a:gd name="T0" fmla="*/ 103 w 15"/>
                  <a:gd name="T1" fmla="*/ 1 h 6"/>
                  <a:gd name="T2" fmla="*/ 72 w 15"/>
                  <a:gd name="T3" fmla="*/ 2 h 6"/>
                  <a:gd name="T4" fmla="*/ 1 w 15"/>
                  <a:gd name="T5" fmla="*/ 2 h 6"/>
                  <a:gd name="T6" fmla="*/ 60 w 15"/>
                  <a:gd name="T7" fmla="*/ 40 h 6"/>
                  <a:gd name="T8" fmla="*/ 122 w 15"/>
                  <a:gd name="T9" fmla="*/ 55 h 6"/>
                  <a:gd name="T10" fmla="*/ 179 w 15"/>
                  <a:gd name="T11" fmla="*/ 34 h 6"/>
                  <a:gd name="T12" fmla="*/ 149 w 15"/>
                  <a:gd name="T13" fmla="*/ 0 h 6"/>
                  <a:gd name="T14" fmla="*/ 103 w 1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solidFill>
                <a:srgbClr val="FFE270"/>
              </a:solidFill>
              <a:ln w="3175" cap="rnd">
                <a:solidFill>
                  <a:srgbClr val="9C926C"/>
                </a:solidFill>
                <a:round/>
                <a:headEnd/>
                <a:tailEnd/>
              </a:ln>
            </p:spPr>
            <p:txBody>
              <a:bodyPr/>
              <a:lstStyle/>
              <a:p>
                <a:endParaRPr lang="en-US"/>
              </a:p>
            </p:txBody>
          </p:sp>
          <p:sp>
            <p:nvSpPr>
              <p:cNvPr id="974" name="Freeform 975"/>
              <p:cNvSpPr>
                <a:spLocks noChangeAspect="1"/>
              </p:cNvSpPr>
              <p:nvPr/>
            </p:nvSpPr>
            <p:spPr bwMode="auto">
              <a:xfrm>
                <a:off x="3612" y="939"/>
                <a:ext cx="20" cy="13"/>
              </a:xfrm>
              <a:custGeom>
                <a:avLst/>
                <a:gdLst>
                  <a:gd name="T0" fmla="*/ 1 w 17"/>
                  <a:gd name="T1" fmla="*/ 93 h 11"/>
                  <a:gd name="T2" fmla="*/ 47 w 17"/>
                  <a:gd name="T3" fmla="*/ 57 h 11"/>
                  <a:gd name="T4" fmla="*/ 76 w 17"/>
                  <a:gd name="T5" fmla="*/ 1 h 11"/>
                  <a:gd name="T6" fmla="*/ 146 w 17"/>
                  <a:gd name="T7" fmla="*/ 1 h 11"/>
                  <a:gd name="T8" fmla="*/ 111 w 17"/>
                  <a:gd name="T9" fmla="*/ 41 h 11"/>
                  <a:gd name="T10" fmla="*/ 89 w 17"/>
                  <a:gd name="T11" fmla="*/ 79 h 11"/>
                  <a:gd name="T12" fmla="*/ 55 w 17"/>
                  <a:gd name="T13" fmla="*/ 106 h 11"/>
                  <a:gd name="T14" fmla="*/ 1 w 17"/>
                  <a:gd name="T15" fmla="*/ 93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solidFill>
                <a:schemeClr val="bg1"/>
              </a:solidFill>
              <a:ln w="3175" cap="rnd">
                <a:solidFill>
                  <a:srgbClr val="9C926C"/>
                </a:solidFill>
                <a:round/>
                <a:headEnd/>
                <a:tailEnd/>
              </a:ln>
            </p:spPr>
            <p:txBody>
              <a:bodyPr/>
              <a:lstStyle/>
              <a:p>
                <a:endParaRPr lang="en-US"/>
              </a:p>
            </p:txBody>
          </p:sp>
          <p:sp>
            <p:nvSpPr>
              <p:cNvPr id="975" name="Freeform 976"/>
              <p:cNvSpPr>
                <a:spLocks noChangeAspect="1"/>
              </p:cNvSpPr>
              <p:nvPr/>
            </p:nvSpPr>
            <p:spPr bwMode="auto">
              <a:xfrm>
                <a:off x="3553" y="956"/>
                <a:ext cx="14" cy="5"/>
              </a:xfrm>
              <a:custGeom>
                <a:avLst/>
                <a:gdLst>
                  <a:gd name="T0" fmla="*/ 1 w 12"/>
                  <a:gd name="T1" fmla="*/ 1 h 4"/>
                  <a:gd name="T2" fmla="*/ 1 w 12"/>
                  <a:gd name="T3" fmla="*/ 76 h 4"/>
                  <a:gd name="T4" fmla="*/ 103 w 12"/>
                  <a:gd name="T5" fmla="*/ 76 h 4"/>
                  <a:gd name="T6" fmla="*/ 104 w 12"/>
                  <a:gd name="T7" fmla="*/ 1 h 4"/>
                  <a:gd name="T8" fmla="*/ 47 w 12"/>
                  <a:gd name="T9" fmla="*/ 0 h 4"/>
                  <a:gd name="T10" fmla="*/ 1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solidFill>
                <a:srgbClr val="FFE270"/>
              </a:solidFill>
              <a:ln w="3175" cap="rnd">
                <a:solidFill>
                  <a:srgbClr val="9C926C"/>
                </a:solidFill>
                <a:round/>
                <a:headEnd/>
                <a:tailEnd/>
              </a:ln>
            </p:spPr>
            <p:txBody>
              <a:bodyPr/>
              <a:lstStyle/>
              <a:p>
                <a:endParaRPr lang="en-US"/>
              </a:p>
            </p:txBody>
          </p:sp>
          <p:sp>
            <p:nvSpPr>
              <p:cNvPr id="976" name="Freeform 977"/>
              <p:cNvSpPr>
                <a:spLocks noChangeAspect="1"/>
              </p:cNvSpPr>
              <p:nvPr/>
            </p:nvSpPr>
            <p:spPr bwMode="auto">
              <a:xfrm>
                <a:off x="3579" y="951"/>
                <a:ext cx="12" cy="6"/>
              </a:xfrm>
              <a:custGeom>
                <a:avLst/>
                <a:gdLst>
                  <a:gd name="T0" fmla="*/ 1 w 10"/>
                  <a:gd name="T1" fmla="*/ 2 h 5"/>
                  <a:gd name="T2" fmla="*/ 0 w 10"/>
                  <a:gd name="T3" fmla="*/ 50 h 5"/>
                  <a:gd name="T4" fmla="*/ 72 w 10"/>
                  <a:gd name="T5" fmla="*/ 50 h 5"/>
                  <a:gd name="T6" fmla="*/ 124 w 10"/>
                  <a:gd name="T7" fmla="*/ 42 h 5"/>
                  <a:gd name="T8" fmla="*/ 103 w 10"/>
                  <a:gd name="T9" fmla="*/ 0 h 5"/>
                  <a:gd name="T10" fmla="*/ 42 w 10"/>
                  <a:gd name="T11" fmla="*/ 1 h 5"/>
                  <a:gd name="T12" fmla="*/ 1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solidFill>
                <a:srgbClr val="FFE270"/>
              </a:solidFill>
              <a:ln w="3175" cap="rnd">
                <a:solidFill>
                  <a:srgbClr val="9C926C"/>
                </a:solidFill>
                <a:round/>
                <a:headEnd/>
                <a:tailEnd/>
              </a:ln>
            </p:spPr>
            <p:txBody>
              <a:bodyPr/>
              <a:lstStyle/>
              <a:p>
                <a:endParaRPr lang="en-US"/>
              </a:p>
            </p:txBody>
          </p:sp>
          <p:sp>
            <p:nvSpPr>
              <p:cNvPr id="977" name="Freeform 978"/>
              <p:cNvSpPr>
                <a:spLocks noChangeAspect="1"/>
              </p:cNvSpPr>
              <p:nvPr/>
            </p:nvSpPr>
            <p:spPr bwMode="auto">
              <a:xfrm>
                <a:off x="3558" y="944"/>
                <a:ext cx="21" cy="8"/>
              </a:xfrm>
              <a:custGeom>
                <a:avLst/>
                <a:gdLst>
                  <a:gd name="T0" fmla="*/ 0 w 18"/>
                  <a:gd name="T1" fmla="*/ 0 h 7"/>
                  <a:gd name="T2" fmla="*/ 0 w 18"/>
                  <a:gd name="T3" fmla="*/ 1 h 7"/>
                  <a:gd name="T4" fmla="*/ 103 w 18"/>
                  <a:gd name="T5" fmla="*/ 33 h 7"/>
                  <a:gd name="T6" fmla="*/ 141 w 18"/>
                  <a:gd name="T7" fmla="*/ 43 h 7"/>
                  <a:gd name="T8" fmla="*/ 163 w 18"/>
                  <a:gd name="T9" fmla="*/ 38 h 7"/>
                  <a:gd name="T10" fmla="*/ 88 w 18"/>
                  <a:gd name="T11" fmla="*/ 2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solidFill>
                <a:schemeClr val="bg1"/>
              </a:solidFill>
              <a:ln w="3175" cap="rnd">
                <a:solidFill>
                  <a:srgbClr val="9C926C"/>
                </a:solidFill>
                <a:round/>
                <a:headEnd/>
                <a:tailEnd/>
              </a:ln>
            </p:spPr>
            <p:txBody>
              <a:bodyPr/>
              <a:lstStyle/>
              <a:p>
                <a:endParaRPr lang="en-US"/>
              </a:p>
            </p:txBody>
          </p:sp>
          <p:sp>
            <p:nvSpPr>
              <p:cNvPr id="978" name="Freeform 979"/>
              <p:cNvSpPr>
                <a:spLocks noChangeAspect="1"/>
              </p:cNvSpPr>
              <p:nvPr/>
            </p:nvSpPr>
            <p:spPr bwMode="auto">
              <a:xfrm>
                <a:off x="3443" y="950"/>
                <a:ext cx="61" cy="29"/>
              </a:xfrm>
              <a:custGeom>
                <a:avLst/>
                <a:gdLst>
                  <a:gd name="T0" fmla="*/ 617 w 51"/>
                  <a:gd name="T1" fmla="*/ 70 h 24"/>
                  <a:gd name="T2" fmla="*/ 617 w 51"/>
                  <a:gd name="T3" fmla="*/ 124 h 24"/>
                  <a:gd name="T4" fmla="*/ 539 w 51"/>
                  <a:gd name="T5" fmla="*/ 150 h 24"/>
                  <a:gd name="T6" fmla="*/ 431 w 51"/>
                  <a:gd name="T7" fmla="*/ 150 h 24"/>
                  <a:gd name="T8" fmla="*/ 364 w 51"/>
                  <a:gd name="T9" fmla="*/ 197 h 24"/>
                  <a:gd name="T10" fmla="*/ 263 w 51"/>
                  <a:gd name="T11" fmla="*/ 181 h 24"/>
                  <a:gd name="T12" fmla="*/ 236 w 51"/>
                  <a:gd name="T13" fmla="*/ 219 h 24"/>
                  <a:gd name="T14" fmla="*/ 301 w 51"/>
                  <a:gd name="T15" fmla="*/ 273 h 24"/>
                  <a:gd name="T16" fmla="*/ 236 w 51"/>
                  <a:gd name="T17" fmla="*/ 273 h 24"/>
                  <a:gd name="T18" fmla="*/ 184 w 51"/>
                  <a:gd name="T19" fmla="*/ 288 h 24"/>
                  <a:gd name="T20" fmla="*/ 147 w 51"/>
                  <a:gd name="T21" fmla="*/ 288 h 24"/>
                  <a:gd name="T22" fmla="*/ 103 w 51"/>
                  <a:gd name="T23" fmla="*/ 330 h 24"/>
                  <a:gd name="T24" fmla="*/ 138 w 51"/>
                  <a:gd name="T25" fmla="*/ 265 h 24"/>
                  <a:gd name="T26" fmla="*/ 147 w 51"/>
                  <a:gd name="T27" fmla="*/ 226 h 24"/>
                  <a:gd name="T28" fmla="*/ 72 w 51"/>
                  <a:gd name="T29" fmla="*/ 238 h 24"/>
                  <a:gd name="T30" fmla="*/ 50 w 51"/>
                  <a:gd name="T31" fmla="*/ 288 h 24"/>
                  <a:gd name="T32" fmla="*/ 0 w 51"/>
                  <a:gd name="T33" fmla="*/ 226 h 24"/>
                  <a:gd name="T34" fmla="*/ 42 w 51"/>
                  <a:gd name="T35" fmla="*/ 187 h 24"/>
                  <a:gd name="T36" fmla="*/ 72 w 51"/>
                  <a:gd name="T37" fmla="*/ 219 h 24"/>
                  <a:gd name="T38" fmla="*/ 147 w 51"/>
                  <a:gd name="T39" fmla="*/ 197 h 24"/>
                  <a:gd name="T40" fmla="*/ 115 w 51"/>
                  <a:gd name="T41" fmla="*/ 181 h 24"/>
                  <a:gd name="T42" fmla="*/ 147 w 51"/>
                  <a:gd name="T43" fmla="*/ 155 h 24"/>
                  <a:gd name="T44" fmla="*/ 115 w 51"/>
                  <a:gd name="T45" fmla="*/ 150 h 24"/>
                  <a:gd name="T46" fmla="*/ 176 w 51"/>
                  <a:gd name="T47" fmla="*/ 124 h 24"/>
                  <a:gd name="T48" fmla="*/ 220 w 51"/>
                  <a:gd name="T49" fmla="*/ 150 h 24"/>
                  <a:gd name="T50" fmla="*/ 282 w 51"/>
                  <a:gd name="T51" fmla="*/ 124 h 24"/>
                  <a:gd name="T52" fmla="*/ 301 w 51"/>
                  <a:gd name="T53" fmla="*/ 85 h 24"/>
                  <a:gd name="T54" fmla="*/ 254 w 51"/>
                  <a:gd name="T55" fmla="*/ 58 h 24"/>
                  <a:gd name="T56" fmla="*/ 263 w 51"/>
                  <a:gd name="T57" fmla="*/ 2 h 24"/>
                  <a:gd name="T58" fmla="*/ 389 w 51"/>
                  <a:gd name="T59" fmla="*/ 0 h 24"/>
                  <a:gd name="T60" fmla="*/ 431 w 51"/>
                  <a:gd name="T61" fmla="*/ 2 h 24"/>
                  <a:gd name="T62" fmla="*/ 482 w 51"/>
                  <a:gd name="T63" fmla="*/ 1 h 24"/>
                  <a:gd name="T64" fmla="*/ 488 w 51"/>
                  <a:gd name="T65" fmla="*/ 2 h 24"/>
                  <a:gd name="T66" fmla="*/ 428 w 51"/>
                  <a:gd name="T67" fmla="*/ 70 h 24"/>
                  <a:gd name="T68" fmla="*/ 431 w 51"/>
                  <a:gd name="T69" fmla="*/ 85 h 24"/>
                  <a:gd name="T70" fmla="*/ 520 w 51"/>
                  <a:gd name="T71" fmla="*/ 58 h 24"/>
                  <a:gd name="T72" fmla="*/ 617 w 51"/>
                  <a:gd name="T73" fmla="*/ 7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solidFill>
                <a:schemeClr val="bg1"/>
              </a:solidFill>
              <a:ln w="3175" cap="rnd">
                <a:solidFill>
                  <a:srgbClr val="9C926C"/>
                </a:solidFill>
                <a:round/>
                <a:headEnd/>
                <a:tailEnd/>
              </a:ln>
            </p:spPr>
            <p:txBody>
              <a:bodyPr/>
              <a:lstStyle/>
              <a:p>
                <a:endParaRPr lang="en-US"/>
              </a:p>
            </p:txBody>
          </p:sp>
          <p:sp>
            <p:nvSpPr>
              <p:cNvPr id="979" name="Freeform 980"/>
              <p:cNvSpPr>
                <a:spLocks noChangeAspect="1"/>
              </p:cNvSpPr>
              <p:nvPr/>
            </p:nvSpPr>
            <p:spPr bwMode="auto">
              <a:xfrm>
                <a:off x="3419" y="951"/>
                <a:ext cx="46" cy="14"/>
              </a:xfrm>
              <a:custGeom>
                <a:avLst/>
                <a:gdLst>
                  <a:gd name="T0" fmla="*/ 228 w 39"/>
                  <a:gd name="T1" fmla="*/ 0 h 12"/>
                  <a:gd name="T2" fmla="*/ 369 w 39"/>
                  <a:gd name="T3" fmla="*/ 1 h 12"/>
                  <a:gd name="T4" fmla="*/ 390 w 39"/>
                  <a:gd name="T5" fmla="*/ 47 h 12"/>
                  <a:gd name="T6" fmla="*/ 348 w 39"/>
                  <a:gd name="T7" fmla="*/ 47 h 12"/>
                  <a:gd name="T8" fmla="*/ 281 w 39"/>
                  <a:gd name="T9" fmla="*/ 34 h 12"/>
                  <a:gd name="T10" fmla="*/ 245 w 39"/>
                  <a:gd name="T11" fmla="*/ 64 h 12"/>
                  <a:gd name="T12" fmla="*/ 208 w 39"/>
                  <a:gd name="T13" fmla="*/ 55 h 12"/>
                  <a:gd name="T14" fmla="*/ 149 w 39"/>
                  <a:gd name="T15" fmla="*/ 103 h 12"/>
                  <a:gd name="T16" fmla="*/ 107 w 39"/>
                  <a:gd name="T17" fmla="*/ 104 h 12"/>
                  <a:gd name="T18" fmla="*/ 104 w 39"/>
                  <a:gd name="T19" fmla="*/ 89 h 12"/>
                  <a:gd name="T20" fmla="*/ 55 w 39"/>
                  <a:gd name="T21" fmla="*/ 88 h 12"/>
                  <a:gd name="T22" fmla="*/ 1 w 39"/>
                  <a:gd name="T23" fmla="*/ 88 h 12"/>
                  <a:gd name="T24" fmla="*/ 34 w 39"/>
                  <a:gd name="T25" fmla="*/ 64 h 12"/>
                  <a:gd name="T26" fmla="*/ 126 w 39"/>
                  <a:gd name="T27" fmla="*/ 64 h 12"/>
                  <a:gd name="T28" fmla="*/ 193 w 39"/>
                  <a:gd name="T29" fmla="*/ 34 h 12"/>
                  <a:gd name="T30" fmla="*/ 228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solidFill>
                <a:srgbClr val="FFE270"/>
              </a:solidFill>
              <a:ln w="3175" cap="rnd">
                <a:solidFill>
                  <a:srgbClr val="9C926C"/>
                </a:solidFill>
                <a:round/>
                <a:headEnd/>
                <a:tailEnd/>
              </a:ln>
            </p:spPr>
            <p:txBody>
              <a:bodyPr/>
              <a:lstStyle/>
              <a:p>
                <a:endParaRPr lang="en-US"/>
              </a:p>
            </p:txBody>
          </p:sp>
          <p:sp>
            <p:nvSpPr>
              <p:cNvPr id="980" name="Freeform 981"/>
              <p:cNvSpPr>
                <a:spLocks noChangeAspect="1"/>
              </p:cNvSpPr>
              <p:nvPr/>
            </p:nvSpPr>
            <p:spPr bwMode="auto">
              <a:xfrm>
                <a:off x="3482" y="938"/>
                <a:ext cx="7" cy="9"/>
              </a:xfrm>
              <a:custGeom>
                <a:avLst/>
                <a:gdLst>
                  <a:gd name="T0" fmla="*/ 2 w 6"/>
                  <a:gd name="T1" fmla="*/ 1 h 8"/>
                  <a:gd name="T2" fmla="*/ 55 w 6"/>
                  <a:gd name="T3" fmla="*/ 3 h 8"/>
                  <a:gd name="T4" fmla="*/ 34 w 6"/>
                  <a:gd name="T5" fmla="*/ 33 h 8"/>
                  <a:gd name="T6" fmla="*/ 2 w 6"/>
                  <a:gd name="T7" fmla="*/ 42 h 8"/>
                  <a:gd name="T8" fmla="*/ 2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solidFill>
                <a:srgbClr val="FFE270"/>
              </a:solidFill>
              <a:ln w="3175" cap="rnd">
                <a:solidFill>
                  <a:srgbClr val="9C926C"/>
                </a:solidFill>
                <a:round/>
                <a:headEnd/>
                <a:tailEnd/>
              </a:ln>
            </p:spPr>
            <p:txBody>
              <a:bodyPr/>
              <a:lstStyle/>
              <a:p>
                <a:endParaRPr lang="en-US"/>
              </a:p>
            </p:txBody>
          </p:sp>
          <p:sp>
            <p:nvSpPr>
              <p:cNvPr id="981" name="Freeform 982"/>
              <p:cNvSpPr>
                <a:spLocks noChangeAspect="1"/>
              </p:cNvSpPr>
              <p:nvPr/>
            </p:nvSpPr>
            <p:spPr bwMode="auto">
              <a:xfrm>
                <a:off x="3479" y="967"/>
                <a:ext cx="7" cy="8"/>
              </a:xfrm>
              <a:custGeom>
                <a:avLst/>
                <a:gdLst>
                  <a:gd name="T0" fmla="*/ 0 w 6"/>
                  <a:gd name="T1" fmla="*/ 3 h 7"/>
                  <a:gd name="T2" fmla="*/ 34 w 6"/>
                  <a:gd name="T3" fmla="*/ 0 h 7"/>
                  <a:gd name="T4" fmla="*/ 55 w 6"/>
                  <a:gd name="T5" fmla="*/ 1 h 7"/>
                  <a:gd name="T6" fmla="*/ 47 w 6"/>
                  <a:gd name="T7" fmla="*/ 38 h 7"/>
                  <a:gd name="T8" fmla="*/ 1 w 6"/>
                  <a:gd name="T9" fmla="*/ 43 h 7"/>
                  <a:gd name="T10" fmla="*/ 0 w 6"/>
                  <a:gd name="T11" fmla="*/ 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solidFill>
                <a:srgbClr val="FFE270"/>
              </a:solidFill>
              <a:ln w="3175" cap="rnd">
                <a:solidFill>
                  <a:srgbClr val="9C926C"/>
                </a:solidFill>
                <a:round/>
                <a:headEnd/>
                <a:tailEnd/>
              </a:ln>
            </p:spPr>
            <p:txBody>
              <a:bodyPr/>
              <a:lstStyle/>
              <a:p>
                <a:endParaRPr lang="en-US"/>
              </a:p>
            </p:txBody>
          </p:sp>
          <p:sp>
            <p:nvSpPr>
              <p:cNvPr id="982" name="Freeform 983"/>
              <p:cNvSpPr>
                <a:spLocks noChangeAspect="1"/>
              </p:cNvSpPr>
              <p:nvPr/>
            </p:nvSpPr>
            <p:spPr bwMode="auto">
              <a:xfrm>
                <a:off x="3483" y="973"/>
                <a:ext cx="21" cy="10"/>
              </a:xfrm>
              <a:custGeom>
                <a:avLst/>
                <a:gdLst>
                  <a:gd name="T0" fmla="*/ 1 w 17"/>
                  <a:gd name="T1" fmla="*/ 24 h 9"/>
                  <a:gd name="T2" fmla="*/ 75 w 17"/>
                  <a:gd name="T3" fmla="*/ 33 h 9"/>
                  <a:gd name="T4" fmla="*/ 317 w 17"/>
                  <a:gd name="T5" fmla="*/ 33 h 9"/>
                  <a:gd name="T6" fmla="*/ 317 w 17"/>
                  <a:gd name="T7" fmla="*/ 27 h 9"/>
                  <a:gd name="T8" fmla="*/ 257 w 17"/>
                  <a:gd name="T9" fmla="*/ 3 h 9"/>
                  <a:gd name="T10" fmla="*/ 187 w 17"/>
                  <a:gd name="T11" fmla="*/ 1 h 9"/>
                  <a:gd name="T12" fmla="*/ 142 w 17"/>
                  <a:gd name="T13" fmla="*/ 27 h 9"/>
                  <a:gd name="T14" fmla="*/ 1 w 17"/>
                  <a:gd name="T15" fmla="*/ 24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solidFill>
                <a:srgbClr val="FFE270"/>
              </a:solidFill>
              <a:ln w="3175" cap="rnd">
                <a:solidFill>
                  <a:srgbClr val="9C926C"/>
                </a:solidFill>
                <a:round/>
                <a:headEnd/>
                <a:tailEnd/>
              </a:ln>
            </p:spPr>
            <p:txBody>
              <a:bodyPr/>
              <a:lstStyle/>
              <a:p>
                <a:endParaRPr lang="en-US"/>
              </a:p>
            </p:txBody>
          </p:sp>
          <p:sp>
            <p:nvSpPr>
              <p:cNvPr id="983" name="Freeform 984"/>
              <p:cNvSpPr>
                <a:spLocks noChangeAspect="1"/>
              </p:cNvSpPr>
              <p:nvPr/>
            </p:nvSpPr>
            <p:spPr bwMode="auto">
              <a:xfrm>
                <a:off x="1889" y="3621"/>
                <a:ext cx="57" cy="54"/>
              </a:xfrm>
              <a:custGeom>
                <a:avLst/>
                <a:gdLst>
                  <a:gd name="T0" fmla="*/ 347 w 47"/>
                  <a:gd name="T1" fmla="*/ 569 h 45"/>
                  <a:gd name="T2" fmla="*/ 538 w 47"/>
                  <a:gd name="T3" fmla="*/ 584 h 45"/>
                  <a:gd name="T4" fmla="*/ 685 w 47"/>
                  <a:gd name="T5" fmla="*/ 520 h 45"/>
                  <a:gd name="T6" fmla="*/ 685 w 47"/>
                  <a:gd name="T7" fmla="*/ 474 h 45"/>
                  <a:gd name="T8" fmla="*/ 555 w 47"/>
                  <a:gd name="T9" fmla="*/ 460 h 45"/>
                  <a:gd name="T10" fmla="*/ 409 w 47"/>
                  <a:gd name="T11" fmla="*/ 383 h 45"/>
                  <a:gd name="T12" fmla="*/ 205 w 47"/>
                  <a:gd name="T13" fmla="*/ 266 h 45"/>
                  <a:gd name="T14" fmla="*/ 106 w 47"/>
                  <a:gd name="T15" fmla="*/ 179 h 45"/>
                  <a:gd name="T16" fmla="*/ 59 w 47"/>
                  <a:gd name="T17" fmla="*/ 124 h 45"/>
                  <a:gd name="T18" fmla="*/ 87 w 47"/>
                  <a:gd name="T19" fmla="*/ 86 h 45"/>
                  <a:gd name="T20" fmla="*/ 49 w 47"/>
                  <a:gd name="T21" fmla="*/ 1 h 45"/>
                  <a:gd name="T22" fmla="*/ 0 w 47"/>
                  <a:gd name="T23" fmla="*/ 0 h 45"/>
                  <a:gd name="T24" fmla="*/ 87 w 47"/>
                  <a:gd name="T25" fmla="*/ 520 h 45"/>
                  <a:gd name="T26" fmla="*/ 156 w 47"/>
                  <a:gd name="T27" fmla="*/ 520 h 45"/>
                  <a:gd name="T28" fmla="*/ 205 w 47"/>
                  <a:gd name="T29" fmla="*/ 535 h 45"/>
                  <a:gd name="T30" fmla="*/ 286 w 47"/>
                  <a:gd name="T31" fmla="*/ 535 h 45"/>
                  <a:gd name="T32" fmla="*/ 347 w 47"/>
                  <a:gd name="T33" fmla="*/ 569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rgbClr val="C9FFC9"/>
              </a:solidFill>
              <a:ln w="3175" cap="rnd">
                <a:solidFill>
                  <a:srgbClr val="56A856"/>
                </a:solidFill>
                <a:round/>
                <a:headEnd/>
                <a:tailEnd/>
              </a:ln>
            </p:spPr>
            <p:txBody>
              <a:bodyPr/>
              <a:lstStyle/>
              <a:p>
                <a:endParaRPr lang="en-US"/>
              </a:p>
            </p:txBody>
          </p:sp>
          <p:sp>
            <p:nvSpPr>
              <p:cNvPr id="984" name="Freeform 985"/>
              <p:cNvSpPr>
                <a:spLocks noChangeAspect="1"/>
              </p:cNvSpPr>
              <p:nvPr/>
            </p:nvSpPr>
            <p:spPr bwMode="auto">
              <a:xfrm>
                <a:off x="1906" y="3671"/>
                <a:ext cx="13" cy="8"/>
              </a:xfrm>
              <a:custGeom>
                <a:avLst/>
                <a:gdLst>
                  <a:gd name="T0" fmla="*/ 106 w 11"/>
                  <a:gd name="T1" fmla="*/ 2 h 7"/>
                  <a:gd name="T2" fmla="*/ 106 w 11"/>
                  <a:gd name="T3" fmla="*/ 43 h 7"/>
                  <a:gd name="T4" fmla="*/ 57 w 11"/>
                  <a:gd name="T5" fmla="*/ 33 h 7"/>
                  <a:gd name="T6" fmla="*/ 1 w 11"/>
                  <a:gd name="T7" fmla="*/ 38 h 7"/>
                  <a:gd name="T8" fmla="*/ 0 w 11"/>
                  <a:gd name="T9" fmla="*/ 3 h 7"/>
                  <a:gd name="T10" fmla="*/ 0 w 11"/>
                  <a:gd name="T11" fmla="*/ 0 h 7"/>
                  <a:gd name="T12" fmla="*/ 57 w 11"/>
                  <a:gd name="T13" fmla="*/ 0 h 7"/>
                  <a:gd name="T14" fmla="*/ 106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rgbClr val="EFBAFF"/>
              </a:solidFill>
              <a:ln w="3175" cap="rnd">
                <a:solidFill>
                  <a:srgbClr val="A686B0"/>
                </a:solidFill>
                <a:round/>
                <a:headEnd/>
                <a:tailEnd/>
              </a:ln>
            </p:spPr>
            <p:txBody>
              <a:bodyPr/>
              <a:lstStyle/>
              <a:p>
                <a:endParaRPr lang="en-US"/>
              </a:p>
            </p:txBody>
          </p:sp>
          <p:sp>
            <p:nvSpPr>
              <p:cNvPr id="985" name="Freeform 986"/>
              <p:cNvSpPr>
                <a:spLocks noChangeAspect="1"/>
              </p:cNvSpPr>
              <p:nvPr/>
            </p:nvSpPr>
            <p:spPr bwMode="auto">
              <a:xfrm>
                <a:off x="1833" y="3598"/>
                <a:ext cx="48" cy="49"/>
              </a:xfrm>
              <a:custGeom>
                <a:avLst/>
                <a:gdLst>
                  <a:gd name="T0" fmla="*/ 520 w 40"/>
                  <a:gd name="T1" fmla="*/ 147 h 41"/>
                  <a:gd name="T2" fmla="*/ 460 w 40"/>
                  <a:gd name="T3" fmla="*/ 184 h 41"/>
                  <a:gd name="T4" fmla="*/ 319 w 40"/>
                  <a:gd name="T5" fmla="*/ 220 h 41"/>
                  <a:gd name="T6" fmla="*/ 302 w 40"/>
                  <a:gd name="T7" fmla="*/ 324 h 41"/>
                  <a:gd name="T8" fmla="*/ 319 w 40"/>
                  <a:gd name="T9" fmla="*/ 463 h 41"/>
                  <a:gd name="T10" fmla="*/ 252 w 40"/>
                  <a:gd name="T11" fmla="*/ 508 h 41"/>
                  <a:gd name="T12" fmla="*/ 146 w 40"/>
                  <a:gd name="T13" fmla="*/ 425 h 41"/>
                  <a:gd name="T14" fmla="*/ 103 w 40"/>
                  <a:gd name="T15" fmla="*/ 361 h 41"/>
                  <a:gd name="T16" fmla="*/ 146 w 40"/>
                  <a:gd name="T17" fmla="*/ 335 h 41"/>
                  <a:gd name="T18" fmla="*/ 146 w 40"/>
                  <a:gd name="T19" fmla="*/ 387 h 41"/>
                  <a:gd name="T20" fmla="*/ 179 w 40"/>
                  <a:gd name="T21" fmla="*/ 375 h 41"/>
                  <a:gd name="T22" fmla="*/ 215 w 40"/>
                  <a:gd name="T23" fmla="*/ 314 h 41"/>
                  <a:gd name="T24" fmla="*/ 258 w 40"/>
                  <a:gd name="T25" fmla="*/ 251 h 41"/>
                  <a:gd name="T26" fmla="*/ 210 w 40"/>
                  <a:gd name="T27" fmla="*/ 220 h 41"/>
                  <a:gd name="T28" fmla="*/ 190 w 40"/>
                  <a:gd name="T29" fmla="*/ 190 h 41"/>
                  <a:gd name="T30" fmla="*/ 60 w 40"/>
                  <a:gd name="T31" fmla="*/ 190 h 41"/>
                  <a:gd name="T32" fmla="*/ 50 w 40"/>
                  <a:gd name="T33" fmla="*/ 220 h 41"/>
                  <a:gd name="T34" fmla="*/ 1 w 40"/>
                  <a:gd name="T35" fmla="*/ 184 h 41"/>
                  <a:gd name="T36" fmla="*/ 1 w 40"/>
                  <a:gd name="T37" fmla="*/ 159 h 41"/>
                  <a:gd name="T38" fmla="*/ 50 w 40"/>
                  <a:gd name="T39" fmla="*/ 133 h 41"/>
                  <a:gd name="T40" fmla="*/ 42 w 40"/>
                  <a:gd name="T41" fmla="*/ 86 h 41"/>
                  <a:gd name="T42" fmla="*/ 1 w 40"/>
                  <a:gd name="T43" fmla="*/ 50 h 41"/>
                  <a:gd name="T44" fmla="*/ 50 w 40"/>
                  <a:gd name="T45" fmla="*/ 0 h 41"/>
                  <a:gd name="T46" fmla="*/ 122 w 40"/>
                  <a:gd name="T47" fmla="*/ 111 h 41"/>
                  <a:gd name="T48" fmla="*/ 395 w 40"/>
                  <a:gd name="T49" fmla="*/ 111 h 41"/>
                  <a:gd name="T50" fmla="*/ 520 w 40"/>
                  <a:gd name="T51" fmla="*/ 1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rgbClr val="EFBAFF"/>
              </a:solidFill>
              <a:ln w="3175" cap="rnd">
                <a:solidFill>
                  <a:srgbClr val="A686B0"/>
                </a:solidFill>
                <a:round/>
                <a:headEnd/>
                <a:tailEnd/>
              </a:ln>
            </p:spPr>
            <p:txBody>
              <a:bodyPr/>
              <a:lstStyle/>
              <a:p>
                <a:endParaRPr lang="en-US"/>
              </a:p>
            </p:txBody>
          </p:sp>
          <p:sp>
            <p:nvSpPr>
              <p:cNvPr id="986" name="Freeform 987"/>
              <p:cNvSpPr>
                <a:spLocks noChangeAspect="1"/>
              </p:cNvSpPr>
              <p:nvPr/>
            </p:nvSpPr>
            <p:spPr bwMode="auto">
              <a:xfrm>
                <a:off x="1877" y="3671"/>
                <a:ext cx="34" cy="20"/>
              </a:xfrm>
              <a:custGeom>
                <a:avLst/>
                <a:gdLst>
                  <a:gd name="T0" fmla="*/ 1 w 28"/>
                  <a:gd name="T1" fmla="*/ 55 h 17"/>
                  <a:gd name="T2" fmla="*/ 194 w 28"/>
                  <a:gd name="T3" fmla="*/ 2 h 17"/>
                  <a:gd name="T4" fmla="*/ 301 w 28"/>
                  <a:gd name="T5" fmla="*/ 1 h 17"/>
                  <a:gd name="T6" fmla="*/ 287 w 28"/>
                  <a:gd name="T7" fmla="*/ 40 h 17"/>
                  <a:gd name="T8" fmla="*/ 222 w 28"/>
                  <a:gd name="T9" fmla="*/ 40 h 17"/>
                  <a:gd name="T10" fmla="*/ 328 w 28"/>
                  <a:gd name="T11" fmla="*/ 47 h 17"/>
                  <a:gd name="T12" fmla="*/ 287 w 28"/>
                  <a:gd name="T13" fmla="*/ 65 h 17"/>
                  <a:gd name="T14" fmla="*/ 369 w 28"/>
                  <a:gd name="T15" fmla="*/ 94 h 17"/>
                  <a:gd name="T16" fmla="*/ 398 w 28"/>
                  <a:gd name="T17" fmla="*/ 154 h 17"/>
                  <a:gd name="T18" fmla="*/ 345 w 28"/>
                  <a:gd name="T19" fmla="*/ 111 h 17"/>
                  <a:gd name="T20" fmla="*/ 270 w 28"/>
                  <a:gd name="T21" fmla="*/ 111 h 17"/>
                  <a:gd name="T22" fmla="*/ 236 w 28"/>
                  <a:gd name="T23" fmla="*/ 55 h 17"/>
                  <a:gd name="T24" fmla="*/ 194 w 28"/>
                  <a:gd name="T25" fmla="*/ 65 h 17"/>
                  <a:gd name="T26" fmla="*/ 132 w 28"/>
                  <a:gd name="T27" fmla="*/ 65 h 17"/>
                  <a:gd name="T28" fmla="*/ 194 w 28"/>
                  <a:gd name="T29" fmla="*/ 124 h 17"/>
                  <a:gd name="T30" fmla="*/ 131 w 28"/>
                  <a:gd name="T31" fmla="*/ 124 h 17"/>
                  <a:gd name="T32" fmla="*/ 90 w 28"/>
                  <a:gd name="T33" fmla="*/ 65 h 17"/>
                  <a:gd name="T34" fmla="*/ 1 w 28"/>
                  <a:gd name="T35" fmla="*/ 5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rgbClr val="EFBAFF"/>
              </a:solidFill>
              <a:ln w="3175" cap="rnd">
                <a:solidFill>
                  <a:srgbClr val="A686B0"/>
                </a:solidFill>
                <a:round/>
                <a:headEnd/>
                <a:tailEnd/>
              </a:ln>
            </p:spPr>
            <p:txBody>
              <a:bodyPr/>
              <a:lstStyle/>
              <a:p>
                <a:endParaRPr lang="en-US"/>
              </a:p>
            </p:txBody>
          </p:sp>
          <p:sp>
            <p:nvSpPr>
              <p:cNvPr id="987" name="Freeform 988"/>
              <p:cNvSpPr>
                <a:spLocks noChangeAspect="1"/>
              </p:cNvSpPr>
              <p:nvPr/>
            </p:nvSpPr>
            <p:spPr bwMode="auto">
              <a:xfrm>
                <a:off x="1821" y="3636"/>
                <a:ext cx="24" cy="18"/>
              </a:xfrm>
              <a:custGeom>
                <a:avLst/>
                <a:gdLst>
                  <a:gd name="T0" fmla="*/ 103 w 20"/>
                  <a:gd name="T1" fmla="*/ 0 h 15"/>
                  <a:gd name="T2" fmla="*/ 190 w 20"/>
                  <a:gd name="T3" fmla="*/ 50 h 15"/>
                  <a:gd name="T4" fmla="*/ 252 w 20"/>
                  <a:gd name="T5" fmla="*/ 103 h 15"/>
                  <a:gd name="T6" fmla="*/ 215 w 20"/>
                  <a:gd name="T7" fmla="*/ 175 h 15"/>
                  <a:gd name="T8" fmla="*/ 175 w 20"/>
                  <a:gd name="T9" fmla="*/ 124 h 15"/>
                  <a:gd name="T10" fmla="*/ 149 w 20"/>
                  <a:gd name="T11" fmla="*/ 190 h 15"/>
                  <a:gd name="T12" fmla="*/ 124 w 20"/>
                  <a:gd name="T13" fmla="*/ 146 h 15"/>
                  <a:gd name="T14" fmla="*/ 86 w 20"/>
                  <a:gd name="T15" fmla="*/ 149 h 15"/>
                  <a:gd name="T16" fmla="*/ 72 w 20"/>
                  <a:gd name="T17" fmla="*/ 72 h 15"/>
                  <a:gd name="T18" fmla="*/ 0 w 20"/>
                  <a:gd name="T19" fmla="*/ 1 h 15"/>
                  <a:gd name="T20" fmla="*/ 2 w 20"/>
                  <a:gd name="T21" fmla="*/ 0 h 15"/>
                  <a:gd name="T22" fmla="*/ 86 w 20"/>
                  <a:gd name="T23" fmla="*/ 2 h 15"/>
                  <a:gd name="T24" fmla="*/ 103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rgbClr val="EFBAFF"/>
              </a:solidFill>
              <a:ln w="3175" cap="rnd">
                <a:solidFill>
                  <a:srgbClr val="A686B0"/>
                </a:solidFill>
                <a:round/>
                <a:headEnd/>
                <a:tailEnd/>
              </a:ln>
            </p:spPr>
            <p:txBody>
              <a:bodyPr/>
              <a:lstStyle/>
              <a:p>
                <a:endParaRPr lang="en-US"/>
              </a:p>
            </p:txBody>
          </p:sp>
          <p:sp>
            <p:nvSpPr>
              <p:cNvPr id="988" name="Freeform 989"/>
              <p:cNvSpPr>
                <a:spLocks noChangeAspect="1"/>
              </p:cNvSpPr>
              <p:nvPr/>
            </p:nvSpPr>
            <p:spPr bwMode="auto">
              <a:xfrm>
                <a:off x="1864" y="3637"/>
                <a:ext cx="9" cy="18"/>
              </a:xfrm>
              <a:custGeom>
                <a:avLst/>
                <a:gdLst>
                  <a:gd name="T0" fmla="*/ 76 w 7"/>
                  <a:gd name="T1" fmla="*/ 1 h 15"/>
                  <a:gd name="T2" fmla="*/ 126 w 7"/>
                  <a:gd name="T3" fmla="*/ 146 h 15"/>
                  <a:gd name="T4" fmla="*/ 162 w 7"/>
                  <a:gd name="T5" fmla="*/ 190 h 15"/>
                  <a:gd name="T6" fmla="*/ 0 w 7"/>
                  <a:gd name="T7" fmla="*/ 124 h 15"/>
                  <a:gd name="T8" fmla="*/ 1 w 7"/>
                  <a:gd name="T9" fmla="*/ 86 h 15"/>
                  <a:gd name="T10" fmla="*/ 76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EFBAFF"/>
              </a:solidFill>
              <a:ln w="3175" cap="rnd">
                <a:solidFill>
                  <a:srgbClr val="A686B0"/>
                </a:solidFill>
                <a:round/>
                <a:headEnd/>
                <a:tailEnd/>
              </a:ln>
            </p:spPr>
            <p:txBody>
              <a:bodyPr/>
              <a:lstStyle/>
              <a:p>
                <a:endParaRPr lang="en-US"/>
              </a:p>
            </p:txBody>
          </p:sp>
          <p:sp>
            <p:nvSpPr>
              <p:cNvPr id="989" name="Freeform 990"/>
              <p:cNvSpPr>
                <a:spLocks noChangeAspect="1"/>
              </p:cNvSpPr>
              <p:nvPr/>
            </p:nvSpPr>
            <p:spPr bwMode="auto">
              <a:xfrm>
                <a:off x="1845" y="3646"/>
                <a:ext cx="10" cy="11"/>
              </a:xfrm>
              <a:custGeom>
                <a:avLst/>
                <a:gdLst>
                  <a:gd name="T0" fmla="*/ 1 w 8"/>
                  <a:gd name="T1" fmla="*/ 53 h 9"/>
                  <a:gd name="T2" fmla="*/ 136 w 8"/>
                  <a:gd name="T3" fmla="*/ 1 h 9"/>
                  <a:gd name="T4" fmla="*/ 173 w 8"/>
                  <a:gd name="T5" fmla="*/ 133 h 9"/>
                  <a:gd name="T6" fmla="*/ 61 w 8"/>
                  <a:gd name="T7" fmla="*/ 119 h 9"/>
                  <a:gd name="T8" fmla="*/ 1 w 8"/>
                  <a:gd name="T9" fmla="*/ 5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solidFill>
                <a:srgbClr val="EFBAFF"/>
              </a:solidFill>
              <a:ln w="3175" cap="rnd">
                <a:solidFill>
                  <a:srgbClr val="A686B0"/>
                </a:solidFill>
                <a:round/>
                <a:headEnd/>
                <a:tailEnd/>
              </a:ln>
            </p:spPr>
            <p:txBody>
              <a:bodyPr/>
              <a:lstStyle/>
              <a:p>
                <a:endParaRPr lang="en-US"/>
              </a:p>
            </p:txBody>
          </p:sp>
          <p:sp>
            <p:nvSpPr>
              <p:cNvPr id="990" name="Freeform 991"/>
              <p:cNvSpPr>
                <a:spLocks noChangeAspect="1"/>
              </p:cNvSpPr>
              <p:nvPr/>
            </p:nvSpPr>
            <p:spPr bwMode="auto">
              <a:xfrm>
                <a:off x="1856" y="3649"/>
                <a:ext cx="8" cy="9"/>
              </a:xfrm>
              <a:custGeom>
                <a:avLst/>
                <a:gdLst>
                  <a:gd name="T0" fmla="*/ 2 w 7"/>
                  <a:gd name="T1" fmla="*/ 1 h 7"/>
                  <a:gd name="T2" fmla="*/ 38 w 7"/>
                  <a:gd name="T3" fmla="*/ 126 h 7"/>
                  <a:gd name="T4" fmla="*/ 38 w 7"/>
                  <a:gd name="T5" fmla="*/ 231 h 7"/>
                  <a:gd name="T6" fmla="*/ 2 w 7"/>
                  <a:gd name="T7" fmla="*/ 126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solidFill>
                <a:srgbClr val="EFBAFF"/>
              </a:solidFill>
              <a:ln w="3175" cap="rnd">
                <a:solidFill>
                  <a:srgbClr val="A686B0"/>
                </a:solidFill>
                <a:round/>
                <a:headEnd/>
                <a:tailEnd/>
              </a:ln>
            </p:spPr>
            <p:txBody>
              <a:bodyPr/>
              <a:lstStyle/>
              <a:p>
                <a:endParaRPr lang="en-US"/>
              </a:p>
            </p:txBody>
          </p:sp>
          <p:sp>
            <p:nvSpPr>
              <p:cNvPr id="991" name="Freeform 992"/>
              <p:cNvSpPr>
                <a:spLocks noChangeAspect="1"/>
              </p:cNvSpPr>
              <p:nvPr/>
            </p:nvSpPr>
            <p:spPr bwMode="auto">
              <a:xfrm>
                <a:off x="1851" y="3658"/>
                <a:ext cx="12" cy="6"/>
              </a:xfrm>
              <a:custGeom>
                <a:avLst/>
                <a:gdLst>
                  <a:gd name="T0" fmla="*/ 122 w 10"/>
                  <a:gd name="T1" fmla="*/ 2 h 5"/>
                  <a:gd name="T2" fmla="*/ 122 w 10"/>
                  <a:gd name="T3" fmla="*/ 60 h 5"/>
                  <a:gd name="T4" fmla="*/ 1 w 10"/>
                  <a:gd name="T5" fmla="*/ 50 h 5"/>
                  <a:gd name="T6" fmla="*/ 1 w 10"/>
                  <a:gd name="T7" fmla="*/ 1 h 5"/>
                  <a:gd name="T8" fmla="*/ 122 w 10"/>
                  <a:gd name="T9" fmla="*/ 2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solidFill>
                <a:srgbClr val="EFBAFF"/>
              </a:solidFill>
              <a:ln w="3175" cap="rnd">
                <a:solidFill>
                  <a:srgbClr val="A686B0"/>
                </a:solidFill>
                <a:round/>
                <a:headEnd/>
                <a:tailEnd/>
              </a:ln>
            </p:spPr>
            <p:txBody>
              <a:bodyPr/>
              <a:lstStyle/>
              <a:p>
                <a:endParaRPr lang="en-US"/>
              </a:p>
            </p:txBody>
          </p:sp>
          <p:sp>
            <p:nvSpPr>
              <p:cNvPr id="992" name="Freeform 993"/>
              <p:cNvSpPr>
                <a:spLocks noChangeAspect="1"/>
              </p:cNvSpPr>
              <p:nvPr/>
            </p:nvSpPr>
            <p:spPr bwMode="auto">
              <a:xfrm>
                <a:off x="1864" y="3671"/>
                <a:ext cx="11" cy="8"/>
              </a:xfrm>
              <a:custGeom>
                <a:avLst/>
                <a:gdLst>
                  <a:gd name="T0" fmla="*/ 79 w 9"/>
                  <a:gd name="T1" fmla="*/ 0 h 7"/>
                  <a:gd name="T2" fmla="*/ 1 w 9"/>
                  <a:gd name="T3" fmla="*/ 3 h 7"/>
                  <a:gd name="T4" fmla="*/ 119 w 9"/>
                  <a:gd name="T5" fmla="*/ 43 h 7"/>
                  <a:gd name="T6" fmla="*/ 97 w 9"/>
                  <a:gd name="T7" fmla="*/ 29 h 7"/>
                  <a:gd name="T8" fmla="*/ 119 w 9"/>
                  <a:gd name="T9" fmla="*/ 1 h 7"/>
                  <a:gd name="T10" fmla="*/ 79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solidFill>
                <a:srgbClr val="EFBAFF"/>
              </a:solidFill>
              <a:ln w="3175" cap="rnd">
                <a:solidFill>
                  <a:srgbClr val="A686B0"/>
                </a:solidFill>
                <a:round/>
                <a:headEnd/>
                <a:tailEnd/>
              </a:ln>
            </p:spPr>
            <p:txBody>
              <a:bodyPr/>
              <a:lstStyle/>
              <a:p>
                <a:endParaRPr lang="en-US"/>
              </a:p>
            </p:txBody>
          </p:sp>
          <p:sp>
            <p:nvSpPr>
              <p:cNvPr id="993" name="Freeform 994"/>
              <p:cNvSpPr>
                <a:spLocks noChangeAspect="1"/>
              </p:cNvSpPr>
              <p:nvPr/>
            </p:nvSpPr>
            <p:spPr bwMode="auto">
              <a:xfrm>
                <a:off x="1877" y="3670"/>
                <a:ext cx="10" cy="5"/>
              </a:xfrm>
              <a:custGeom>
                <a:avLst/>
                <a:gdLst>
                  <a:gd name="T0" fmla="*/ 1 w 8"/>
                  <a:gd name="T1" fmla="*/ 1 h 4"/>
                  <a:gd name="T2" fmla="*/ 1 w 8"/>
                  <a:gd name="T3" fmla="*/ 95 h 4"/>
                  <a:gd name="T4" fmla="*/ 173 w 8"/>
                  <a:gd name="T5" fmla="*/ 61 h 4"/>
                  <a:gd name="T6" fmla="*/ 136 w 8"/>
                  <a:gd name="T7" fmla="*/ 1 h 4"/>
                  <a:gd name="T8" fmla="*/ 1 w 8"/>
                  <a:gd name="T9" fmla="*/ 1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solidFill>
                <a:srgbClr val="EFBAFF"/>
              </a:solidFill>
              <a:ln w="3175" cap="rnd">
                <a:solidFill>
                  <a:srgbClr val="A686B0"/>
                </a:solidFill>
                <a:round/>
                <a:headEnd/>
                <a:tailEnd/>
              </a:ln>
            </p:spPr>
            <p:txBody>
              <a:bodyPr/>
              <a:lstStyle/>
              <a:p>
                <a:endParaRPr lang="en-US"/>
              </a:p>
            </p:txBody>
          </p:sp>
          <p:sp>
            <p:nvSpPr>
              <p:cNvPr id="994" name="Freeform 995"/>
              <p:cNvSpPr>
                <a:spLocks noChangeAspect="1"/>
              </p:cNvSpPr>
              <p:nvPr/>
            </p:nvSpPr>
            <p:spPr bwMode="auto">
              <a:xfrm>
                <a:off x="1832" y="3618"/>
                <a:ext cx="20" cy="19"/>
              </a:xfrm>
              <a:custGeom>
                <a:avLst/>
                <a:gdLst>
                  <a:gd name="T0" fmla="*/ 146 w 17"/>
                  <a:gd name="T1" fmla="*/ 0 h 16"/>
                  <a:gd name="T2" fmla="*/ 154 w 17"/>
                  <a:gd name="T3" fmla="*/ 48 h 16"/>
                  <a:gd name="T4" fmla="*/ 94 w 17"/>
                  <a:gd name="T5" fmla="*/ 102 h 16"/>
                  <a:gd name="T6" fmla="*/ 55 w 17"/>
                  <a:gd name="T7" fmla="*/ 96 h 16"/>
                  <a:gd name="T8" fmla="*/ 55 w 17"/>
                  <a:gd name="T9" fmla="*/ 144 h 16"/>
                  <a:gd name="T10" fmla="*/ 65 w 17"/>
                  <a:gd name="T11" fmla="*/ 171 h 16"/>
                  <a:gd name="T12" fmla="*/ 40 w 17"/>
                  <a:gd name="T13" fmla="*/ 144 h 16"/>
                  <a:gd name="T14" fmla="*/ 1 w 17"/>
                  <a:gd name="T15" fmla="*/ 114 h 16"/>
                  <a:gd name="T16" fmla="*/ 2 w 17"/>
                  <a:gd name="T17" fmla="*/ 48 h 16"/>
                  <a:gd name="T18" fmla="*/ 76 w 17"/>
                  <a:gd name="T19" fmla="*/ 2 h 16"/>
                  <a:gd name="T20" fmla="*/ 124 w 17"/>
                  <a:gd name="T21" fmla="*/ 2 h 16"/>
                  <a:gd name="T22" fmla="*/ 146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rgbClr val="EFBAFF"/>
              </a:solidFill>
              <a:ln w="3175" cap="rnd">
                <a:solidFill>
                  <a:srgbClr val="A686B0"/>
                </a:solidFill>
                <a:round/>
                <a:headEnd/>
                <a:tailEnd/>
              </a:ln>
            </p:spPr>
            <p:txBody>
              <a:bodyPr/>
              <a:lstStyle/>
              <a:p>
                <a:endParaRPr lang="en-US"/>
              </a:p>
            </p:txBody>
          </p:sp>
          <p:sp>
            <p:nvSpPr>
              <p:cNvPr id="995" name="Freeform 996"/>
              <p:cNvSpPr>
                <a:spLocks noChangeAspect="1"/>
              </p:cNvSpPr>
              <p:nvPr/>
            </p:nvSpPr>
            <p:spPr bwMode="auto">
              <a:xfrm>
                <a:off x="1804" y="3618"/>
                <a:ext cx="27" cy="15"/>
              </a:xfrm>
              <a:custGeom>
                <a:avLst/>
                <a:gdLst>
                  <a:gd name="T0" fmla="*/ 1 w 22"/>
                  <a:gd name="T1" fmla="*/ 1 h 12"/>
                  <a:gd name="T2" fmla="*/ 59 w 22"/>
                  <a:gd name="T3" fmla="*/ 119 h 12"/>
                  <a:gd name="T4" fmla="*/ 163 w 22"/>
                  <a:gd name="T5" fmla="*/ 233 h 12"/>
                  <a:gd name="T6" fmla="*/ 369 w 22"/>
                  <a:gd name="T7" fmla="*/ 289 h 12"/>
                  <a:gd name="T8" fmla="*/ 369 w 22"/>
                  <a:gd name="T9" fmla="*/ 233 h 12"/>
                  <a:gd name="T10" fmla="*/ 243 w 22"/>
                  <a:gd name="T11" fmla="*/ 149 h 12"/>
                  <a:gd name="T12" fmla="*/ 108 w 22"/>
                  <a:gd name="T13" fmla="*/ 119 h 12"/>
                  <a:gd name="T14" fmla="*/ 59 w 22"/>
                  <a:gd name="T15" fmla="*/ 61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rgbClr val="EFBAFF"/>
              </a:solidFill>
              <a:ln w="3175" cap="rnd">
                <a:solidFill>
                  <a:srgbClr val="A686B0"/>
                </a:solidFill>
                <a:round/>
                <a:headEnd/>
                <a:tailEnd/>
              </a:ln>
            </p:spPr>
            <p:txBody>
              <a:bodyPr/>
              <a:lstStyle/>
              <a:p>
                <a:endParaRPr lang="en-US"/>
              </a:p>
            </p:txBody>
          </p:sp>
          <p:sp>
            <p:nvSpPr>
              <p:cNvPr id="996" name="Freeform 997"/>
              <p:cNvSpPr>
                <a:spLocks noChangeAspect="1"/>
              </p:cNvSpPr>
              <p:nvPr/>
            </p:nvSpPr>
            <p:spPr bwMode="auto">
              <a:xfrm>
                <a:off x="1820" y="3604"/>
                <a:ext cx="14" cy="23"/>
              </a:xfrm>
              <a:custGeom>
                <a:avLst/>
                <a:gdLst>
                  <a:gd name="T0" fmla="*/ 89 w 12"/>
                  <a:gd name="T1" fmla="*/ 0 h 19"/>
                  <a:gd name="T2" fmla="*/ 104 w 12"/>
                  <a:gd name="T3" fmla="*/ 58 h 19"/>
                  <a:gd name="T4" fmla="*/ 88 w 12"/>
                  <a:gd name="T5" fmla="*/ 132 h 19"/>
                  <a:gd name="T6" fmla="*/ 88 w 12"/>
                  <a:gd name="T7" fmla="*/ 222 h 19"/>
                  <a:gd name="T8" fmla="*/ 88 w 12"/>
                  <a:gd name="T9" fmla="*/ 284 h 19"/>
                  <a:gd name="T10" fmla="*/ 34 w 12"/>
                  <a:gd name="T11" fmla="*/ 222 h 19"/>
                  <a:gd name="T12" fmla="*/ 2 w 12"/>
                  <a:gd name="T13" fmla="*/ 183 h 19"/>
                  <a:gd name="T14" fmla="*/ 1 w 12"/>
                  <a:gd name="T15" fmla="*/ 70 h 19"/>
                  <a:gd name="T16" fmla="*/ 64 w 12"/>
                  <a:gd name="T17" fmla="*/ 58 h 19"/>
                  <a:gd name="T18" fmla="*/ 89 w 12"/>
                  <a:gd name="T19" fmla="*/ 58 h 19"/>
                  <a:gd name="T20" fmla="*/ 89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chemeClr val="bg1"/>
              </a:solidFill>
              <a:ln w="3175" cap="rnd">
                <a:solidFill>
                  <a:srgbClr val="A686B0"/>
                </a:solidFill>
                <a:round/>
                <a:headEnd/>
                <a:tailEnd/>
              </a:ln>
            </p:spPr>
            <p:txBody>
              <a:bodyPr/>
              <a:lstStyle/>
              <a:p>
                <a:endParaRPr lang="en-US"/>
              </a:p>
            </p:txBody>
          </p:sp>
          <p:sp>
            <p:nvSpPr>
              <p:cNvPr id="997" name="Freeform 998"/>
              <p:cNvSpPr>
                <a:spLocks noChangeAspect="1"/>
              </p:cNvSpPr>
              <p:nvPr/>
            </p:nvSpPr>
            <p:spPr bwMode="auto">
              <a:xfrm>
                <a:off x="1807" y="3594"/>
                <a:ext cx="6" cy="7"/>
              </a:xfrm>
              <a:custGeom>
                <a:avLst/>
                <a:gdLst>
                  <a:gd name="T0" fmla="*/ 1 w 5"/>
                  <a:gd name="T1" fmla="*/ 2 h 6"/>
                  <a:gd name="T2" fmla="*/ 60 w 5"/>
                  <a:gd name="T3" fmla="*/ 55 h 6"/>
                  <a:gd name="T4" fmla="*/ 60 w 5"/>
                  <a:gd name="T5" fmla="*/ 40 h 6"/>
                  <a:gd name="T6" fmla="*/ 42 w 5"/>
                  <a:gd name="T7" fmla="*/ 0 h 6"/>
                  <a:gd name="T8" fmla="*/ 1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solidFill>
                <a:srgbClr val="EFBAFF"/>
              </a:solidFill>
              <a:ln w="3175" cap="rnd">
                <a:solidFill>
                  <a:srgbClr val="A686B0"/>
                </a:solidFill>
                <a:round/>
                <a:headEnd/>
                <a:tailEnd/>
              </a:ln>
            </p:spPr>
            <p:txBody>
              <a:bodyPr/>
              <a:lstStyle/>
              <a:p>
                <a:endParaRPr lang="en-US"/>
              </a:p>
            </p:txBody>
          </p:sp>
          <p:sp>
            <p:nvSpPr>
              <p:cNvPr id="998" name="Freeform 999"/>
              <p:cNvSpPr>
                <a:spLocks noChangeAspect="1"/>
              </p:cNvSpPr>
              <p:nvPr/>
            </p:nvSpPr>
            <p:spPr bwMode="auto">
              <a:xfrm>
                <a:off x="1795" y="3576"/>
                <a:ext cx="8" cy="11"/>
              </a:xfrm>
              <a:custGeom>
                <a:avLst/>
                <a:gdLst>
                  <a:gd name="T0" fmla="*/ 1 w 7"/>
                  <a:gd name="T1" fmla="*/ 0 h 9"/>
                  <a:gd name="T2" fmla="*/ 38 w 7"/>
                  <a:gd name="T3" fmla="*/ 2 h 9"/>
                  <a:gd name="T4" fmla="*/ 43 w 7"/>
                  <a:gd name="T5" fmla="*/ 133 h 9"/>
                  <a:gd name="T6" fmla="*/ 3 w 7"/>
                  <a:gd name="T7" fmla="*/ 133 h 9"/>
                  <a:gd name="T8" fmla="*/ 1 w 7"/>
                  <a:gd name="T9" fmla="*/ 79 h 9"/>
                  <a:gd name="T10" fmla="*/ 1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solidFill>
                <a:srgbClr val="EFBAFF"/>
              </a:solidFill>
              <a:ln w="3175" cap="rnd">
                <a:solidFill>
                  <a:srgbClr val="A686B0"/>
                </a:solidFill>
                <a:round/>
                <a:headEnd/>
                <a:tailEnd/>
              </a:ln>
            </p:spPr>
            <p:txBody>
              <a:bodyPr/>
              <a:lstStyle/>
              <a:p>
                <a:endParaRPr lang="en-US"/>
              </a:p>
            </p:txBody>
          </p:sp>
          <p:sp>
            <p:nvSpPr>
              <p:cNvPr id="999" name="Freeform 1000"/>
              <p:cNvSpPr>
                <a:spLocks noChangeAspect="1"/>
              </p:cNvSpPr>
              <p:nvPr/>
            </p:nvSpPr>
            <p:spPr bwMode="auto">
              <a:xfrm>
                <a:off x="1783" y="3534"/>
                <a:ext cx="16" cy="30"/>
              </a:xfrm>
              <a:custGeom>
                <a:avLst/>
                <a:gdLst>
                  <a:gd name="T0" fmla="*/ 64 w 14"/>
                  <a:gd name="T1" fmla="*/ 1 h 25"/>
                  <a:gd name="T2" fmla="*/ 91 w 14"/>
                  <a:gd name="T3" fmla="*/ 274 h 25"/>
                  <a:gd name="T4" fmla="*/ 73 w 14"/>
                  <a:gd name="T5" fmla="*/ 319 h 25"/>
                  <a:gd name="T6" fmla="*/ 49 w 14"/>
                  <a:gd name="T7" fmla="*/ 274 h 25"/>
                  <a:gd name="T8" fmla="*/ 56 w 14"/>
                  <a:gd name="T9" fmla="*/ 190 h 25"/>
                  <a:gd name="T10" fmla="*/ 43 w 14"/>
                  <a:gd name="T11" fmla="*/ 190 h 25"/>
                  <a:gd name="T12" fmla="*/ 38 w 14"/>
                  <a:gd name="T13" fmla="*/ 252 h 25"/>
                  <a:gd name="T14" fmla="*/ 38 w 14"/>
                  <a:gd name="T15" fmla="*/ 266 h 25"/>
                  <a:gd name="T16" fmla="*/ 3 w 14"/>
                  <a:gd name="T17" fmla="*/ 210 h 25"/>
                  <a:gd name="T18" fmla="*/ 1 w 14"/>
                  <a:gd name="T19" fmla="*/ 124 h 25"/>
                  <a:gd name="T20" fmla="*/ 33 w 14"/>
                  <a:gd name="T21" fmla="*/ 146 h 25"/>
                  <a:gd name="T22" fmla="*/ 38 w 14"/>
                  <a:gd name="T23" fmla="*/ 175 h 25"/>
                  <a:gd name="T24" fmla="*/ 43 w 14"/>
                  <a:gd name="T25" fmla="*/ 86 h 25"/>
                  <a:gd name="T26" fmla="*/ 38 w 14"/>
                  <a:gd name="T27" fmla="*/ 2 h 25"/>
                  <a:gd name="T28" fmla="*/ 64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rgbClr val="EFBAFF"/>
              </a:solidFill>
              <a:ln w="3175" cap="rnd">
                <a:solidFill>
                  <a:srgbClr val="A686B0"/>
                </a:solidFill>
                <a:round/>
                <a:headEnd/>
                <a:tailEnd/>
              </a:ln>
            </p:spPr>
            <p:txBody>
              <a:bodyPr/>
              <a:lstStyle/>
              <a:p>
                <a:endParaRPr lang="en-US"/>
              </a:p>
            </p:txBody>
          </p:sp>
          <p:sp>
            <p:nvSpPr>
              <p:cNvPr id="1000" name="Freeform 1001"/>
              <p:cNvSpPr>
                <a:spLocks noChangeAspect="1"/>
              </p:cNvSpPr>
              <p:nvPr/>
            </p:nvSpPr>
            <p:spPr bwMode="auto">
              <a:xfrm>
                <a:off x="1779" y="3521"/>
                <a:ext cx="6" cy="16"/>
              </a:xfrm>
              <a:custGeom>
                <a:avLst/>
                <a:gdLst>
                  <a:gd name="T0" fmla="*/ 2 w 5"/>
                  <a:gd name="T1" fmla="*/ 1 h 13"/>
                  <a:gd name="T2" fmla="*/ 0 w 5"/>
                  <a:gd name="T3" fmla="*/ 1 h 13"/>
                  <a:gd name="T4" fmla="*/ 2 w 5"/>
                  <a:gd name="T5" fmla="*/ 111 h 13"/>
                  <a:gd name="T6" fmla="*/ 2 w 5"/>
                  <a:gd name="T7" fmla="*/ 217 h 13"/>
                  <a:gd name="T8" fmla="*/ 50 w 5"/>
                  <a:gd name="T9" fmla="*/ 208 h 13"/>
                  <a:gd name="T10" fmla="*/ 60 w 5"/>
                  <a:gd name="T11" fmla="*/ 143 h 13"/>
                  <a:gd name="T12" fmla="*/ 2 w 5"/>
                  <a:gd name="T13" fmla="*/ 1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solidFill>
                <a:srgbClr val="EFBAFF"/>
              </a:solidFill>
              <a:ln w="3175" cap="rnd">
                <a:solidFill>
                  <a:srgbClr val="A686B0"/>
                </a:solidFill>
                <a:round/>
                <a:headEnd/>
                <a:tailEnd/>
              </a:ln>
            </p:spPr>
            <p:txBody>
              <a:bodyPr/>
              <a:lstStyle/>
              <a:p>
                <a:endParaRPr lang="en-US"/>
              </a:p>
            </p:txBody>
          </p:sp>
          <p:sp>
            <p:nvSpPr>
              <p:cNvPr id="1001" name="Freeform 1002"/>
              <p:cNvSpPr>
                <a:spLocks noChangeAspect="1"/>
              </p:cNvSpPr>
              <p:nvPr/>
            </p:nvSpPr>
            <p:spPr bwMode="auto">
              <a:xfrm>
                <a:off x="1787" y="3526"/>
                <a:ext cx="6" cy="7"/>
              </a:xfrm>
              <a:custGeom>
                <a:avLst/>
                <a:gdLst>
                  <a:gd name="T0" fmla="*/ 0 w 5"/>
                  <a:gd name="T1" fmla="*/ 34 h 6"/>
                  <a:gd name="T2" fmla="*/ 50 w 5"/>
                  <a:gd name="T3" fmla="*/ 55 h 6"/>
                  <a:gd name="T4" fmla="*/ 50 w 5"/>
                  <a:gd name="T5" fmla="*/ 34 h 6"/>
                  <a:gd name="T6" fmla="*/ 42 w 5"/>
                  <a:gd name="T7" fmla="*/ 0 h 6"/>
                  <a:gd name="T8" fmla="*/ 0 w 5"/>
                  <a:gd name="T9" fmla="*/ 3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solidFill>
                <a:srgbClr val="EFBAFF"/>
              </a:solidFill>
              <a:ln w="3175" cap="rnd">
                <a:solidFill>
                  <a:srgbClr val="A686B0"/>
                </a:solidFill>
                <a:round/>
                <a:headEnd/>
                <a:tailEnd/>
              </a:ln>
            </p:spPr>
            <p:txBody>
              <a:bodyPr/>
              <a:lstStyle/>
              <a:p>
                <a:endParaRPr lang="en-US"/>
              </a:p>
            </p:txBody>
          </p:sp>
          <p:sp>
            <p:nvSpPr>
              <p:cNvPr id="1002" name="Freeform 1003"/>
              <p:cNvSpPr>
                <a:spLocks noChangeAspect="1"/>
              </p:cNvSpPr>
              <p:nvPr/>
            </p:nvSpPr>
            <p:spPr bwMode="auto">
              <a:xfrm>
                <a:off x="1780" y="3398"/>
                <a:ext cx="15" cy="34"/>
              </a:xfrm>
              <a:custGeom>
                <a:avLst/>
                <a:gdLst>
                  <a:gd name="T0" fmla="*/ 119 w 12"/>
                  <a:gd name="T1" fmla="*/ 1 h 28"/>
                  <a:gd name="T2" fmla="*/ 61 w 12"/>
                  <a:gd name="T3" fmla="*/ 131 h 28"/>
                  <a:gd name="T4" fmla="*/ 95 w 12"/>
                  <a:gd name="T5" fmla="*/ 284 h 28"/>
                  <a:gd name="T6" fmla="*/ 1 w 12"/>
                  <a:gd name="T7" fmla="*/ 398 h 28"/>
                  <a:gd name="T8" fmla="*/ 214 w 12"/>
                  <a:gd name="T9" fmla="*/ 419 h 28"/>
                  <a:gd name="T10" fmla="*/ 233 w 12"/>
                  <a:gd name="T11" fmla="*/ 328 h 28"/>
                  <a:gd name="T12" fmla="*/ 214 w 12"/>
                  <a:gd name="T13" fmla="*/ 270 h 28"/>
                  <a:gd name="T14" fmla="*/ 270 w 12"/>
                  <a:gd name="T15" fmla="*/ 236 h 28"/>
                  <a:gd name="T16" fmla="*/ 186 w 12"/>
                  <a:gd name="T17" fmla="*/ 193 h 28"/>
                  <a:gd name="T18" fmla="*/ 233 w 12"/>
                  <a:gd name="T19" fmla="*/ 159 h 28"/>
                  <a:gd name="T20" fmla="*/ 289 w 12"/>
                  <a:gd name="T21" fmla="*/ 131 h 28"/>
                  <a:gd name="T22" fmla="*/ 214 w 12"/>
                  <a:gd name="T23" fmla="*/ 2 h 28"/>
                  <a:gd name="T24" fmla="*/ 119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rgbClr val="EFBAFF"/>
              </a:solidFill>
              <a:ln w="3175" cap="rnd">
                <a:solidFill>
                  <a:srgbClr val="A686B0"/>
                </a:solidFill>
                <a:round/>
                <a:headEnd/>
                <a:tailEnd/>
              </a:ln>
            </p:spPr>
            <p:txBody>
              <a:bodyPr/>
              <a:lstStyle/>
              <a:p>
                <a:endParaRPr lang="en-US"/>
              </a:p>
            </p:txBody>
          </p:sp>
          <p:sp>
            <p:nvSpPr>
              <p:cNvPr id="1003" name="Freeform 1004"/>
              <p:cNvSpPr>
                <a:spLocks noChangeAspect="1"/>
              </p:cNvSpPr>
              <p:nvPr/>
            </p:nvSpPr>
            <p:spPr bwMode="auto">
              <a:xfrm>
                <a:off x="1802" y="3451"/>
                <a:ext cx="8" cy="10"/>
              </a:xfrm>
              <a:custGeom>
                <a:avLst/>
                <a:gdLst>
                  <a:gd name="T0" fmla="*/ 2 w 7"/>
                  <a:gd name="T1" fmla="*/ 173 h 8"/>
                  <a:gd name="T2" fmla="*/ 33 w 7"/>
                  <a:gd name="T3" fmla="*/ 119 h 8"/>
                  <a:gd name="T4" fmla="*/ 38 w 7"/>
                  <a:gd name="T5" fmla="*/ 1 h 8"/>
                  <a:gd name="T6" fmla="*/ 2 w 7"/>
                  <a:gd name="T7" fmla="*/ 0 h 8"/>
                  <a:gd name="T8" fmla="*/ 0 w 7"/>
                  <a:gd name="T9" fmla="*/ 76 h 8"/>
                  <a:gd name="T10" fmla="*/ 1 w 7"/>
                  <a:gd name="T11" fmla="*/ 136 h 8"/>
                  <a:gd name="T12" fmla="*/ 2 w 7"/>
                  <a:gd name="T13" fmla="*/ 173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solidFill>
                <a:srgbClr val="EFBAFF"/>
              </a:solidFill>
              <a:ln w="3175" cap="rnd">
                <a:solidFill>
                  <a:srgbClr val="A686B0"/>
                </a:solidFill>
                <a:round/>
                <a:headEnd/>
                <a:tailEnd/>
              </a:ln>
            </p:spPr>
            <p:txBody>
              <a:bodyPr/>
              <a:lstStyle/>
              <a:p>
                <a:endParaRPr lang="en-US"/>
              </a:p>
            </p:txBody>
          </p:sp>
          <p:sp>
            <p:nvSpPr>
              <p:cNvPr id="1004" name="Freeform 1005"/>
              <p:cNvSpPr>
                <a:spLocks noChangeAspect="1"/>
              </p:cNvSpPr>
              <p:nvPr/>
            </p:nvSpPr>
            <p:spPr bwMode="auto">
              <a:xfrm>
                <a:off x="1801" y="3468"/>
                <a:ext cx="6" cy="6"/>
              </a:xfrm>
              <a:custGeom>
                <a:avLst/>
                <a:gdLst>
                  <a:gd name="T0" fmla="*/ 0 w 5"/>
                  <a:gd name="T1" fmla="*/ 1 h 5"/>
                  <a:gd name="T2" fmla="*/ 1 w 5"/>
                  <a:gd name="T3" fmla="*/ 50 h 5"/>
                  <a:gd name="T4" fmla="*/ 50 w 5"/>
                  <a:gd name="T5" fmla="*/ 42 h 5"/>
                  <a:gd name="T6" fmla="*/ 2 w 5"/>
                  <a:gd name="T7" fmla="*/ 1 h 5"/>
                  <a:gd name="T8" fmla="*/ 0 w 5"/>
                  <a:gd name="T9" fmla="*/ 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solidFill>
                <a:srgbClr val="EFBAFF"/>
              </a:solidFill>
              <a:ln w="3175" cap="rnd">
                <a:solidFill>
                  <a:srgbClr val="A686B0"/>
                </a:solidFill>
                <a:round/>
                <a:headEnd/>
                <a:tailEnd/>
              </a:ln>
            </p:spPr>
            <p:txBody>
              <a:bodyPr/>
              <a:lstStyle/>
              <a:p>
                <a:endParaRPr lang="en-US"/>
              </a:p>
            </p:txBody>
          </p:sp>
          <p:sp>
            <p:nvSpPr>
              <p:cNvPr id="1005" name="Freeform 1006"/>
              <p:cNvSpPr>
                <a:spLocks noChangeAspect="1"/>
              </p:cNvSpPr>
              <p:nvPr/>
            </p:nvSpPr>
            <p:spPr bwMode="auto">
              <a:xfrm>
                <a:off x="1786" y="3452"/>
                <a:ext cx="7" cy="6"/>
              </a:xfrm>
              <a:custGeom>
                <a:avLst/>
                <a:gdLst>
                  <a:gd name="T0" fmla="*/ 1 w 6"/>
                  <a:gd name="T1" fmla="*/ 1 h 5"/>
                  <a:gd name="T2" fmla="*/ 47 w 6"/>
                  <a:gd name="T3" fmla="*/ 2 h 5"/>
                  <a:gd name="T4" fmla="*/ 1 w 6"/>
                  <a:gd name="T5" fmla="*/ 50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solidFill>
                <a:srgbClr val="EFBAFF"/>
              </a:solidFill>
              <a:ln w="3175" cap="rnd">
                <a:solidFill>
                  <a:srgbClr val="A686B0"/>
                </a:solidFill>
                <a:round/>
                <a:headEnd/>
                <a:tailEnd/>
              </a:ln>
            </p:spPr>
            <p:txBody>
              <a:bodyPr/>
              <a:lstStyle/>
              <a:p>
                <a:endParaRPr lang="en-US"/>
              </a:p>
            </p:txBody>
          </p:sp>
          <p:sp>
            <p:nvSpPr>
              <p:cNvPr id="1006" name="Freeform 1007"/>
              <p:cNvSpPr>
                <a:spLocks noChangeAspect="1"/>
              </p:cNvSpPr>
              <p:nvPr/>
            </p:nvSpPr>
            <p:spPr bwMode="auto">
              <a:xfrm>
                <a:off x="1468" y="2637"/>
                <a:ext cx="12" cy="23"/>
              </a:xfrm>
              <a:custGeom>
                <a:avLst/>
                <a:gdLst>
                  <a:gd name="T0" fmla="*/ 0 w 10"/>
                  <a:gd name="T1" fmla="*/ 2 h 19"/>
                  <a:gd name="T2" fmla="*/ 2 w 10"/>
                  <a:gd name="T3" fmla="*/ 0 h 19"/>
                  <a:gd name="T4" fmla="*/ 122 w 10"/>
                  <a:gd name="T5" fmla="*/ 132 h 19"/>
                  <a:gd name="T6" fmla="*/ 124 w 10"/>
                  <a:gd name="T7" fmla="*/ 201 h 19"/>
                  <a:gd name="T8" fmla="*/ 86 w 10"/>
                  <a:gd name="T9" fmla="*/ 269 h 19"/>
                  <a:gd name="T10" fmla="*/ 42 w 10"/>
                  <a:gd name="T11" fmla="*/ 235 h 19"/>
                  <a:gd name="T12" fmla="*/ 2 w 10"/>
                  <a:gd name="T13" fmla="*/ 201 h 19"/>
                  <a:gd name="T14" fmla="*/ 60 w 10"/>
                  <a:gd name="T15" fmla="*/ 160 h 19"/>
                  <a:gd name="T16" fmla="*/ 42 w 10"/>
                  <a:gd name="T17" fmla="*/ 85 h 19"/>
                  <a:gd name="T18" fmla="*/ 0 w 10"/>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solidFill>
                <a:srgbClr val="FFCCA8"/>
              </a:solidFill>
              <a:ln w="3175" cap="rnd">
                <a:solidFill>
                  <a:srgbClr val="B38768"/>
                </a:solidFill>
                <a:round/>
                <a:headEnd/>
                <a:tailEnd/>
              </a:ln>
            </p:spPr>
            <p:txBody>
              <a:bodyPr/>
              <a:lstStyle/>
              <a:p>
                <a:endParaRPr lang="en-US"/>
              </a:p>
            </p:txBody>
          </p:sp>
          <p:sp>
            <p:nvSpPr>
              <p:cNvPr id="1007" name="Freeform 1008"/>
              <p:cNvSpPr>
                <a:spLocks noChangeAspect="1"/>
              </p:cNvSpPr>
              <p:nvPr/>
            </p:nvSpPr>
            <p:spPr bwMode="auto">
              <a:xfrm>
                <a:off x="2074" y="2651"/>
                <a:ext cx="9" cy="14"/>
              </a:xfrm>
              <a:custGeom>
                <a:avLst/>
                <a:gdLst>
                  <a:gd name="T0" fmla="*/ 0 w 7"/>
                  <a:gd name="T1" fmla="*/ 104 h 12"/>
                  <a:gd name="T2" fmla="*/ 1 w 7"/>
                  <a:gd name="T3" fmla="*/ 104 h 12"/>
                  <a:gd name="T4" fmla="*/ 162 w 7"/>
                  <a:gd name="T5" fmla="*/ 64 h 12"/>
                  <a:gd name="T6" fmla="*/ 231 w 7"/>
                  <a:gd name="T7" fmla="*/ 1 h 12"/>
                  <a:gd name="T8" fmla="*/ 126 w 7"/>
                  <a:gd name="T9" fmla="*/ 34 h 12"/>
                  <a:gd name="T10" fmla="*/ 98 w 7"/>
                  <a:gd name="T11" fmla="*/ 75 h 12"/>
                  <a:gd name="T12" fmla="*/ 0 w 7"/>
                  <a:gd name="T13" fmla="*/ 10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rgbClr val="D4BAC2"/>
              </a:solidFill>
              <a:ln w="3175" cap="rnd">
                <a:solidFill>
                  <a:srgbClr val="997480"/>
                </a:solidFill>
                <a:round/>
                <a:headEnd/>
                <a:tailEnd/>
              </a:ln>
            </p:spPr>
            <p:txBody>
              <a:bodyPr/>
              <a:lstStyle/>
              <a:p>
                <a:endParaRPr lang="en-US"/>
              </a:p>
            </p:txBody>
          </p:sp>
          <p:sp>
            <p:nvSpPr>
              <p:cNvPr id="1008" name="Freeform 1009"/>
              <p:cNvSpPr>
                <a:spLocks noChangeAspect="1"/>
              </p:cNvSpPr>
              <p:nvPr/>
            </p:nvSpPr>
            <p:spPr bwMode="auto">
              <a:xfrm>
                <a:off x="2096" y="2635"/>
                <a:ext cx="10" cy="6"/>
              </a:xfrm>
              <a:custGeom>
                <a:avLst/>
                <a:gdLst>
                  <a:gd name="T0" fmla="*/ 1 w 8"/>
                  <a:gd name="T1" fmla="*/ 1 h 5"/>
                  <a:gd name="T2" fmla="*/ 1 w 8"/>
                  <a:gd name="T3" fmla="*/ 50 h 5"/>
                  <a:gd name="T4" fmla="*/ 136 w 8"/>
                  <a:gd name="T5" fmla="*/ 50 h 5"/>
                  <a:gd name="T6" fmla="*/ 186 w 8"/>
                  <a:gd name="T7" fmla="*/ 1 h 5"/>
                  <a:gd name="T8" fmla="*/ 119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rgbClr val="D4BAC2"/>
              </a:solidFill>
              <a:ln w="3175" cap="rnd">
                <a:solidFill>
                  <a:srgbClr val="997480"/>
                </a:solidFill>
                <a:round/>
                <a:headEnd/>
                <a:tailEnd/>
              </a:ln>
            </p:spPr>
            <p:txBody>
              <a:bodyPr/>
              <a:lstStyle/>
              <a:p>
                <a:endParaRPr lang="en-US"/>
              </a:p>
            </p:txBody>
          </p:sp>
          <p:sp>
            <p:nvSpPr>
              <p:cNvPr id="1009" name="Freeform 1010"/>
              <p:cNvSpPr>
                <a:spLocks noChangeAspect="1"/>
              </p:cNvSpPr>
              <p:nvPr/>
            </p:nvSpPr>
            <p:spPr bwMode="auto">
              <a:xfrm>
                <a:off x="2091" y="2636"/>
                <a:ext cx="5" cy="6"/>
              </a:xfrm>
              <a:custGeom>
                <a:avLst/>
                <a:gdLst>
                  <a:gd name="T0" fmla="*/ 0 w 4"/>
                  <a:gd name="T1" fmla="*/ 2 h 5"/>
                  <a:gd name="T2" fmla="*/ 61 w 4"/>
                  <a:gd name="T3" fmla="*/ 50 h 5"/>
                  <a:gd name="T4" fmla="*/ 76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rgbClr val="D4BAC2"/>
              </a:solidFill>
              <a:ln w="3175" cap="rnd">
                <a:solidFill>
                  <a:srgbClr val="997480"/>
                </a:solidFill>
                <a:round/>
                <a:headEnd/>
                <a:tailEnd/>
              </a:ln>
            </p:spPr>
            <p:txBody>
              <a:bodyPr/>
              <a:lstStyle/>
              <a:p>
                <a:endParaRPr lang="en-US"/>
              </a:p>
            </p:txBody>
          </p:sp>
          <p:sp>
            <p:nvSpPr>
              <p:cNvPr id="1010" name="Freeform 1011"/>
              <p:cNvSpPr>
                <a:spLocks noChangeAspect="1"/>
              </p:cNvSpPr>
              <p:nvPr/>
            </p:nvSpPr>
            <p:spPr bwMode="auto">
              <a:xfrm>
                <a:off x="1882" y="2450"/>
                <a:ext cx="12" cy="6"/>
              </a:xfrm>
              <a:custGeom>
                <a:avLst/>
                <a:gdLst>
                  <a:gd name="T0" fmla="*/ 42 w 10"/>
                  <a:gd name="T1" fmla="*/ 1 h 5"/>
                  <a:gd name="T2" fmla="*/ 1 w 10"/>
                  <a:gd name="T3" fmla="*/ 50 h 5"/>
                  <a:gd name="T4" fmla="*/ 103 w 10"/>
                  <a:gd name="T5" fmla="*/ 50 h 5"/>
                  <a:gd name="T6" fmla="*/ 122 w 10"/>
                  <a:gd name="T7" fmla="*/ 1 h 5"/>
                  <a:gd name="T8" fmla="*/ 60 w 10"/>
                  <a:gd name="T9" fmla="*/ 1 h 5"/>
                  <a:gd name="T10" fmla="*/ 42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rgbClr val="FFC2C2"/>
              </a:solidFill>
              <a:ln w="3175" cap="rnd">
                <a:solidFill>
                  <a:srgbClr val="C29494"/>
                </a:solidFill>
                <a:round/>
                <a:headEnd/>
                <a:tailEnd/>
              </a:ln>
            </p:spPr>
            <p:txBody>
              <a:bodyPr/>
              <a:lstStyle/>
              <a:p>
                <a:endParaRPr lang="en-US"/>
              </a:p>
            </p:txBody>
          </p:sp>
          <p:sp>
            <p:nvSpPr>
              <p:cNvPr id="1011" name="Freeform 1012"/>
              <p:cNvSpPr>
                <a:spLocks noChangeAspect="1"/>
              </p:cNvSpPr>
              <p:nvPr/>
            </p:nvSpPr>
            <p:spPr bwMode="auto">
              <a:xfrm>
                <a:off x="1922" y="2456"/>
                <a:ext cx="13" cy="13"/>
              </a:xfrm>
              <a:custGeom>
                <a:avLst/>
                <a:gdLst>
                  <a:gd name="T0" fmla="*/ 48 w 11"/>
                  <a:gd name="T1" fmla="*/ 1 h 11"/>
                  <a:gd name="T2" fmla="*/ 41 w 11"/>
                  <a:gd name="T3" fmla="*/ 41 h 11"/>
                  <a:gd name="T4" fmla="*/ 48 w 11"/>
                  <a:gd name="T5" fmla="*/ 67 h 11"/>
                  <a:gd name="T6" fmla="*/ 0 w 11"/>
                  <a:gd name="T7" fmla="*/ 93 h 11"/>
                  <a:gd name="T8" fmla="*/ 1 w 11"/>
                  <a:gd name="T9" fmla="*/ 106 h 11"/>
                  <a:gd name="T10" fmla="*/ 93 w 11"/>
                  <a:gd name="T11" fmla="*/ 93 h 11"/>
                  <a:gd name="T12" fmla="*/ 110 w 11"/>
                  <a:gd name="T13" fmla="*/ 79 h 11"/>
                  <a:gd name="T14" fmla="*/ 110 w 11"/>
                  <a:gd name="T15" fmla="*/ 2 h 11"/>
                  <a:gd name="T16" fmla="*/ 110 w 11"/>
                  <a:gd name="T17" fmla="*/ 0 h 11"/>
                  <a:gd name="T18" fmla="*/ 48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rgbClr val="FFC2C2"/>
              </a:solidFill>
              <a:ln w="3175" cap="rnd">
                <a:solidFill>
                  <a:srgbClr val="C29494"/>
                </a:solidFill>
                <a:round/>
                <a:headEnd/>
                <a:tailEnd/>
              </a:ln>
            </p:spPr>
            <p:txBody>
              <a:bodyPr/>
              <a:lstStyle/>
              <a:p>
                <a:endParaRPr lang="en-US"/>
              </a:p>
            </p:txBody>
          </p:sp>
          <p:sp>
            <p:nvSpPr>
              <p:cNvPr id="1012" name="Freeform 1013"/>
              <p:cNvSpPr>
                <a:spLocks noChangeAspect="1"/>
              </p:cNvSpPr>
              <p:nvPr/>
            </p:nvSpPr>
            <p:spPr bwMode="auto">
              <a:xfrm>
                <a:off x="1846" y="2316"/>
                <a:ext cx="29" cy="11"/>
              </a:xfrm>
              <a:custGeom>
                <a:avLst/>
                <a:gdLst>
                  <a:gd name="T0" fmla="*/ 1 w 24"/>
                  <a:gd name="T1" fmla="*/ 1 h 9"/>
                  <a:gd name="T2" fmla="*/ 0 w 24"/>
                  <a:gd name="T3" fmla="*/ 65 h 9"/>
                  <a:gd name="T4" fmla="*/ 2 w 24"/>
                  <a:gd name="T5" fmla="*/ 133 h 9"/>
                  <a:gd name="T6" fmla="*/ 150 w 24"/>
                  <a:gd name="T7" fmla="*/ 133 h 9"/>
                  <a:gd name="T8" fmla="*/ 265 w 24"/>
                  <a:gd name="T9" fmla="*/ 133 h 9"/>
                  <a:gd name="T10" fmla="*/ 330 w 24"/>
                  <a:gd name="T11" fmla="*/ 53 h 9"/>
                  <a:gd name="T12" fmla="*/ 226 w 24"/>
                  <a:gd name="T13" fmla="*/ 2 h 9"/>
                  <a:gd name="T14" fmla="*/ 103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rgbClr val="FFE270"/>
              </a:solidFill>
              <a:ln w="3175" cap="rnd">
                <a:solidFill>
                  <a:srgbClr val="9C926C"/>
                </a:solidFill>
                <a:round/>
                <a:headEnd/>
                <a:tailEnd/>
              </a:ln>
            </p:spPr>
            <p:txBody>
              <a:bodyPr/>
              <a:lstStyle/>
              <a:p>
                <a:endParaRPr lang="en-US"/>
              </a:p>
            </p:txBody>
          </p:sp>
          <p:sp>
            <p:nvSpPr>
              <p:cNvPr id="1013" name="Freeform 1014"/>
              <p:cNvSpPr>
                <a:spLocks noChangeAspect="1"/>
              </p:cNvSpPr>
              <p:nvPr/>
            </p:nvSpPr>
            <p:spPr bwMode="auto">
              <a:xfrm>
                <a:off x="1749" y="2270"/>
                <a:ext cx="13" cy="9"/>
              </a:xfrm>
              <a:custGeom>
                <a:avLst/>
                <a:gdLst>
                  <a:gd name="T0" fmla="*/ 67 w 11"/>
                  <a:gd name="T1" fmla="*/ 98 h 7"/>
                  <a:gd name="T2" fmla="*/ 106 w 11"/>
                  <a:gd name="T3" fmla="*/ 0 h 7"/>
                  <a:gd name="T4" fmla="*/ 106 w 11"/>
                  <a:gd name="T5" fmla="*/ 98 h 7"/>
                  <a:gd name="T6" fmla="*/ 79 w 11"/>
                  <a:gd name="T7" fmla="*/ 208 h 7"/>
                  <a:gd name="T8" fmla="*/ 2 w 11"/>
                  <a:gd name="T9" fmla="*/ 208 h 7"/>
                  <a:gd name="T10" fmla="*/ 0 w 11"/>
                  <a:gd name="T11" fmla="*/ 162 h 7"/>
                  <a:gd name="T12" fmla="*/ 35 w 11"/>
                  <a:gd name="T13" fmla="*/ 76 h 7"/>
                  <a:gd name="T14" fmla="*/ 67 w 11"/>
                  <a:gd name="T15" fmla="*/ 98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rgbClr val="EFBAFF"/>
              </a:solidFill>
              <a:ln w="3175" cap="rnd">
                <a:solidFill>
                  <a:srgbClr val="A686B0"/>
                </a:solidFill>
                <a:round/>
                <a:headEnd/>
                <a:tailEnd/>
              </a:ln>
            </p:spPr>
            <p:txBody>
              <a:bodyPr/>
              <a:lstStyle/>
              <a:p>
                <a:endParaRPr lang="en-US"/>
              </a:p>
            </p:txBody>
          </p:sp>
          <p:sp>
            <p:nvSpPr>
              <p:cNvPr id="1014" name="Freeform 1015"/>
              <p:cNvSpPr>
                <a:spLocks noChangeAspect="1"/>
              </p:cNvSpPr>
              <p:nvPr/>
            </p:nvSpPr>
            <p:spPr bwMode="auto">
              <a:xfrm>
                <a:off x="1735" y="2294"/>
                <a:ext cx="46" cy="31"/>
              </a:xfrm>
              <a:custGeom>
                <a:avLst/>
                <a:gdLst>
                  <a:gd name="T0" fmla="*/ 374 w 39"/>
                  <a:gd name="T1" fmla="*/ 302 h 26"/>
                  <a:gd name="T2" fmla="*/ 386 w 39"/>
                  <a:gd name="T3" fmla="*/ 297 h 26"/>
                  <a:gd name="T4" fmla="*/ 331 w 39"/>
                  <a:gd name="T5" fmla="*/ 221 h 26"/>
                  <a:gd name="T6" fmla="*/ 374 w 39"/>
                  <a:gd name="T7" fmla="*/ 176 h 26"/>
                  <a:gd name="T8" fmla="*/ 369 w 39"/>
                  <a:gd name="T9" fmla="*/ 147 h 26"/>
                  <a:gd name="T10" fmla="*/ 386 w 39"/>
                  <a:gd name="T11" fmla="*/ 109 h 26"/>
                  <a:gd name="T12" fmla="*/ 374 w 39"/>
                  <a:gd name="T13" fmla="*/ 2 h 26"/>
                  <a:gd name="T14" fmla="*/ 317 w 39"/>
                  <a:gd name="T15" fmla="*/ 42 h 26"/>
                  <a:gd name="T16" fmla="*/ 277 w 39"/>
                  <a:gd name="T17" fmla="*/ 1 h 26"/>
                  <a:gd name="T18" fmla="*/ 176 w 39"/>
                  <a:gd name="T19" fmla="*/ 1 h 26"/>
                  <a:gd name="T20" fmla="*/ 149 w 39"/>
                  <a:gd name="T21" fmla="*/ 60 h 26"/>
                  <a:gd name="T22" fmla="*/ 164 w 39"/>
                  <a:gd name="T23" fmla="*/ 86 h 26"/>
                  <a:gd name="T24" fmla="*/ 228 w 39"/>
                  <a:gd name="T25" fmla="*/ 86 h 26"/>
                  <a:gd name="T26" fmla="*/ 235 w 39"/>
                  <a:gd name="T27" fmla="*/ 175 h 26"/>
                  <a:gd name="T28" fmla="*/ 289 w 39"/>
                  <a:gd name="T29" fmla="*/ 221 h 26"/>
                  <a:gd name="T30" fmla="*/ 238 w 39"/>
                  <a:gd name="T31" fmla="*/ 221 h 26"/>
                  <a:gd name="T32" fmla="*/ 91 w 39"/>
                  <a:gd name="T33" fmla="*/ 210 h 26"/>
                  <a:gd name="T34" fmla="*/ 40 w 39"/>
                  <a:gd name="T35" fmla="*/ 209 h 26"/>
                  <a:gd name="T36" fmla="*/ 0 w 39"/>
                  <a:gd name="T37" fmla="*/ 249 h 26"/>
                  <a:gd name="T38" fmla="*/ 40 w 39"/>
                  <a:gd name="T39" fmla="*/ 264 h 26"/>
                  <a:gd name="T40" fmla="*/ 104 w 39"/>
                  <a:gd name="T41" fmla="*/ 298 h 26"/>
                  <a:gd name="T42" fmla="*/ 193 w 39"/>
                  <a:gd name="T43" fmla="*/ 264 h 26"/>
                  <a:gd name="T44" fmla="*/ 245 w 39"/>
                  <a:gd name="T45" fmla="*/ 297 h 26"/>
                  <a:gd name="T46" fmla="*/ 317 w 39"/>
                  <a:gd name="T47" fmla="*/ 264 h 26"/>
                  <a:gd name="T48" fmla="*/ 374 w 39"/>
                  <a:gd name="T49" fmla="*/ 302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noFill/>
              <a:ln w="3175" cap="rnd">
                <a:solidFill>
                  <a:srgbClr val="56A85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 name="Freeform 1016"/>
              <p:cNvSpPr>
                <a:spLocks noChangeAspect="1"/>
              </p:cNvSpPr>
              <p:nvPr/>
            </p:nvSpPr>
            <p:spPr bwMode="auto">
              <a:xfrm>
                <a:off x="1675" y="2318"/>
                <a:ext cx="34" cy="15"/>
              </a:xfrm>
              <a:custGeom>
                <a:avLst/>
                <a:gdLst>
                  <a:gd name="T0" fmla="*/ 170 w 29"/>
                  <a:gd name="T1" fmla="*/ 1 h 12"/>
                  <a:gd name="T2" fmla="*/ 265 w 29"/>
                  <a:gd name="T3" fmla="*/ 173 h 12"/>
                  <a:gd name="T4" fmla="*/ 265 w 29"/>
                  <a:gd name="T5" fmla="*/ 233 h 12"/>
                  <a:gd name="T6" fmla="*/ 190 w 29"/>
                  <a:gd name="T7" fmla="*/ 214 h 12"/>
                  <a:gd name="T8" fmla="*/ 145 w 29"/>
                  <a:gd name="T9" fmla="*/ 289 h 12"/>
                  <a:gd name="T10" fmla="*/ 55 w 29"/>
                  <a:gd name="T11" fmla="*/ 173 h 12"/>
                  <a:gd name="T12" fmla="*/ 0 w 29"/>
                  <a:gd name="T13" fmla="*/ 95 h 12"/>
                  <a:gd name="T14" fmla="*/ 40 w 29"/>
                  <a:gd name="T15" fmla="*/ 0 h 12"/>
                  <a:gd name="T16" fmla="*/ 142 w 29"/>
                  <a:gd name="T17" fmla="*/ 1 h 12"/>
                  <a:gd name="T18" fmla="*/ 170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C9FFC9"/>
              </a:solidFill>
              <a:ln w="3175" cap="rnd">
                <a:solidFill>
                  <a:srgbClr val="56A856"/>
                </a:solidFill>
                <a:round/>
                <a:headEnd/>
                <a:tailEnd/>
              </a:ln>
            </p:spPr>
            <p:txBody>
              <a:bodyPr/>
              <a:lstStyle/>
              <a:p>
                <a:endParaRPr lang="en-US"/>
              </a:p>
            </p:txBody>
          </p:sp>
          <p:sp>
            <p:nvSpPr>
              <p:cNvPr id="1016" name="Freeform 1017"/>
              <p:cNvSpPr>
                <a:spLocks noChangeAspect="1"/>
              </p:cNvSpPr>
              <p:nvPr/>
            </p:nvSpPr>
            <p:spPr bwMode="auto">
              <a:xfrm>
                <a:off x="1583" y="2235"/>
                <a:ext cx="161" cy="63"/>
              </a:xfrm>
              <a:custGeom>
                <a:avLst/>
                <a:gdLst>
                  <a:gd name="T0" fmla="*/ 1682 w 134"/>
                  <a:gd name="T1" fmla="*/ 619 h 52"/>
                  <a:gd name="T2" fmla="*/ 1741 w 134"/>
                  <a:gd name="T3" fmla="*/ 669 h 52"/>
                  <a:gd name="T4" fmla="*/ 1629 w 134"/>
                  <a:gd name="T5" fmla="*/ 703 h 52"/>
                  <a:gd name="T6" fmla="*/ 1502 w 134"/>
                  <a:gd name="T7" fmla="*/ 748 h 52"/>
                  <a:gd name="T8" fmla="*/ 1302 w 134"/>
                  <a:gd name="T9" fmla="*/ 743 h 52"/>
                  <a:gd name="T10" fmla="*/ 1250 w 134"/>
                  <a:gd name="T11" fmla="*/ 750 h 52"/>
                  <a:gd name="T12" fmla="*/ 1134 w 134"/>
                  <a:gd name="T13" fmla="*/ 748 h 52"/>
                  <a:gd name="T14" fmla="*/ 1155 w 134"/>
                  <a:gd name="T15" fmla="*/ 706 h 52"/>
                  <a:gd name="T16" fmla="*/ 1241 w 134"/>
                  <a:gd name="T17" fmla="*/ 619 h 52"/>
                  <a:gd name="T18" fmla="*/ 1221 w 134"/>
                  <a:gd name="T19" fmla="*/ 580 h 52"/>
                  <a:gd name="T20" fmla="*/ 1093 w 134"/>
                  <a:gd name="T21" fmla="*/ 578 h 52"/>
                  <a:gd name="T22" fmla="*/ 1019 w 134"/>
                  <a:gd name="T23" fmla="*/ 506 h 52"/>
                  <a:gd name="T24" fmla="*/ 1016 w 134"/>
                  <a:gd name="T25" fmla="*/ 362 h 52"/>
                  <a:gd name="T26" fmla="*/ 902 w 134"/>
                  <a:gd name="T27" fmla="*/ 362 h 52"/>
                  <a:gd name="T28" fmla="*/ 774 w 134"/>
                  <a:gd name="T29" fmla="*/ 326 h 52"/>
                  <a:gd name="T30" fmla="*/ 716 w 134"/>
                  <a:gd name="T31" fmla="*/ 247 h 52"/>
                  <a:gd name="T32" fmla="*/ 630 w 134"/>
                  <a:gd name="T33" fmla="*/ 269 h 52"/>
                  <a:gd name="T34" fmla="*/ 544 w 134"/>
                  <a:gd name="T35" fmla="*/ 235 h 52"/>
                  <a:gd name="T36" fmla="*/ 446 w 134"/>
                  <a:gd name="T37" fmla="*/ 222 h 52"/>
                  <a:gd name="T38" fmla="*/ 465 w 134"/>
                  <a:gd name="T39" fmla="*/ 194 h 52"/>
                  <a:gd name="T40" fmla="*/ 508 w 134"/>
                  <a:gd name="T41" fmla="*/ 160 h 52"/>
                  <a:gd name="T42" fmla="*/ 387 w 134"/>
                  <a:gd name="T43" fmla="*/ 125 h 52"/>
                  <a:gd name="T44" fmla="*/ 261 w 134"/>
                  <a:gd name="T45" fmla="*/ 183 h 52"/>
                  <a:gd name="T46" fmla="*/ 151 w 134"/>
                  <a:gd name="T47" fmla="*/ 247 h 52"/>
                  <a:gd name="T48" fmla="*/ 72 w 134"/>
                  <a:gd name="T49" fmla="*/ 326 h 52"/>
                  <a:gd name="T50" fmla="*/ 0 w 134"/>
                  <a:gd name="T51" fmla="*/ 286 h 52"/>
                  <a:gd name="T52" fmla="*/ 60 w 134"/>
                  <a:gd name="T53" fmla="*/ 247 h 52"/>
                  <a:gd name="T54" fmla="*/ 105 w 134"/>
                  <a:gd name="T55" fmla="*/ 151 h 52"/>
                  <a:gd name="T56" fmla="*/ 261 w 134"/>
                  <a:gd name="T57" fmla="*/ 58 h 52"/>
                  <a:gd name="T58" fmla="*/ 446 w 134"/>
                  <a:gd name="T59" fmla="*/ 0 h 52"/>
                  <a:gd name="T60" fmla="*/ 596 w 134"/>
                  <a:gd name="T61" fmla="*/ 2 h 52"/>
                  <a:gd name="T62" fmla="*/ 706 w 134"/>
                  <a:gd name="T63" fmla="*/ 48 h 52"/>
                  <a:gd name="T64" fmla="*/ 747 w 134"/>
                  <a:gd name="T65" fmla="*/ 70 h 52"/>
                  <a:gd name="T66" fmla="*/ 819 w 134"/>
                  <a:gd name="T67" fmla="*/ 85 h 52"/>
                  <a:gd name="T68" fmla="*/ 898 w 134"/>
                  <a:gd name="T69" fmla="*/ 194 h 52"/>
                  <a:gd name="T70" fmla="*/ 1040 w 134"/>
                  <a:gd name="T71" fmla="*/ 204 h 52"/>
                  <a:gd name="T72" fmla="*/ 1117 w 134"/>
                  <a:gd name="T73" fmla="*/ 299 h 52"/>
                  <a:gd name="T74" fmla="*/ 1134 w 134"/>
                  <a:gd name="T75" fmla="*/ 286 h 52"/>
                  <a:gd name="T76" fmla="*/ 1079 w 134"/>
                  <a:gd name="T77" fmla="*/ 204 h 52"/>
                  <a:gd name="T78" fmla="*/ 1093 w 134"/>
                  <a:gd name="T79" fmla="*/ 194 h 52"/>
                  <a:gd name="T80" fmla="*/ 1182 w 134"/>
                  <a:gd name="T81" fmla="*/ 286 h 52"/>
                  <a:gd name="T82" fmla="*/ 1182 w 134"/>
                  <a:gd name="T83" fmla="*/ 345 h 52"/>
                  <a:gd name="T84" fmla="*/ 1272 w 134"/>
                  <a:gd name="T85" fmla="*/ 347 h 52"/>
                  <a:gd name="T86" fmla="*/ 1388 w 134"/>
                  <a:gd name="T87" fmla="*/ 420 h 52"/>
                  <a:gd name="T88" fmla="*/ 1420 w 134"/>
                  <a:gd name="T89" fmla="*/ 479 h 52"/>
                  <a:gd name="T90" fmla="*/ 1523 w 134"/>
                  <a:gd name="T91" fmla="*/ 506 h 52"/>
                  <a:gd name="T92" fmla="*/ 1467 w 134"/>
                  <a:gd name="T93" fmla="*/ 578 h 52"/>
                  <a:gd name="T94" fmla="*/ 1578 w 134"/>
                  <a:gd name="T95" fmla="*/ 556 h 52"/>
                  <a:gd name="T96" fmla="*/ 1676 w 134"/>
                  <a:gd name="T97" fmla="*/ 580 h 52"/>
                  <a:gd name="T98" fmla="*/ 1682 w 134"/>
                  <a:gd name="T99" fmla="*/ 619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chemeClr val="bg1"/>
              </a:solidFill>
              <a:ln w="3175" cap="rnd">
                <a:solidFill>
                  <a:srgbClr val="997480"/>
                </a:solidFill>
                <a:round/>
                <a:headEnd/>
                <a:tailEnd/>
              </a:ln>
            </p:spPr>
            <p:txBody>
              <a:bodyPr/>
              <a:lstStyle/>
              <a:p>
                <a:endParaRPr lang="en-US"/>
              </a:p>
            </p:txBody>
          </p:sp>
          <p:sp>
            <p:nvSpPr>
              <p:cNvPr id="1017" name="Freeform 1018"/>
              <p:cNvSpPr>
                <a:spLocks noChangeAspect="1"/>
              </p:cNvSpPr>
              <p:nvPr/>
            </p:nvSpPr>
            <p:spPr bwMode="auto">
              <a:xfrm>
                <a:off x="1607" y="2261"/>
                <a:ext cx="11" cy="9"/>
              </a:xfrm>
              <a:custGeom>
                <a:avLst/>
                <a:gdLst>
                  <a:gd name="T0" fmla="*/ 79 w 9"/>
                  <a:gd name="T1" fmla="*/ 0 h 8"/>
                  <a:gd name="T2" fmla="*/ 133 w 9"/>
                  <a:gd name="T3" fmla="*/ 33 h 8"/>
                  <a:gd name="T4" fmla="*/ 1 w 9"/>
                  <a:gd name="T5" fmla="*/ 37 h 8"/>
                  <a:gd name="T6" fmla="*/ 2 w 9"/>
                  <a:gd name="T7" fmla="*/ 26 h 8"/>
                  <a:gd name="T8" fmla="*/ 1 w 9"/>
                  <a:gd name="T9" fmla="*/ 1 h 8"/>
                  <a:gd name="T10" fmla="*/ 79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rgbClr val="D4BAC2"/>
              </a:solidFill>
              <a:ln w="3175" cap="rnd">
                <a:solidFill>
                  <a:srgbClr val="997480"/>
                </a:solidFill>
                <a:round/>
                <a:headEnd/>
                <a:tailEnd/>
              </a:ln>
            </p:spPr>
            <p:txBody>
              <a:bodyPr/>
              <a:lstStyle/>
              <a:p>
                <a:endParaRPr lang="en-US"/>
              </a:p>
            </p:txBody>
          </p:sp>
          <p:sp>
            <p:nvSpPr>
              <p:cNvPr id="1018" name="Freeform 1019"/>
              <p:cNvSpPr>
                <a:spLocks noChangeAspect="1"/>
              </p:cNvSpPr>
              <p:nvPr/>
            </p:nvSpPr>
            <p:spPr bwMode="auto">
              <a:xfrm>
                <a:off x="1684" y="2202"/>
                <a:ext cx="9" cy="14"/>
              </a:xfrm>
              <a:custGeom>
                <a:avLst/>
                <a:gdLst>
                  <a:gd name="T0" fmla="*/ 162 w 7"/>
                  <a:gd name="T1" fmla="*/ 1 h 12"/>
                  <a:gd name="T2" fmla="*/ 98 w 7"/>
                  <a:gd name="T3" fmla="*/ 1 h 12"/>
                  <a:gd name="T4" fmla="*/ 0 w 7"/>
                  <a:gd name="T5" fmla="*/ 75 h 12"/>
                  <a:gd name="T6" fmla="*/ 98 w 7"/>
                  <a:gd name="T7" fmla="*/ 103 h 12"/>
                  <a:gd name="T8" fmla="*/ 231 w 7"/>
                  <a:gd name="T9" fmla="*/ 88 h 12"/>
                  <a:gd name="T10" fmla="*/ 162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rgbClr val="E7FF91"/>
              </a:solidFill>
              <a:ln w="3175" cap="rnd">
                <a:solidFill>
                  <a:srgbClr val="869943"/>
                </a:solidFill>
                <a:round/>
                <a:headEnd/>
                <a:tailEnd/>
              </a:ln>
            </p:spPr>
            <p:txBody>
              <a:bodyPr/>
              <a:lstStyle/>
              <a:p>
                <a:endParaRPr lang="en-US"/>
              </a:p>
            </p:txBody>
          </p:sp>
          <p:sp>
            <p:nvSpPr>
              <p:cNvPr id="1019" name="Freeform 1020"/>
              <p:cNvSpPr>
                <a:spLocks noChangeAspect="1"/>
              </p:cNvSpPr>
              <p:nvPr/>
            </p:nvSpPr>
            <p:spPr bwMode="auto">
              <a:xfrm>
                <a:off x="1675" y="2172"/>
                <a:ext cx="20" cy="5"/>
              </a:xfrm>
              <a:custGeom>
                <a:avLst/>
                <a:gdLst>
                  <a:gd name="T0" fmla="*/ 146 w 17"/>
                  <a:gd name="T1" fmla="*/ 0 h 4"/>
                  <a:gd name="T2" fmla="*/ 154 w 17"/>
                  <a:gd name="T3" fmla="*/ 61 h 4"/>
                  <a:gd name="T4" fmla="*/ 105 w 17"/>
                  <a:gd name="T5" fmla="*/ 61 h 4"/>
                  <a:gd name="T6" fmla="*/ 40 w 17"/>
                  <a:gd name="T7" fmla="*/ 95 h 4"/>
                  <a:gd name="T8" fmla="*/ 1 w 17"/>
                  <a:gd name="T9" fmla="*/ 1 h 4"/>
                  <a:gd name="T10" fmla="*/ 55 w 17"/>
                  <a:gd name="T11" fmla="*/ 1 h 4"/>
                  <a:gd name="T12" fmla="*/ 111 w 17"/>
                  <a:gd name="T13" fmla="*/ 0 h 4"/>
                  <a:gd name="T14" fmla="*/ 146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rgbClr val="E7FF91"/>
              </a:solidFill>
              <a:ln w="3175" cap="rnd">
                <a:solidFill>
                  <a:srgbClr val="869943"/>
                </a:solidFill>
                <a:round/>
                <a:headEnd/>
                <a:tailEnd/>
              </a:ln>
            </p:spPr>
            <p:txBody>
              <a:bodyPr/>
              <a:lstStyle/>
              <a:p>
                <a:endParaRPr lang="en-US"/>
              </a:p>
            </p:txBody>
          </p:sp>
          <p:sp>
            <p:nvSpPr>
              <p:cNvPr id="1020" name="Freeform 1021"/>
              <p:cNvSpPr>
                <a:spLocks noChangeAspect="1"/>
              </p:cNvSpPr>
              <p:nvPr/>
            </p:nvSpPr>
            <p:spPr bwMode="auto">
              <a:xfrm>
                <a:off x="1697" y="2168"/>
                <a:ext cx="9" cy="23"/>
              </a:xfrm>
              <a:custGeom>
                <a:avLst/>
                <a:gdLst>
                  <a:gd name="T0" fmla="*/ 1 w 7"/>
                  <a:gd name="T1" fmla="*/ 1 h 19"/>
                  <a:gd name="T2" fmla="*/ 76 w 7"/>
                  <a:gd name="T3" fmla="*/ 70 h 19"/>
                  <a:gd name="T4" fmla="*/ 162 w 7"/>
                  <a:gd name="T5" fmla="*/ 85 h 19"/>
                  <a:gd name="T6" fmla="*/ 98 w 7"/>
                  <a:gd name="T7" fmla="*/ 194 h 19"/>
                  <a:gd name="T8" fmla="*/ 1 w 7"/>
                  <a:gd name="T9" fmla="*/ 235 h 19"/>
                  <a:gd name="T10" fmla="*/ 98 w 7"/>
                  <a:gd name="T11" fmla="*/ 269 h 19"/>
                  <a:gd name="T12" fmla="*/ 126 w 7"/>
                  <a:gd name="T13" fmla="*/ 222 h 19"/>
                  <a:gd name="T14" fmla="*/ 231 w 7"/>
                  <a:gd name="T15" fmla="*/ 103 h 19"/>
                  <a:gd name="T16" fmla="*/ 231 w 7"/>
                  <a:gd name="T17" fmla="*/ 70 h 19"/>
                  <a:gd name="T18" fmla="*/ 126 w 7"/>
                  <a:gd name="T19" fmla="*/ 48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rgbClr val="E7FF91"/>
              </a:solidFill>
              <a:ln w="3175" cap="rnd">
                <a:solidFill>
                  <a:srgbClr val="869943"/>
                </a:solidFill>
                <a:round/>
                <a:headEnd/>
                <a:tailEnd/>
              </a:ln>
            </p:spPr>
            <p:txBody>
              <a:bodyPr/>
              <a:lstStyle/>
              <a:p>
                <a:endParaRPr lang="en-US"/>
              </a:p>
            </p:txBody>
          </p:sp>
          <p:sp>
            <p:nvSpPr>
              <p:cNvPr id="1021" name="Freeform 1022"/>
              <p:cNvSpPr>
                <a:spLocks noChangeAspect="1"/>
              </p:cNvSpPr>
              <p:nvPr/>
            </p:nvSpPr>
            <p:spPr bwMode="auto">
              <a:xfrm>
                <a:off x="1708" y="2197"/>
                <a:ext cx="9" cy="14"/>
              </a:xfrm>
              <a:custGeom>
                <a:avLst/>
                <a:gdLst>
                  <a:gd name="T0" fmla="*/ 0 w 7"/>
                  <a:gd name="T1" fmla="*/ 1 h 12"/>
                  <a:gd name="T2" fmla="*/ 162 w 7"/>
                  <a:gd name="T3" fmla="*/ 47 h 12"/>
                  <a:gd name="T4" fmla="*/ 208 w 7"/>
                  <a:gd name="T5" fmla="*/ 103 h 12"/>
                  <a:gd name="T6" fmla="*/ 231 w 7"/>
                  <a:gd name="T7" fmla="*/ 89 h 12"/>
                  <a:gd name="T8" fmla="*/ 208 w 7"/>
                  <a:gd name="T9" fmla="*/ 40 h 12"/>
                  <a:gd name="T10" fmla="*/ 98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rgbClr val="E7FF91"/>
              </a:solidFill>
              <a:ln w="3175" cap="rnd">
                <a:solidFill>
                  <a:srgbClr val="869943"/>
                </a:solidFill>
                <a:round/>
                <a:headEnd/>
                <a:tailEnd/>
              </a:ln>
            </p:spPr>
            <p:txBody>
              <a:bodyPr/>
              <a:lstStyle/>
              <a:p>
                <a:endParaRPr lang="en-US"/>
              </a:p>
            </p:txBody>
          </p:sp>
          <p:sp>
            <p:nvSpPr>
              <p:cNvPr id="1022" name="Freeform 1023"/>
              <p:cNvSpPr>
                <a:spLocks noChangeAspect="1"/>
              </p:cNvSpPr>
              <p:nvPr/>
            </p:nvSpPr>
            <p:spPr bwMode="auto">
              <a:xfrm>
                <a:off x="1735" y="1836"/>
                <a:ext cx="8" cy="6"/>
              </a:xfrm>
              <a:custGeom>
                <a:avLst/>
                <a:gdLst>
                  <a:gd name="T0" fmla="*/ 38 w 7"/>
                  <a:gd name="T1" fmla="*/ 1 h 5"/>
                  <a:gd name="T2" fmla="*/ 38 w 7"/>
                  <a:gd name="T3" fmla="*/ 42 h 5"/>
                  <a:gd name="T4" fmla="*/ 3 w 7"/>
                  <a:gd name="T5" fmla="*/ 50 h 5"/>
                  <a:gd name="T6" fmla="*/ 0 w 7"/>
                  <a:gd name="T7" fmla="*/ 2 h 5"/>
                  <a:gd name="T8" fmla="*/ 2 w 7"/>
                  <a:gd name="T9" fmla="*/ 0 h 5"/>
                  <a:gd name="T10" fmla="*/ 38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rgbClr val="FFC2C2"/>
              </a:solidFill>
              <a:ln w="3175" cap="rnd">
                <a:solidFill>
                  <a:srgbClr val="C29494"/>
                </a:solidFill>
                <a:round/>
                <a:headEnd/>
                <a:tailEnd/>
              </a:ln>
            </p:spPr>
            <p:txBody>
              <a:bodyPr/>
              <a:lstStyle/>
              <a:p>
                <a:endParaRPr lang="en-US"/>
              </a:p>
            </p:txBody>
          </p:sp>
          <p:sp>
            <p:nvSpPr>
              <p:cNvPr id="1023" name="Freeform 1024"/>
              <p:cNvSpPr>
                <a:spLocks noChangeAspect="1"/>
              </p:cNvSpPr>
              <p:nvPr/>
            </p:nvSpPr>
            <p:spPr bwMode="auto">
              <a:xfrm>
                <a:off x="1655" y="1798"/>
                <a:ext cx="23" cy="8"/>
              </a:xfrm>
              <a:custGeom>
                <a:avLst/>
                <a:gdLst>
                  <a:gd name="T0" fmla="*/ 284 w 19"/>
                  <a:gd name="T1" fmla="*/ 155 h 6"/>
                  <a:gd name="T2" fmla="*/ 222 w 19"/>
                  <a:gd name="T3" fmla="*/ 357 h 6"/>
                  <a:gd name="T4" fmla="*/ 160 w 19"/>
                  <a:gd name="T5" fmla="*/ 276 h 6"/>
                  <a:gd name="T6" fmla="*/ 58 w 19"/>
                  <a:gd name="T7" fmla="*/ 155 h 6"/>
                  <a:gd name="T8" fmla="*/ 0 w 19"/>
                  <a:gd name="T9" fmla="*/ 1 h 6"/>
                  <a:gd name="T10" fmla="*/ 58 w 19"/>
                  <a:gd name="T11" fmla="*/ 1 h 6"/>
                  <a:gd name="T12" fmla="*/ 103 w 19"/>
                  <a:gd name="T13" fmla="*/ 116 h 6"/>
                  <a:gd name="T14" fmla="*/ 132 w 19"/>
                  <a:gd name="T15" fmla="*/ 1 h 6"/>
                  <a:gd name="T16" fmla="*/ 222 w 19"/>
                  <a:gd name="T17" fmla="*/ 116 h 6"/>
                  <a:gd name="T18" fmla="*/ 284 w 19"/>
                  <a:gd name="T19" fmla="*/ 15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rgbClr val="FFC2C2"/>
              </a:solidFill>
              <a:ln w="3175" cap="rnd">
                <a:solidFill>
                  <a:srgbClr val="C29494"/>
                </a:solidFill>
                <a:round/>
                <a:headEnd/>
                <a:tailEnd/>
              </a:ln>
            </p:spPr>
            <p:txBody>
              <a:bodyPr/>
              <a:lstStyle/>
              <a:p>
                <a:endParaRPr lang="en-US"/>
              </a:p>
            </p:txBody>
          </p:sp>
          <p:sp>
            <p:nvSpPr>
              <p:cNvPr id="1024" name="Freeform 1025"/>
              <p:cNvSpPr>
                <a:spLocks noChangeAspect="1"/>
              </p:cNvSpPr>
              <p:nvPr/>
            </p:nvSpPr>
            <p:spPr bwMode="auto">
              <a:xfrm>
                <a:off x="1647" y="1796"/>
                <a:ext cx="5" cy="4"/>
              </a:xfrm>
              <a:custGeom>
                <a:avLst/>
                <a:gdLst>
                  <a:gd name="T0" fmla="*/ 61 w 4"/>
                  <a:gd name="T1" fmla="*/ 0 h 3"/>
                  <a:gd name="T2" fmla="*/ 0 w 4"/>
                  <a:gd name="T3" fmla="*/ 1 h 3"/>
                  <a:gd name="T4" fmla="*/ 61 w 4"/>
                  <a:gd name="T5" fmla="*/ 155 h 3"/>
                  <a:gd name="T6" fmla="*/ 95 w 4"/>
                  <a:gd name="T7" fmla="*/ 1 h 3"/>
                  <a:gd name="T8" fmla="*/ 6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rgbClr val="FFC2C2"/>
              </a:solidFill>
              <a:ln w="3175" cap="rnd">
                <a:solidFill>
                  <a:srgbClr val="C29494"/>
                </a:solidFill>
                <a:round/>
                <a:headEnd/>
                <a:tailEnd/>
              </a:ln>
            </p:spPr>
            <p:txBody>
              <a:bodyPr/>
              <a:lstStyle/>
              <a:p>
                <a:endParaRPr lang="en-US"/>
              </a:p>
            </p:txBody>
          </p:sp>
          <p:sp>
            <p:nvSpPr>
              <p:cNvPr id="1025" name="Freeform 1026"/>
              <p:cNvSpPr>
                <a:spLocks noChangeAspect="1"/>
              </p:cNvSpPr>
              <p:nvPr/>
            </p:nvSpPr>
            <p:spPr bwMode="auto">
              <a:xfrm>
                <a:off x="1576" y="1753"/>
                <a:ext cx="10" cy="7"/>
              </a:xfrm>
              <a:custGeom>
                <a:avLst/>
                <a:gdLst>
                  <a:gd name="T0" fmla="*/ 1 w 8"/>
                  <a:gd name="T1" fmla="*/ 40 h 6"/>
                  <a:gd name="T2" fmla="*/ 61 w 8"/>
                  <a:gd name="T3" fmla="*/ 55 h 6"/>
                  <a:gd name="T4" fmla="*/ 186 w 8"/>
                  <a:gd name="T5" fmla="*/ 2 h 6"/>
                  <a:gd name="T6" fmla="*/ 173 w 8"/>
                  <a:gd name="T7" fmla="*/ 1 h 6"/>
                  <a:gd name="T8" fmla="*/ 1 w 8"/>
                  <a:gd name="T9" fmla="*/ 4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rgbClr val="FFC2C2"/>
              </a:solidFill>
              <a:ln w="3175" cap="rnd">
                <a:solidFill>
                  <a:srgbClr val="C29494"/>
                </a:solidFill>
                <a:round/>
                <a:headEnd/>
                <a:tailEnd/>
              </a:ln>
            </p:spPr>
            <p:txBody>
              <a:bodyPr/>
              <a:lstStyle/>
              <a:p>
                <a:endParaRPr lang="en-US"/>
              </a:p>
            </p:txBody>
          </p:sp>
          <p:sp>
            <p:nvSpPr>
              <p:cNvPr id="1026" name="Freeform 1027"/>
              <p:cNvSpPr>
                <a:spLocks noChangeAspect="1"/>
              </p:cNvSpPr>
              <p:nvPr/>
            </p:nvSpPr>
            <p:spPr bwMode="auto">
              <a:xfrm>
                <a:off x="1594" y="1740"/>
                <a:ext cx="4" cy="3"/>
              </a:xfrm>
              <a:custGeom>
                <a:avLst/>
                <a:gdLst>
                  <a:gd name="T0" fmla="*/ 1 w 3"/>
                  <a:gd name="T1" fmla="*/ 0 h 3"/>
                  <a:gd name="T2" fmla="*/ 1 w 3"/>
                  <a:gd name="T3" fmla="*/ 3 h 3"/>
                  <a:gd name="T4" fmla="*/ 155 w 3"/>
                  <a:gd name="T5" fmla="*/ 3 h 3"/>
                  <a:gd name="T6" fmla="*/ 155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rgbClr val="FFC2C2"/>
              </a:solidFill>
              <a:ln w="3175" cap="rnd">
                <a:solidFill>
                  <a:srgbClr val="C29494"/>
                </a:solidFill>
                <a:round/>
                <a:headEnd/>
                <a:tailEnd/>
              </a:ln>
            </p:spPr>
            <p:txBody>
              <a:bodyPr/>
              <a:lstStyle/>
              <a:p>
                <a:endParaRPr lang="en-US"/>
              </a:p>
            </p:txBody>
          </p:sp>
          <p:sp>
            <p:nvSpPr>
              <p:cNvPr id="1027" name="Freeform 1028"/>
              <p:cNvSpPr>
                <a:spLocks noChangeAspect="1"/>
              </p:cNvSpPr>
              <p:nvPr/>
            </p:nvSpPr>
            <p:spPr bwMode="auto">
              <a:xfrm>
                <a:off x="1622" y="1760"/>
                <a:ext cx="5" cy="4"/>
              </a:xfrm>
              <a:custGeom>
                <a:avLst/>
                <a:gdLst>
                  <a:gd name="T0" fmla="*/ 1 w 4"/>
                  <a:gd name="T1" fmla="*/ 1 h 3"/>
                  <a:gd name="T2" fmla="*/ 1 w 4"/>
                  <a:gd name="T3" fmla="*/ 155 h 3"/>
                  <a:gd name="T4" fmla="*/ 76 w 4"/>
                  <a:gd name="T5" fmla="*/ 116 h 3"/>
                  <a:gd name="T6" fmla="*/ 9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rgbClr val="FFC2C2"/>
              </a:solidFill>
              <a:ln w="3175" cap="rnd">
                <a:solidFill>
                  <a:srgbClr val="C29494"/>
                </a:solidFill>
                <a:round/>
                <a:headEnd/>
                <a:tailEnd/>
              </a:ln>
            </p:spPr>
            <p:txBody>
              <a:bodyPr/>
              <a:lstStyle/>
              <a:p>
                <a:endParaRPr lang="en-US"/>
              </a:p>
            </p:txBody>
          </p:sp>
          <p:sp>
            <p:nvSpPr>
              <p:cNvPr id="1028" name="Freeform 1029"/>
              <p:cNvSpPr>
                <a:spLocks noChangeAspect="1"/>
              </p:cNvSpPr>
              <p:nvPr/>
            </p:nvSpPr>
            <p:spPr bwMode="auto">
              <a:xfrm>
                <a:off x="1971" y="1777"/>
                <a:ext cx="26" cy="31"/>
              </a:xfrm>
              <a:custGeom>
                <a:avLst/>
                <a:gdLst>
                  <a:gd name="T0" fmla="*/ 110 w 22"/>
                  <a:gd name="T1" fmla="*/ 0 h 26"/>
                  <a:gd name="T2" fmla="*/ 148 w 22"/>
                  <a:gd name="T3" fmla="*/ 72 h 26"/>
                  <a:gd name="T4" fmla="*/ 93 w 22"/>
                  <a:gd name="T5" fmla="*/ 176 h 26"/>
                  <a:gd name="T6" fmla="*/ 57 w 22"/>
                  <a:gd name="T7" fmla="*/ 250 h 26"/>
                  <a:gd name="T8" fmla="*/ 110 w 22"/>
                  <a:gd name="T9" fmla="*/ 250 h 26"/>
                  <a:gd name="T10" fmla="*/ 148 w 22"/>
                  <a:gd name="T11" fmla="*/ 175 h 26"/>
                  <a:gd name="T12" fmla="*/ 207 w 22"/>
                  <a:gd name="T13" fmla="*/ 175 h 26"/>
                  <a:gd name="T14" fmla="*/ 175 w 22"/>
                  <a:gd name="T15" fmla="*/ 250 h 26"/>
                  <a:gd name="T16" fmla="*/ 106 w 22"/>
                  <a:gd name="T17" fmla="*/ 302 h 26"/>
                  <a:gd name="T18" fmla="*/ 41 w 22"/>
                  <a:gd name="T19" fmla="*/ 297 h 26"/>
                  <a:gd name="T20" fmla="*/ 1 w 22"/>
                  <a:gd name="T21" fmla="*/ 221 h 26"/>
                  <a:gd name="T22" fmla="*/ 1 w 22"/>
                  <a:gd name="T23" fmla="*/ 147 h 26"/>
                  <a:gd name="T24" fmla="*/ 79 w 22"/>
                  <a:gd name="T25" fmla="*/ 2 h 26"/>
                  <a:gd name="T26" fmla="*/ 110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rgbClr val="FFC2C2"/>
              </a:solidFill>
              <a:ln w="3175" cap="rnd">
                <a:solidFill>
                  <a:srgbClr val="C29494"/>
                </a:solidFill>
                <a:round/>
                <a:headEnd/>
                <a:tailEnd/>
              </a:ln>
            </p:spPr>
            <p:txBody>
              <a:bodyPr/>
              <a:lstStyle/>
              <a:p>
                <a:endParaRPr lang="en-US"/>
              </a:p>
            </p:txBody>
          </p:sp>
          <p:sp>
            <p:nvSpPr>
              <p:cNvPr id="1029" name="Freeform 1030"/>
              <p:cNvSpPr>
                <a:spLocks noChangeAspect="1"/>
              </p:cNvSpPr>
              <p:nvPr/>
            </p:nvSpPr>
            <p:spPr bwMode="auto">
              <a:xfrm>
                <a:off x="1931" y="1774"/>
                <a:ext cx="34" cy="24"/>
              </a:xfrm>
              <a:custGeom>
                <a:avLst/>
                <a:gdLst>
                  <a:gd name="T0" fmla="*/ 398 w 28"/>
                  <a:gd name="T1" fmla="*/ 146 h 20"/>
                  <a:gd name="T2" fmla="*/ 345 w 28"/>
                  <a:gd name="T3" fmla="*/ 179 h 20"/>
                  <a:gd name="T4" fmla="*/ 345 w 28"/>
                  <a:gd name="T5" fmla="*/ 252 h 20"/>
                  <a:gd name="T6" fmla="*/ 236 w 28"/>
                  <a:gd name="T7" fmla="*/ 228 h 20"/>
                  <a:gd name="T8" fmla="*/ 236 w 28"/>
                  <a:gd name="T9" fmla="*/ 179 h 20"/>
                  <a:gd name="T10" fmla="*/ 160 w 28"/>
                  <a:gd name="T11" fmla="*/ 210 h 20"/>
                  <a:gd name="T12" fmla="*/ 74 w 28"/>
                  <a:gd name="T13" fmla="*/ 149 h 20"/>
                  <a:gd name="T14" fmla="*/ 1 w 28"/>
                  <a:gd name="T15" fmla="*/ 124 h 20"/>
                  <a:gd name="T16" fmla="*/ 1 w 28"/>
                  <a:gd name="T17" fmla="*/ 50 h 20"/>
                  <a:gd name="T18" fmla="*/ 61 w 28"/>
                  <a:gd name="T19" fmla="*/ 1 h 20"/>
                  <a:gd name="T20" fmla="*/ 61 w 28"/>
                  <a:gd name="T21" fmla="*/ 86 h 20"/>
                  <a:gd name="T22" fmla="*/ 109 w 28"/>
                  <a:gd name="T23" fmla="*/ 124 h 20"/>
                  <a:gd name="T24" fmla="*/ 194 w 28"/>
                  <a:gd name="T25" fmla="*/ 149 h 20"/>
                  <a:gd name="T26" fmla="*/ 287 w 28"/>
                  <a:gd name="T27" fmla="*/ 146 h 20"/>
                  <a:gd name="T28" fmla="*/ 398 w 28"/>
                  <a:gd name="T29" fmla="*/ 1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rgbClr val="FFC2C2"/>
              </a:solidFill>
              <a:ln w="3175" cap="rnd">
                <a:solidFill>
                  <a:srgbClr val="C29494"/>
                </a:solidFill>
                <a:round/>
                <a:headEnd/>
                <a:tailEnd/>
              </a:ln>
            </p:spPr>
            <p:txBody>
              <a:bodyPr/>
              <a:lstStyle/>
              <a:p>
                <a:endParaRPr lang="en-US"/>
              </a:p>
            </p:txBody>
          </p:sp>
          <p:sp>
            <p:nvSpPr>
              <p:cNvPr id="1030" name="Freeform 1031"/>
              <p:cNvSpPr>
                <a:spLocks noChangeAspect="1"/>
              </p:cNvSpPr>
              <p:nvPr/>
            </p:nvSpPr>
            <p:spPr bwMode="auto">
              <a:xfrm>
                <a:off x="1936" y="1716"/>
                <a:ext cx="40" cy="18"/>
              </a:xfrm>
              <a:custGeom>
                <a:avLst/>
                <a:gdLst>
                  <a:gd name="T0" fmla="*/ 1 w 33"/>
                  <a:gd name="T1" fmla="*/ 2 h 15"/>
                  <a:gd name="T2" fmla="*/ 2 w 33"/>
                  <a:gd name="T3" fmla="*/ 0 h 15"/>
                  <a:gd name="T4" fmla="*/ 285 w 33"/>
                  <a:gd name="T5" fmla="*/ 42 h 15"/>
                  <a:gd name="T6" fmla="*/ 439 w 33"/>
                  <a:gd name="T7" fmla="*/ 122 h 15"/>
                  <a:gd name="T8" fmla="*/ 478 w 33"/>
                  <a:gd name="T9" fmla="*/ 175 h 15"/>
                  <a:gd name="T10" fmla="*/ 285 w 33"/>
                  <a:gd name="T11" fmla="*/ 149 h 15"/>
                  <a:gd name="T12" fmla="*/ 132 w 33"/>
                  <a:gd name="T13" fmla="*/ 72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rgbClr val="FFC2C2"/>
              </a:solidFill>
              <a:ln w="3175" cap="rnd">
                <a:solidFill>
                  <a:srgbClr val="C29494"/>
                </a:solidFill>
                <a:round/>
                <a:headEnd/>
                <a:tailEnd/>
              </a:ln>
            </p:spPr>
            <p:txBody>
              <a:bodyPr/>
              <a:lstStyle/>
              <a:p>
                <a:endParaRPr lang="en-US"/>
              </a:p>
            </p:txBody>
          </p:sp>
          <p:sp>
            <p:nvSpPr>
              <p:cNvPr id="1031" name="Freeform 1032"/>
              <p:cNvSpPr>
                <a:spLocks noChangeAspect="1"/>
              </p:cNvSpPr>
              <p:nvPr/>
            </p:nvSpPr>
            <p:spPr bwMode="auto">
              <a:xfrm>
                <a:off x="1966" y="1760"/>
                <a:ext cx="7" cy="11"/>
              </a:xfrm>
              <a:custGeom>
                <a:avLst/>
                <a:gdLst>
                  <a:gd name="T0" fmla="*/ 47 w 6"/>
                  <a:gd name="T1" fmla="*/ 1 h 9"/>
                  <a:gd name="T2" fmla="*/ 0 w 6"/>
                  <a:gd name="T3" fmla="*/ 145 h 9"/>
                  <a:gd name="T4" fmla="*/ 34 w 6"/>
                  <a:gd name="T5" fmla="*/ 133 h 9"/>
                  <a:gd name="T6" fmla="*/ 55 w 6"/>
                  <a:gd name="T7" fmla="*/ 1 h 9"/>
                  <a:gd name="T8" fmla="*/ 47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rgbClr val="FFC2C2"/>
              </a:solidFill>
              <a:ln w="3175" cap="rnd">
                <a:solidFill>
                  <a:srgbClr val="C29494"/>
                </a:solidFill>
                <a:round/>
                <a:headEnd/>
                <a:tailEnd/>
              </a:ln>
            </p:spPr>
            <p:txBody>
              <a:bodyPr/>
              <a:lstStyle/>
              <a:p>
                <a:endParaRPr lang="en-US"/>
              </a:p>
            </p:txBody>
          </p:sp>
          <p:sp>
            <p:nvSpPr>
              <p:cNvPr id="1032" name="Freeform 1033"/>
              <p:cNvSpPr>
                <a:spLocks noChangeAspect="1"/>
              </p:cNvSpPr>
              <p:nvPr/>
            </p:nvSpPr>
            <p:spPr bwMode="auto">
              <a:xfrm>
                <a:off x="2005" y="1681"/>
                <a:ext cx="99" cy="100"/>
              </a:xfrm>
              <a:custGeom>
                <a:avLst/>
                <a:gdLst>
                  <a:gd name="T0" fmla="*/ 106 w 83"/>
                  <a:gd name="T1" fmla="*/ 2 h 88"/>
                  <a:gd name="T2" fmla="*/ 95 w 83"/>
                  <a:gd name="T3" fmla="*/ 12 h 88"/>
                  <a:gd name="T4" fmla="*/ 94 w 83"/>
                  <a:gd name="T5" fmla="*/ 27 h 88"/>
                  <a:gd name="T6" fmla="*/ 74 w 83"/>
                  <a:gd name="T7" fmla="*/ 51 h 88"/>
                  <a:gd name="T8" fmla="*/ 73 w 83"/>
                  <a:gd name="T9" fmla="*/ 64 h 88"/>
                  <a:gd name="T10" fmla="*/ 86 w 83"/>
                  <a:gd name="T11" fmla="*/ 50 h 88"/>
                  <a:gd name="T12" fmla="*/ 95 w 83"/>
                  <a:gd name="T13" fmla="*/ 60 h 88"/>
                  <a:gd name="T14" fmla="*/ 86 w 83"/>
                  <a:gd name="T15" fmla="*/ 67 h 88"/>
                  <a:gd name="T16" fmla="*/ 106 w 83"/>
                  <a:gd name="T17" fmla="*/ 80 h 88"/>
                  <a:gd name="T18" fmla="*/ 117 w 83"/>
                  <a:gd name="T19" fmla="*/ 80 h 88"/>
                  <a:gd name="T20" fmla="*/ 125 w 83"/>
                  <a:gd name="T21" fmla="*/ 76 h 88"/>
                  <a:gd name="T22" fmla="*/ 134 w 83"/>
                  <a:gd name="T23" fmla="*/ 75 h 88"/>
                  <a:gd name="T24" fmla="*/ 147 w 83"/>
                  <a:gd name="T25" fmla="*/ 76 h 88"/>
                  <a:gd name="T26" fmla="*/ 132 w 83"/>
                  <a:gd name="T27" fmla="*/ 95 h 88"/>
                  <a:gd name="T28" fmla="*/ 134 w 83"/>
                  <a:gd name="T29" fmla="*/ 112 h 88"/>
                  <a:gd name="T30" fmla="*/ 149 w 83"/>
                  <a:gd name="T31" fmla="*/ 105 h 88"/>
                  <a:gd name="T32" fmla="*/ 149 w 83"/>
                  <a:gd name="T33" fmla="*/ 113 h 88"/>
                  <a:gd name="T34" fmla="*/ 134 w 83"/>
                  <a:gd name="T35" fmla="*/ 123 h 88"/>
                  <a:gd name="T36" fmla="*/ 138 w 83"/>
                  <a:gd name="T37" fmla="*/ 126 h 88"/>
                  <a:gd name="T38" fmla="*/ 134 w 83"/>
                  <a:gd name="T39" fmla="*/ 138 h 88"/>
                  <a:gd name="T40" fmla="*/ 140 w 83"/>
                  <a:gd name="T41" fmla="*/ 135 h 88"/>
                  <a:gd name="T42" fmla="*/ 155 w 83"/>
                  <a:gd name="T43" fmla="*/ 124 h 88"/>
                  <a:gd name="T44" fmla="*/ 156 w 83"/>
                  <a:gd name="T45" fmla="*/ 130 h 88"/>
                  <a:gd name="T46" fmla="*/ 149 w 83"/>
                  <a:gd name="T47" fmla="*/ 148 h 88"/>
                  <a:gd name="T48" fmla="*/ 161 w 83"/>
                  <a:gd name="T49" fmla="*/ 135 h 88"/>
                  <a:gd name="T50" fmla="*/ 157 w 83"/>
                  <a:gd name="T51" fmla="*/ 155 h 88"/>
                  <a:gd name="T52" fmla="*/ 149 w 83"/>
                  <a:gd name="T53" fmla="*/ 175 h 88"/>
                  <a:gd name="T54" fmla="*/ 135 w 83"/>
                  <a:gd name="T55" fmla="*/ 175 h 88"/>
                  <a:gd name="T56" fmla="*/ 135 w 83"/>
                  <a:gd name="T57" fmla="*/ 160 h 88"/>
                  <a:gd name="T58" fmla="*/ 123 w 83"/>
                  <a:gd name="T59" fmla="*/ 172 h 88"/>
                  <a:gd name="T60" fmla="*/ 130 w 83"/>
                  <a:gd name="T61" fmla="*/ 149 h 88"/>
                  <a:gd name="T62" fmla="*/ 126 w 83"/>
                  <a:gd name="T63" fmla="*/ 134 h 88"/>
                  <a:gd name="T64" fmla="*/ 118 w 83"/>
                  <a:gd name="T65" fmla="*/ 132 h 88"/>
                  <a:gd name="T66" fmla="*/ 116 w 83"/>
                  <a:gd name="T67" fmla="*/ 149 h 88"/>
                  <a:gd name="T68" fmla="*/ 103 w 83"/>
                  <a:gd name="T69" fmla="*/ 155 h 88"/>
                  <a:gd name="T70" fmla="*/ 91 w 83"/>
                  <a:gd name="T71" fmla="*/ 167 h 88"/>
                  <a:gd name="T72" fmla="*/ 76 w 83"/>
                  <a:gd name="T73" fmla="*/ 167 h 88"/>
                  <a:gd name="T74" fmla="*/ 97 w 83"/>
                  <a:gd name="T75" fmla="*/ 149 h 88"/>
                  <a:gd name="T76" fmla="*/ 104 w 83"/>
                  <a:gd name="T77" fmla="*/ 135 h 88"/>
                  <a:gd name="T78" fmla="*/ 88 w 83"/>
                  <a:gd name="T79" fmla="*/ 144 h 88"/>
                  <a:gd name="T80" fmla="*/ 74 w 83"/>
                  <a:gd name="T81" fmla="*/ 134 h 88"/>
                  <a:gd name="T82" fmla="*/ 45 w 83"/>
                  <a:gd name="T83" fmla="*/ 140 h 88"/>
                  <a:gd name="T84" fmla="*/ 23 w 83"/>
                  <a:gd name="T85" fmla="*/ 135 h 88"/>
                  <a:gd name="T86" fmla="*/ 7 w 83"/>
                  <a:gd name="T87" fmla="*/ 140 h 88"/>
                  <a:gd name="T88" fmla="*/ 0 w 83"/>
                  <a:gd name="T89" fmla="*/ 126 h 88"/>
                  <a:gd name="T90" fmla="*/ 19 w 83"/>
                  <a:gd name="T91" fmla="*/ 112 h 88"/>
                  <a:gd name="T92" fmla="*/ 30 w 83"/>
                  <a:gd name="T93" fmla="*/ 104 h 88"/>
                  <a:gd name="T94" fmla="*/ 8 w 83"/>
                  <a:gd name="T95" fmla="*/ 104 h 88"/>
                  <a:gd name="T96" fmla="*/ 23 w 83"/>
                  <a:gd name="T97" fmla="*/ 91 h 88"/>
                  <a:gd name="T98" fmla="*/ 38 w 83"/>
                  <a:gd name="T99" fmla="*/ 89 h 88"/>
                  <a:gd name="T100" fmla="*/ 36 w 83"/>
                  <a:gd name="T101" fmla="*/ 80 h 88"/>
                  <a:gd name="T102" fmla="*/ 36 w 83"/>
                  <a:gd name="T103" fmla="*/ 72 h 88"/>
                  <a:gd name="T104" fmla="*/ 52 w 83"/>
                  <a:gd name="T105" fmla="*/ 53 h 88"/>
                  <a:gd name="T106" fmla="*/ 61 w 83"/>
                  <a:gd name="T107" fmla="*/ 35 h 88"/>
                  <a:gd name="T108" fmla="*/ 73 w 83"/>
                  <a:gd name="T109" fmla="*/ 14 h 88"/>
                  <a:gd name="T110" fmla="*/ 88 w 83"/>
                  <a:gd name="T111" fmla="*/ 1 h 88"/>
                  <a:gd name="T112" fmla="*/ 98 w 83"/>
                  <a:gd name="T113" fmla="*/ 1 h 88"/>
                  <a:gd name="T114" fmla="*/ 106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chemeClr val="accent4">
                  <a:lumMod val="40000"/>
                  <a:lumOff val="60000"/>
                </a:schemeClr>
              </a:solidFill>
              <a:ln w="3175" cap="rnd">
                <a:solidFill>
                  <a:srgbClr val="C29494"/>
                </a:solidFill>
                <a:round/>
                <a:headEnd/>
                <a:tailEnd/>
              </a:ln>
            </p:spPr>
            <p:txBody>
              <a:bodyPr/>
              <a:lstStyle/>
              <a:p>
                <a:pPr>
                  <a:defRPr/>
                </a:pPr>
                <a:endParaRPr lang="en-US"/>
              </a:p>
            </p:txBody>
          </p:sp>
          <p:sp>
            <p:nvSpPr>
              <p:cNvPr id="1033" name="Freeform 1034"/>
              <p:cNvSpPr>
                <a:spLocks noChangeAspect="1"/>
              </p:cNvSpPr>
              <p:nvPr/>
            </p:nvSpPr>
            <p:spPr bwMode="auto">
              <a:xfrm>
                <a:off x="1779" y="1894"/>
                <a:ext cx="30" cy="12"/>
              </a:xfrm>
              <a:custGeom>
                <a:avLst/>
                <a:gdLst>
                  <a:gd name="T0" fmla="*/ 1 w 25"/>
                  <a:gd name="T1" fmla="*/ 86 h 10"/>
                  <a:gd name="T2" fmla="*/ 1 w 25"/>
                  <a:gd name="T3" fmla="*/ 122 h 10"/>
                  <a:gd name="T4" fmla="*/ 72 w 25"/>
                  <a:gd name="T5" fmla="*/ 122 h 10"/>
                  <a:gd name="T6" fmla="*/ 228 w 25"/>
                  <a:gd name="T7" fmla="*/ 60 h 10"/>
                  <a:gd name="T8" fmla="*/ 310 w 25"/>
                  <a:gd name="T9" fmla="*/ 42 h 10"/>
                  <a:gd name="T10" fmla="*/ 274 w 25"/>
                  <a:gd name="T11" fmla="*/ 42 h 10"/>
                  <a:gd name="T12" fmla="*/ 215 w 25"/>
                  <a:gd name="T13" fmla="*/ 42 h 10"/>
                  <a:gd name="T14" fmla="*/ 258 w 25"/>
                  <a:gd name="T15" fmla="*/ 1 h 10"/>
                  <a:gd name="T16" fmla="*/ 215 w 25"/>
                  <a:gd name="T17" fmla="*/ 1 h 10"/>
                  <a:gd name="T18" fmla="*/ 122 w 25"/>
                  <a:gd name="T19" fmla="*/ 42 h 10"/>
                  <a:gd name="T20" fmla="*/ 60 w 25"/>
                  <a:gd name="T21" fmla="*/ 50 h 10"/>
                  <a:gd name="T22" fmla="*/ 1 w 25"/>
                  <a:gd name="T23" fmla="*/ 8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rgbClr val="FFCCA8"/>
              </a:solidFill>
              <a:ln w="3175" cap="rnd">
                <a:solidFill>
                  <a:srgbClr val="B38768"/>
                </a:solidFill>
                <a:round/>
                <a:headEnd/>
                <a:tailEnd/>
              </a:ln>
            </p:spPr>
            <p:txBody>
              <a:bodyPr/>
              <a:lstStyle/>
              <a:p>
                <a:endParaRPr lang="en-US"/>
              </a:p>
            </p:txBody>
          </p:sp>
          <p:sp>
            <p:nvSpPr>
              <p:cNvPr id="1034" name="Freeform 1035"/>
              <p:cNvSpPr>
                <a:spLocks noChangeAspect="1"/>
              </p:cNvSpPr>
              <p:nvPr/>
            </p:nvSpPr>
            <p:spPr bwMode="auto">
              <a:xfrm>
                <a:off x="1732" y="1575"/>
                <a:ext cx="18" cy="18"/>
              </a:xfrm>
              <a:custGeom>
                <a:avLst/>
                <a:gdLst>
                  <a:gd name="T0" fmla="*/ 122 w 15"/>
                  <a:gd name="T1" fmla="*/ 1 h 15"/>
                  <a:gd name="T2" fmla="*/ 86 w 15"/>
                  <a:gd name="T3" fmla="*/ 72 h 15"/>
                  <a:gd name="T4" fmla="*/ 60 w 15"/>
                  <a:gd name="T5" fmla="*/ 60 h 15"/>
                  <a:gd name="T6" fmla="*/ 1 w 15"/>
                  <a:gd name="T7" fmla="*/ 175 h 15"/>
                  <a:gd name="T8" fmla="*/ 103 w 15"/>
                  <a:gd name="T9" fmla="*/ 149 h 15"/>
                  <a:gd name="T10" fmla="*/ 175 w 15"/>
                  <a:gd name="T11" fmla="*/ 122 h 15"/>
                  <a:gd name="T12" fmla="*/ 190 w 15"/>
                  <a:gd name="T13" fmla="*/ 50 h 15"/>
                  <a:gd name="T14" fmla="*/ 149 w 15"/>
                  <a:gd name="T15" fmla="*/ 0 h 15"/>
                  <a:gd name="T16" fmla="*/ 122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rgbClr val="FFC2C2"/>
              </a:solidFill>
              <a:ln w="3175" cap="rnd">
                <a:solidFill>
                  <a:srgbClr val="C29494"/>
                </a:solidFill>
                <a:round/>
                <a:headEnd/>
                <a:tailEnd/>
              </a:ln>
            </p:spPr>
            <p:txBody>
              <a:bodyPr/>
              <a:lstStyle/>
              <a:p>
                <a:endParaRPr lang="en-US"/>
              </a:p>
            </p:txBody>
          </p:sp>
          <p:sp>
            <p:nvSpPr>
              <p:cNvPr id="1035" name="Freeform 1036"/>
              <p:cNvSpPr>
                <a:spLocks noChangeAspect="1"/>
              </p:cNvSpPr>
              <p:nvPr/>
            </p:nvSpPr>
            <p:spPr bwMode="auto">
              <a:xfrm>
                <a:off x="1695" y="1647"/>
                <a:ext cx="18" cy="11"/>
              </a:xfrm>
              <a:custGeom>
                <a:avLst/>
                <a:gdLst>
                  <a:gd name="T0" fmla="*/ 175 w 15"/>
                  <a:gd name="T1" fmla="*/ 53 h 9"/>
                  <a:gd name="T2" fmla="*/ 190 w 15"/>
                  <a:gd name="T3" fmla="*/ 133 h 9"/>
                  <a:gd name="T4" fmla="*/ 146 w 15"/>
                  <a:gd name="T5" fmla="*/ 133 h 9"/>
                  <a:gd name="T6" fmla="*/ 72 w 15"/>
                  <a:gd name="T7" fmla="*/ 119 h 9"/>
                  <a:gd name="T8" fmla="*/ 1 w 15"/>
                  <a:gd name="T9" fmla="*/ 79 h 9"/>
                  <a:gd name="T10" fmla="*/ 42 w 15"/>
                  <a:gd name="T11" fmla="*/ 1 h 9"/>
                  <a:gd name="T12" fmla="*/ 124 w 15"/>
                  <a:gd name="T13" fmla="*/ 0 h 9"/>
                  <a:gd name="T14" fmla="*/ 175 w 15"/>
                  <a:gd name="T15" fmla="*/ 53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rgbClr val="FFC2C2"/>
              </a:solidFill>
              <a:ln w="3175" cap="rnd">
                <a:solidFill>
                  <a:srgbClr val="C29494"/>
                </a:solidFill>
                <a:round/>
                <a:headEnd/>
                <a:tailEnd/>
              </a:ln>
            </p:spPr>
            <p:txBody>
              <a:bodyPr/>
              <a:lstStyle/>
              <a:p>
                <a:endParaRPr lang="en-US"/>
              </a:p>
            </p:txBody>
          </p:sp>
          <p:sp>
            <p:nvSpPr>
              <p:cNvPr id="1036" name="Freeform 1037"/>
              <p:cNvSpPr>
                <a:spLocks noChangeAspect="1"/>
              </p:cNvSpPr>
              <p:nvPr/>
            </p:nvSpPr>
            <p:spPr bwMode="auto">
              <a:xfrm>
                <a:off x="1911" y="1479"/>
                <a:ext cx="10" cy="11"/>
              </a:xfrm>
              <a:custGeom>
                <a:avLst/>
                <a:gdLst>
                  <a:gd name="T0" fmla="*/ 119 w 8"/>
                  <a:gd name="T1" fmla="*/ 0 h 9"/>
                  <a:gd name="T2" fmla="*/ 173 w 8"/>
                  <a:gd name="T3" fmla="*/ 65 h 9"/>
                  <a:gd name="T4" fmla="*/ 61 w 8"/>
                  <a:gd name="T5" fmla="*/ 145 h 9"/>
                  <a:gd name="T6" fmla="*/ 1 w 8"/>
                  <a:gd name="T7" fmla="*/ 119 h 9"/>
                  <a:gd name="T8" fmla="*/ 119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rgbClr val="FFC2C2"/>
              </a:solidFill>
              <a:ln w="3175" cap="rnd">
                <a:solidFill>
                  <a:srgbClr val="C29494"/>
                </a:solidFill>
                <a:round/>
                <a:headEnd/>
                <a:tailEnd/>
              </a:ln>
            </p:spPr>
            <p:txBody>
              <a:bodyPr/>
              <a:lstStyle/>
              <a:p>
                <a:endParaRPr lang="en-US"/>
              </a:p>
            </p:txBody>
          </p:sp>
          <p:sp>
            <p:nvSpPr>
              <p:cNvPr id="1037" name="Freeform 1038"/>
              <p:cNvSpPr>
                <a:spLocks noChangeAspect="1"/>
              </p:cNvSpPr>
              <p:nvPr/>
            </p:nvSpPr>
            <p:spPr bwMode="auto">
              <a:xfrm>
                <a:off x="1959" y="1455"/>
                <a:ext cx="7" cy="11"/>
              </a:xfrm>
              <a:custGeom>
                <a:avLst/>
                <a:gdLst>
                  <a:gd name="T0" fmla="*/ 0 w 6"/>
                  <a:gd name="T1" fmla="*/ 2 h 9"/>
                  <a:gd name="T2" fmla="*/ 34 w 6"/>
                  <a:gd name="T3" fmla="*/ 133 h 9"/>
                  <a:gd name="T4" fmla="*/ 55 w 6"/>
                  <a:gd name="T5" fmla="*/ 97 h 9"/>
                  <a:gd name="T6" fmla="*/ 55 w 6"/>
                  <a:gd name="T7" fmla="*/ 53 h 9"/>
                  <a:gd name="T8" fmla="*/ 40 w 6"/>
                  <a:gd name="T9" fmla="*/ 1 h 9"/>
                  <a:gd name="T10" fmla="*/ 1 w 6"/>
                  <a:gd name="T11" fmla="*/ 1 h 9"/>
                  <a:gd name="T12" fmla="*/ 0 w 6"/>
                  <a:gd name="T13" fmla="*/ 2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solidFill>
                <a:srgbClr val="FFC2C2"/>
              </a:solidFill>
              <a:ln w="3175" cap="rnd">
                <a:solidFill>
                  <a:srgbClr val="C29494"/>
                </a:solidFill>
                <a:round/>
                <a:headEnd/>
                <a:tailEnd/>
              </a:ln>
            </p:spPr>
            <p:txBody>
              <a:bodyPr/>
              <a:lstStyle/>
              <a:p>
                <a:endParaRPr lang="en-US"/>
              </a:p>
            </p:txBody>
          </p:sp>
          <p:sp>
            <p:nvSpPr>
              <p:cNvPr id="1038" name="Freeform 1039"/>
              <p:cNvSpPr>
                <a:spLocks noChangeAspect="1"/>
              </p:cNvSpPr>
              <p:nvPr/>
            </p:nvSpPr>
            <p:spPr bwMode="auto">
              <a:xfrm>
                <a:off x="1801" y="1411"/>
                <a:ext cx="9" cy="7"/>
              </a:xfrm>
              <a:custGeom>
                <a:avLst/>
                <a:gdLst>
                  <a:gd name="T0" fmla="*/ 1 w 8"/>
                  <a:gd name="T1" fmla="*/ 0 h 6"/>
                  <a:gd name="T2" fmla="*/ 0 w 8"/>
                  <a:gd name="T3" fmla="*/ 2 h 6"/>
                  <a:gd name="T4" fmla="*/ 33 w 8"/>
                  <a:gd name="T5" fmla="*/ 55 h 6"/>
                  <a:gd name="T6" fmla="*/ 37 w 8"/>
                  <a:gd name="T7" fmla="*/ 1 h 6"/>
                  <a:gd name="T8" fmla="*/ 1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solidFill>
                <a:srgbClr val="FFC2C2"/>
              </a:solidFill>
              <a:ln w="3175" cap="rnd">
                <a:solidFill>
                  <a:srgbClr val="C29494"/>
                </a:solidFill>
                <a:round/>
                <a:headEnd/>
                <a:tailEnd/>
              </a:ln>
            </p:spPr>
            <p:txBody>
              <a:bodyPr/>
              <a:lstStyle/>
              <a:p>
                <a:endParaRPr lang="en-US"/>
              </a:p>
            </p:txBody>
          </p:sp>
          <p:sp>
            <p:nvSpPr>
              <p:cNvPr id="1039" name="Freeform 1040"/>
              <p:cNvSpPr>
                <a:spLocks noChangeAspect="1"/>
              </p:cNvSpPr>
              <p:nvPr/>
            </p:nvSpPr>
            <p:spPr bwMode="auto">
              <a:xfrm>
                <a:off x="1783" y="1414"/>
                <a:ext cx="13" cy="11"/>
              </a:xfrm>
              <a:custGeom>
                <a:avLst/>
                <a:gdLst>
                  <a:gd name="T0" fmla="*/ 2 w 11"/>
                  <a:gd name="T1" fmla="*/ 0 h 9"/>
                  <a:gd name="T2" fmla="*/ 0 w 11"/>
                  <a:gd name="T3" fmla="*/ 2 h 9"/>
                  <a:gd name="T4" fmla="*/ 57 w 11"/>
                  <a:gd name="T5" fmla="*/ 145 h 9"/>
                  <a:gd name="T6" fmla="*/ 110 w 11"/>
                  <a:gd name="T7" fmla="*/ 97 h 9"/>
                  <a:gd name="T8" fmla="*/ 106 w 11"/>
                  <a:gd name="T9" fmla="*/ 1 h 9"/>
                  <a:gd name="T10" fmla="*/ 57 w 11"/>
                  <a:gd name="T11" fmla="*/ 0 h 9"/>
                  <a:gd name="T12" fmla="*/ 2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solidFill>
                <a:srgbClr val="FFC2C2"/>
              </a:solidFill>
              <a:ln w="3175" cap="rnd">
                <a:solidFill>
                  <a:srgbClr val="C29494"/>
                </a:solidFill>
                <a:round/>
                <a:headEnd/>
                <a:tailEnd/>
              </a:ln>
            </p:spPr>
            <p:txBody>
              <a:bodyPr/>
              <a:lstStyle/>
              <a:p>
                <a:endParaRPr lang="en-US"/>
              </a:p>
            </p:txBody>
          </p:sp>
          <p:sp>
            <p:nvSpPr>
              <p:cNvPr id="1040" name="Freeform 1041"/>
              <p:cNvSpPr>
                <a:spLocks noChangeAspect="1"/>
              </p:cNvSpPr>
              <p:nvPr/>
            </p:nvSpPr>
            <p:spPr bwMode="auto">
              <a:xfrm>
                <a:off x="1753" y="1438"/>
                <a:ext cx="14" cy="22"/>
              </a:xfrm>
              <a:custGeom>
                <a:avLst/>
                <a:gdLst>
                  <a:gd name="T0" fmla="*/ 88 w 12"/>
                  <a:gd name="T1" fmla="*/ 1 h 18"/>
                  <a:gd name="T2" fmla="*/ 103 w 12"/>
                  <a:gd name="T3" fmla="*/ 53 h 18"/>
                  <a:gd name="T4" fmla="*/ 103 w 12"/>
                  <a:gd name="T5" fmla="*/ 133 h 18"/>
                  <a:gd name="T6" fmla="*/ 47 w 12"/>
                  <a:gd name="T7" fmla="*/ 295 h 18"/>
                  <a:gd name="T8" fmla="*/ 1 w 12"/>
                  <a:gd name="T9" fmla="*/ 241 h 18"/>
                  <a:gd name="T10" fmla="*/ 1 w 12"/>
                  <a:gd name="T11" fmla="*/ 119 h 18"/>
                  <a:gd name="T12" fmla="*/ 55 w 12"/>
                  <a:gd name="T13" fmla="*/ 1 h 18"/>
                  <a:gd name="T14" fmla="*/ 88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rgbClr val="FFC2C2"/>
              </a:solidFill>
              <a:ln w="3175" cap="rnd">
                <a:solidFill>
                  <a:srgbClr val="C29494"/>
                </a:solidFill>
                <a:round/>
                <a:headEnd/>
                <a:tailEnd/>
              </a:ln>
            </p:spPr>
            <p:txBody>
              <a:bodyPr/>
              <a:lstStyle/>
              <a:p>
                <a:endParaRPr lang="en-US"/>
              </a:p>
            </p:txBody>
          </p:sp>
          <p:sp>
            <p:nvSpPr>
              <p:cNvPr id="1041" name="Freeform 1042"/>
              <p:cNvSpPr>
                <a:spLocks noChangeAspect="1"/>
              </p:cNvSpPr>
              <p:nvPr/>
            </p:nvSpPr>
            <p:spPr bwMode="auto">
              <a:xfrm>
                <a:off x="1705" y="1428"/>
                <a:ext cx="30" cy="20"/>
              </a:xfrm>
              <a:custGeom>
                <a:avLst/>
                <a:gdLst>
                  <a:gd name="T0" fmla="*/ 274 w 25"/>
                  <a:gd name="T1" fmla="*/ 0 h 17"/>
                  <a:gd name="T2" fmla="*/ 319 w 25"/>
                  <a:gd name="T3" fmla="*/ 1 h 17"/>
                  <a:gd name="T4" fmla="*/ 310 w 25"/>
                  <a:gd name="T5" fmla="*/ 40 h 17"/>
                  <a:gd name="T6" fmla="*/ 210 w 25"/>
                  <a:gd name="T7" fmla="*/ 94 h 17"/>
                  <a:gd name="T8" fmla="*/ 146 w 25"/>
                  <a:gd name="T9" fmla="*/ 154 h 17"/>
                  <a:gd name="T10" fmla="*/ 72 w 25"/>
                  <a:gd name="T11" fmla="*/ 131 h 17"/>
                  <a:gd name="T12" fmla="*/ 2 w 25"/>
                  <a:gd name="T13" fmla="*/ 169 h 17"/>
                  <a:gd name="T14" fmla="*/ 1 w 25"/>
                  <a:gd name="T15" fmla="*/ 146 h 17"/>
                  <a:gd name="T16" fmla="*/ 1 w 25"/>
                  <a:gd name="T17" fmla="*/ 105 h 17"/>
                  <a:gd name="T18" fmla="*/ 103 w 25"/>
                  <a:gd name="T19" fmla="*/ 34 h 17"/>
                  <a:gd name="T20" fmla="*/ 122 w 25"/>
                  <a:gd name="T21" fmla="*/ 0 h 17"/>
                  <a:gd name="T22" fmla="*/ 175 w 25"/>
                  <a:gd name="T23" fmla="*/ 34 h 17"/>
                  <a:gd name="T24" fmla="*/ 215 w 25"/>
                  <a:gd name="T25" fmla="*/ 1 h 17"/>
                  <a:gd name="T26" fmla="*/ 252 w 25"/>
                  <a:gd name="T27" fmla="*/ 1 h 17"/>
                  <a:gd name="T28" fmla="*/ 274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rgbClr val="FFC2C2"/>
              </a:solidFill>
              <a:ln w="3175" cap="rnd">
                <a:solidFill>
                  <a:srgbClr val="C29494"/>
                </a:solidFill>
                <a:round/>
                <a:headEnd/>
                <a:tailEnd/>
              </a:ln>
            </p:spPr>
            <p:txBody>
              <a:bodyPr/>
              <a:lstStyle/>
              <a:p>
                <a:endParaRPr lang="en-US"/>
              </a:p>
            </p:txBody>
          </p:sp>
          <p:sp>
            <p:nvSpPr>
              <p:cNvPr id="1042" name="Freeform 1043"/>
              <p:cNvSpPr>
                <a:spLocks noChangeAspect="1"/>
              </p:cNvSpPr>
              <p:nvPr/>
            </p:nvSpPr>
            <p:spPr bwMode="auto">
              <a:xfrm>
                <a:off x="1666" y="1354"/>
                <a:ext cx="97" cy="71"/>
              </a:xfrm>
              <a:custGeom>
                <a:avLst/>
                <a:gdLst>
                  <a:gd name="T0" fmla="*/ 928 w 81"/>
                  <a:gd name="T1" fmla="*/ 503 h 59"/>
                  <a:gd name="T2" fmla="*/ 958 w 81"/>
                  <a:gd name="T3" fmla="*/ 563 h 59"/>
                  <a:gd name="T4" fmla="*/ 928 w 81"/>
                  <a:gd name="T5" fmla="*/ 581 h 59"/>
                  <a:gd name="T6" fmla="*/ 1001 w 81"/>
                  <a:gd name="T7" fmla="*/ 593 h 59"/>
                  <a:gd name="T8" fmla="*/ 996 w 81"/>
                  <a:gd name="T9" fmla="*/ 605 h 59"/>
                  <a:gd name="T10" fmla="*/ 886 w 81"/>
                  <a:gd name="T11" fmla="*/ 650 h 59"/>
                  <a:gd name="T12" fmla="*/ 806 w 81"/>
                  <a:gd name="T13" fmla="*/ 646 h 59"/>
                  <a:gd name="T14" fmla="*/ 800 w 81"/>
                  <a:gd name="T15" fmla="*/ 605 h 59"/>
                  <a:gd name="T16" fmla="*/ 763 w 81"/>
                  <a:gd name="T17" fmla="*/ 632 h 59"/>
                  <a:gd name="T18" fmla="*/ 702 w 81"/>
                  <a:gd name="T19" fmla="*/ 598 h 59"/>
                  <a:gd name="T20" fmla="*/ 698 w 81"/>
                  <a:gd name="T21" fmla="*/ 605 h 59"/>
                  <a:gd name="T22" fmla="*/ 647 w 81"/>
                  <a:gd name="T23" fmla="*/ 593 h 59"/>
                  <a:gd name="T24" fmla="*/ 673 w 81"/>
                  <a:gd name="T25" fmla="*/ 563 h 59"/>
                  <a:gd name="T26" fmla="*/ 624 w 81"/>
                  <a:gd name="T27" fmla="*/ 540 h 59"/>
                  <a:gd name="T28" fmla="*/ 586 w 81"/>
                  <a:gd name="T29" fmla="*/ 540 h 59"/>
                  <a:gd name="T30" fmla="*/ 586 w 81"/>
                  <a:gd name="T31" fmla="*/ 497 h 59"/>
                  <a:gd name="T32" fmla="*/ 521 w 81"/>
                  <a:gd name="T33" fmla="*/ 503 h 59"/>
                  <a:gd name="T34" fmla="*/ 489 w 81"/>
                  <a:gd name="T35" fmla="*/ 598 h 59"/>
                  <a:gd name="T36" fmla="*/ 431 w 81"/>
                  <a:gd name="T37" fmla="*/ 646 h 59"/>
                  <a:gd name="T38" fmla="*/ 377 w 81"/>
                  <a:gd name="T39" fmla="*/ 650 h 59"/>
                  <a:gd name="T40" fmla="*/ 360 w 81"/>
                  <a:gd name="T41" fmla="*/ 720 h 59"/>
                  <a:gd name="T42" fmla="*/ 259 w 81"/>
                  <a:gd name="T43" fmla="*/ 777 h 59"/>
                  <a:gd name="T44" fmla="*/ 211 w 81"/>
                  <a:gd name="T45" fmla="*/ 777 h 59"/>
                  <a:gd name="T46" fmla="*/ 211 w 81"/>
                  <a:gd name="T47" fmla="*/ 669 h 59"/>
                  <a:gd name="T48" fmla="*/ 220 w 81"/>
                  <a:gd name="T49" fmla="*/ 605 h 59"/>
                  <a:gd name="T50" fmla="*/ 210 w 81"/>
                  <a:gd name="T51" fmla="*/ 593 h 59"/>
                  <a:gd name="T52" fmla="*/ 176 w 81"/>
                  <a:gd name="T53" fmla="*/ 605 h 59"/>
                  <a:gd name="T54" fmla="*/ 122 w 81"/>
                  <a:gd name="T55" fmla="*/ 605 h 59"/>
                  <a:gd name="T56" fmla="*/ 42 w 81"/>
                  <a:gd name="T57" fmla="*/ 650 h 59"/>
                  <a:gd name="T58" fmla="*/ 0 w 81"/>
                  <a:gd name="T59" fmla="*/ 632 h 59"/>
                  <a:gd name="T60" fmla="*/ 72 w 81"/>
                  <a:gd name="T61" fmla="*/ 537 h 59"/>
                  <a:gd name="T62" fmla="*/ 175 w 81"/>
                  <a:gd name="T63" fmla="*/ 497 h 59"/>
                  <a:gd name="T64" fmla="*/ 176 w 81"/>
                  <a:gd name="T65" fmla="*/ 373 h 59"/>
                  <a:gd name="T66" fmla="*/ 220 w 81"/>
                  <a:gd name="T67" fmla="*/ 258 h 59"/>
                  <a:gd name="T68" fmla="*/ 253 w 81"/>
                  <a:gd name="T69" fmla="*/ 148 h 59"/>
                  <a:gd name="T70" fmla="*/ 303 w 81"/>
                  <a:gd name="T71" fmla="*/ 61 h 59"/>
                  <a:gd name="T72" fmla="*/ 363 w 81"/>
                  <a:gd name="T73" fmla="*/ 1 h 59"/>
                  <a:gd name="T74" fmla="*/ 377 w 81"/>
                  <a:gd name="T75" fmla="*/ 51 h 59"/>
                  <a:gd name="T76" fmla="*/ 408 w 81"/>
                  <a:gd name="T77" fmla="*/ 88 h 59"/>
                  <a:gd name="T78" fmla="*/ 371 w 81"/>
                  <a:gd name="T79" fmla="*/ 123 h 59"/>
                  <a:gd name="T80" fmla="*/ 404 w 81"/>
                  <a:gd name="T81" fmla="*/ 214 h 59"/>
                  <a:gd name="T82" fmla="*/ 431 w 81"/>
                  <a:gd name="T83" fmla="*/ 214 h 59"/>
                  <a:gd name="T84" fmla="*/ 451 w 81"/>
                  <a:gd name="T85" fmla="*/ 128 h 59"/>
                  <a:gd name="T86" fmla="*/ 516 w 81"/>
                  <a:gd name="T87" fmla="*/ 197 h 59"/>
                  <a:gd name="T88" fmla="*/ 521 w 81"/>
                  <a:gd name="T89" fmla="*/ 214 h 59"/>
                  <a:gd name="T90" fmla="*/ 618 w 81"/>
                  <a:gd name="T91" fmla="*/ 237 h 59"/>
                  <a:gd name="T92" fmla="*/ 624 w 81"/>
                  <a:gd name="T93" fmla="*/ 277 h 59"/>
                  <a:gd name="T94" fmla="*/ 800 w 81"/>
                  <a:gd name="T95" fmla="*/ 373 h 59"/>
                  <a:gd name="T96" fmla="*/ 800 w 81"/>
                  <a:gd name="T97" fmla="*/ 446 h 59"/>
                  <a:gd name="T98" fmla="*/ 806 w 81"/>
                  <a:gd name="T99" fmla="*/ 483 h 59"/>
                  <a:gd name="T100" fmla="*/ 763 w 81"/>
                  <a:gd name="T101" fmla="*/ 537 h 59"/>
                  <a:gd name="T102" fmla="*/ 832 w 81"/>
                  <a:gd name="T103" fmla="*/ 537 h 59"/>
                  <a:gd name="T104" fmla="*/ 841 w 81"/>
                  <a:gd name="T105" fmla="*/ 503 h 59"/>
                  <a:gd name="T106" fmla="*/ 914 w 81"/>
                  <a:gd name="T107" fmla="*/ 537 h 59"/>
                  <a:gd name="T108" fmla="*/ 928 w 81"/>
                  <a:gd name="T109" fmla="*/ 503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chemeClr val="bg1"/>
              </a:solidFill>
              <a:ln w="3175" cap="rnd">
                <a:solidFill>
                  <a:srgbClr val="C29494"/>
                </a:solidFill>
                <a:round/>
                <a:headEnd/>
                <a:tailEnd/>
              </a:ln>
            </p:spPr>
            <p:txBody>
              <a:bodyPr/>
              <a:lstStyle/>
              <a:p>
                <a:endParaRPr lang="en-US"/>
              </a:p>
            </p:txBody>
          </p:sp>
          <p:sp>
            <p:nvSpPr>
              <p:cNvPr id="1043" name="Freeform 1044"/>
              <p:cNvSpPr>
                <a:spLocks noChangeAspect="1"/>
              </p:cNvSpPr>
              <p:nvPr/>
            </p:nvSpPr>
            <p:spPr bwMode="auto">
              <a:xfrm>
                <a:off x="1715" y="1351"/>
                <a:ext cx="16" cy="13"/>
              </a:xfrm>
              <a:custGeom>
                <a:avLst/>
                <a:gdLst>
                  <a:gd name="T0" fmla="*/ 1 w 13"/>
                  <a:gd name="T1" fmla="*/ 1 h 11"/>
                  <a:gd name="T2" fmla="*/ 1 w 13"/>
                  <a:gd name="T3" fmla="*/ 35 h 11"/>
                  <a:gd name="T4" fmla="*/ 59 w 13"/>
                  <a:gd name="T5" fmla="*/ 35 h 11"/>
                  <a:gd name="T6" fmla="*/ 59 w 13"/>
                  <a:gd name="T7" fmla="*/ 67 h 11"/>
                  <a:gd name="T8" fmla="*/ 111 w 13"/>
                  <a:gd name="T9" fmla="*/ 79 h 11"/>
                  <a:gd name="T10" fmla="*/ 111 w 13"/>
                  <a:gd name="T11" fmla="*/ 106 h 11"/>
                  <a:gd name="T12" fmla="*/ 217 w 13"/>
                  <a:gd name="T13" fmla="*/ 93 h 11"/>
                  <a:gd name="T14" fmla="*/ 176 w 13"/>
                  <a:gd name="T15" fmla="*/ 67 h 11"/>
                  <a:gd name="T16" fmla="*/ 143 w 13"/>
                  <a:gd name="T17" fmla="*/ 48 h 11"/>
                  <a:gd name="T18" fmla="*/ 90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rgbClr val="FFC2C2"/>
              </a:solidFill>
              <a:ln w="3175" cap="rnd">
                <a:solidFill>
                  <a:srgbClr val="C29494"/>
                </a:solidFill>
                <a:round/>
                <a:headEnd/>
                <a:tailEnd/>
              </a:ln>
            </p:spPr>
            <p:txBody>
              <a:bodyPr/>
              <a:lstStyle/>
              <a:p>
                <a:endParaRPr lang="en-US"/>
              </a:p>
            </p:txBody>
          </p:sp>
          <p:sp>
            <p:nvSpPr>
              <p:cNvPr id="1044" name="Freeform 1045"/>
              <p:cNvSpPr>
                <a:spLocks noChangeAspect="1"/>
              </p:cNvSpPr>
              <p:nvPr/>
            </p:nvSpPr>
            <p:spPr bwMode="auto">
              <a:xfrm>
                <a:off x="1690" y="1296"/>
                <a:ext cx="9" cy="16"/>
              </a:xfrm>
              <a:custGeom>
                <a:avLst/>
                <a:gdLst>
                  <a:gd name="T0" fmla="*/ 126 w 7"/>
                  <a:gd name="T1" fmla="*/ 0 h 14"/>
                  <a:gd name="T2" fmla="*/ 208 w 7"/>
                  <a:gd name="T3" fmla="*/ 3 h 14"/>
                  <a:gd name="T4" fmla="*/ 208 w 7"/>
                  <a:gd name="T5" fmla="*/ 73 h 14"/>
                  <a:gd name="T6" fmla="*/ 126 w 7"/>
                  <a:gd name="T7" fmla="*/ 91 h 14"/>
                  <a:gd name="T8" fmla="*/ 76 w 7"/>
                  <a:gd name="T9" fmla="*/ 80 h 14"/>
                  <a:gd name="T10" fmla="*/ 76 w 7"/>
                  <a:gd name="T11" fmla="*/ 49 h 14"/>
                  <a:gd name="T12" fmla="*/ 0 w 7"/>
                  <a:gd name="T13" fmla="*/ 29 h 14"/>
                  <a:gd name="T14" fmla="*/ 76 w 7"/>
                  <a:gd name="T15" fmla="*/ 2 h 14"/>
                  <a:gd name="T16" fmla="*/ 126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solidFill>
                <a:srgbClr val="FFC2C2"/>
              </a:solidFill>
              <a:ln w="3175" cap="rnd">
                <a:solidFill>
                  <a:srgbClr val="C29494"/>
                </a:solidFill>
                <a:round/>
                <a:headEnd/>
                <a:tailEnd/>
              </a:ln>
            </p:spPr>
            <p:txBody>
              <a:bodyPr/>
              <a:lstStyle/>
              <a:p>
                <a:endParaRPr lang="en-US"/>
              </a:p>
            </p:txBody>
          </p:sp>
          <p:sp>
            <p:nvSpPr>
              <p:cNvPr id="1045" name="Freeform 1046"/>
              <p:cNvSpPr>
                <a:spLocks noChangeAspect="1"/>
              </p:cNvSpPr>
              <p:nvPr/>
            </p:nvSpPr>
            <p:spPr bwMode="auto">
              <a:xfrm>
                <a:off x="1528" y="1252"/>
                <a:ext cx="59" cy="42"/>
              </a:xfrm>
              <a:custGeom>
                <a:avLst/>
                <a:gdLst>
                  <a:gd name="T0" fmla="*/ 632 w 49"/>
                  <a:gd name="T1" fmla="*/ 302 h 35"/>
                  <a:gd name="T2" fmla="*/ 648 w 49"/>
                  <a:gd name="T3" fmla="*/ 319 h 35"/>
                  <a:gd name="T4" fmla="*/ 592 w 49"/>
                  <a:gd name="T5" fmla="*/ 362 h 35"/>
                  <a:gd name="T6" fmla="*/ 505 w 49"/>
                  <a:gd name="T7" fmla="*/ 395 h 35"/>
                  <a:gd name="T8" fmla="*/ 450 w 49"/>
                  <a:gd name="T9" fmla="*/ 446 h 35"/>
                  <a:gd name="T10" fmla="*/ 371 w 49"/>
                  <a:gd name="T11" fmla="*/ 433 h 35"/>
                  <a:gd name="T12" fmla="*/ 197 w 49"/>
                  <a:gd name="T13" fmla="*/ 340 h 35"/>
                  <a:gd name="T14" fmla="*/ 178 w 49"/>
                  <a:gd name="T15" fmla="*/ 329 h 35"/>
                  <a:gd name="T16" fmla="*/ 148 w 49"/>
                  <a:gd name="T17" fmla="*/ 329 h 35"/>
                  <a:gd name="T18" fmla="*/ 106 w 49"/>
                  <a:gd name="T19" fmla="*/ 302 h 35"/>
                  <a:gd name="T20" fmla="*/ 73 w 49"/>
                  <a:gd name="T21" fmla="*/ 319 h 35"/>
                  <a:gd name="T22" fmla="*/ 0 w 49"/>
                  <a:gd name="T23" fmla="*/ 274 h 35"/>
                  <a:gd name="T24" fmla="*/ 61 w 49"/>
                  <a:gd name="T25" fmla="*/ 228 h 35"/>
                  <a:gd name="T26" fmla="*/ 106 w 49"/>
                  <a:gd name="T27" fmla="*/ 258 h 35"/>
                  <a:gd name="T28" fmla="*/ 178 w 49"/>
                  <a:gd name="T29" fmla="*/ 228 h 35"/>
                  <a:gd name="T30" fmla="*/ 223 w 49"/>
                  <a:gd name="T31" fmla="*/ 179 h 35"/>
                  <a:gd name="T32" fmla="*/ 237 w 49"/>
                  <a:gd name="T33" fmla="*/ 103 h 35"/>
                  <a:gd name="T34" fmla="*/ 269 w 49"/>
                  <a:gd name="T35" fmla="*/ 149 h 35"/>
                  <a:gd name="T36" fmla="*/ 340 w 49"/>
                  <a:gd name="T37" fmla="*/ 146 h 35"/>
                  <a:gd name="T38" fmla="*/ 282 w 49"/>
                  <a:gd name="T39" fmla="*/ 103 h 35"/>
                  <a:gd name="T40" fmla="*/ 282 w 49"/>
                  <a:gd name="T41" fmla="*/ 50 h 35"/>
                  <a:gd name="T42" fmla="*/ 340 w 49"/>
                  <a:gd name="T43" fmla="*/ 0 h 35"/>
                  <a:gd name="T44" fmla="*/ 409 w 49"/>
                  <a:gd name="T45" fmla="*/ 60 h 35"/>
                  <a:gd name="T46" fmla="*/ 409 w 49"/>
                  <a:gd name="T47" fmla="*/ 103 h 35"/>
                  <a:gd name="T48" fmla="*/ 450 w 49"/>
                  <a:gd name="T49" fmla="*/ 122 h 35"/>
                  <a:gd name="T50" fmla="*/ 525 w 49"/>
                  <a:gd name="T51" fmla="*/ 190 h 35"/>
                  <a:gd name="T52" fmla="*/ 525 w 49"/>
                  <a:gd name="T53" fmla="*/ 258 h 35"/>
                  <a:gd name="T54" fmla="*/ 542 w 49"/>
                  <a:gd name="T55" fmla="*/ 258 h 35"/>
                  <a:gd name="T56" fmla="*/ 542 w 49"/>
                  <a:gd name="T57" fmla="*/ 319 h 35"/>
                  <a:gd name="T58" fmla="*/ 632 w 49"/>
                  <a:gd name="T59" fmla="*/ 302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 name="Freeform 1047"/>
              <p:cNvSpPr>
                <a:spLocks noChangeAspect="1"/>
              </p:cNvSpPr>
              <p:nvPr/>
            </p:nvSpPr>
            <p:spPr bwMode="auto">
              <a:xfrm>
                <a:off x="1580" y="1260"/>
                <a:ext cx="8" cy="10"/>
              </a:xfrm>
              <a:custGeom>
                <a:avLst/>
                <a:gdLst>
                  <a:gd name="T0" fmla="*/ 38 w 7"/>
                  <a:gd name="T1" fmla="*/ 33 h 9"/>
                  <a:gd name="T2" fmla="*/ 38 w 7"/>
                  <a:gd name="T3" fmla="*/ 4 h 9"/>
                  <a:gd name="T4" fmla="*/ 29 w 7"/>
                  <a:gd name="T5" fmla="*/ 1 h 9"/>
                  <a:gd name="T6" fmla="*/ 0 w 7"/>
                  <a:gd name="T7" fmla="*/ 1 h 9"/>
                  <a:gd name="T8" fmla="*/ 1 w 7"/>
                  <a:gd name="T9" fmla="*/ 2 h 9"/>
                  <a:gd name="T10" fmla="*/ 29 w 7"/>
                  <a:gd name="T11" fmla="*/ 24 h 9"/>
                  <a:gd name="T12" fmla="*/ 29 w 7"/>
                  <a:gd name="T13" fmla="*/ 30 h 9"/>
                  <a:gd name="T14" fmla="*/ 38 w 7"/>
                  <a:gd name="T15" fmla="*/ 33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solidFill>
                <a:srgbClr val="FFC2C2"/>
              </a:solidFill>
              <a:ln w="3175" cap="rnd">
                <a:solidFill>
                  <a:srgbClr val="C29494"/>
                </a:solidFill>
                <a:round/>
                <a:headEnd/>
                <a:tailEnd/>
              </a:ln>
            </p:spPr>
            <p:txBody>
              <a:bodyPr/>
              <a:lstStyle/>
              <a:p>
                <a:endParaRPr lang="en-US"/>
              </a:p>
            </p:txBody>
          </p:sp>
          <p:sp>
            <p:nvSpPr>
              <p:cNvPr id="1047" name="Freeform 1048"/>
              <p:cNvSpPr>
                <a:spLocks noChangeAspect="1"/>
              </p:cNvSpPr>
              <p:nvPr/>
            </p:nvSpPr>
            <p:spPr bwMode="auto">
              <a:xfrm>
                <a:off x="1514" y="1276"/>
                <a:ext cx="7" cy="11"/>
              </a:xfrm>
              <a:custGeom>
                <a:avLst/>
                <a:gdLst>
                  <a:gd name="T0" fmla="*/ 40 w 6"/>
                  <a:gd name="T1" fmla="*/ 1 h 9"/>
                  <a:gd name="T2" fmla="*/ 55 w 6"/>
                  <a:gd name="T3" fmla="*/ 79 h 9"/>
                  <a:gd name="T4" fmla="*/ 2 w 6"/>
                  <a:gd name="T5" fmla="*/ 133 h 9"/>
                  <a:gd name="T6" fmla="*/ 2 w 6"/>
                  <a:gd name="T7" fmla="*/ 2 h 9"/>
                  <a:gd name="T8" fmla="*/ 40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solidFill>
                <a:srgbClr val="FFC2C2"/>
              </a:solidFill>
              <a:ln w="3175" cap="rnd">
                <a:solidFill>
                  <a:srgbClr val="C29494"/>
                </a:solidFill>
                <a:round/>
                <a:headEnd/>
                <a:tailEnd/>
              </a:ln>
            </p:spPr>
            <p:txBody>
              <a:bodyPr/>
              <a:lstStyle/>
              <a:p>
                <a:endParaRPr lang="en-US"/>
              </a:p>
            </p:txBody>
          </p:sp>
          <p:sp>
            <p:nvSpPr>
              <p:cNvPr id="1048" name="Freeform 1049"/>
              <p:cNvSpPr>
                <a:spLocks noChangeAspect="1"/>
              </p:cNvSpPr>
              <p:nvPr/>
            </p:nvSpPr>
            <p:spPr bwMode="auto">
              <a:xfrm>
                <a:off x="1491" y="1284"/>
                <a:ext cx="8" cy="7"/>
              </a:xfrm>
              <a:custGeom>
                <a:avLst/>
                <a:gdLst>
                  <a:gd name="T0" fmla="*/ 38 w 7"/>
                  <a:gd name="T1" fmla="*/ 1 h 6"/>
                  <a:gd name="T2" fmla="*/ 33 w 7"/>
                  <a:gd name="T3" fmla="*/ 47 h 6"/>
                  <a:gd name="T4" fmla="*/ 0 w 7"/>
                  <a:gd name="T5" fmla="*/ 40 h 6"/>
                  <a:gd name="T6" fmla="*/ 2 w 7"/>
                  <a:gd name="T7" fmla="*/ 2 h 6"/>
                  <a:gd name="T8" fmla="*/ 38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solidFill>
                <a:srgbClr val="FFC2C2"/>
              </a:solidFill>
              <a:ln w="3175" cap="rnd">
                <a:solidFill>
                  <a:srgbClr val="C29494"/>
                </a:solidFill>
                <a:round/>
                <a:headEnd/>
                <a:tailEnd/>
              </a:ln>
            </p:spPr>
            <p:txBody>
              <a:bodyPr/>
              <a:lstStyle/>
              <a:p>
                <a:endParaRPr lang="en-US"/>
              </a:p>
            </p:txBody>
          </p:sp>
          <p:sp>
            <p:nvSpPr>
              <p:cNvPr id="1049" name="Freeform 1050"/>
              <p:cNvSpPr>
                <a:spLocks noChangeAspect="1"/>
              </p:cNvSpPr>
              <p:nvPr/>
            </p:nvSpPr>
            <p:spPr bwMode="auto">
              <a:xfrm>
                <a:off x="1454" y="1288"/>
                <a:ext cx="8" cy="8"/>
              </a:xfrm>
              <a:custGeom>
                <a:avLst/>
                <a:gdLst>
                  <a:gd name="T0" fmla="*/ 1 w 7"/>
                  <a:gd name="T1" fmla="*/ 0 h 6"/>
                  <a:gd name="T2" fmla="*/ 38 w 7"/>
                  <a:gd name="T3" fmla="*/ 116 h 6"/>
                  <a:gd name="T4" fmla="*/ 29 w 7"/>
                  <a:gd name="T5" fmla="*/ 276 h 6"/>
                  <a:gd name="T6" fmla="*/ 0 w 7"/>
                  <a:gd name="T7" fmla="*/ 1 h 6"/>
                  <a:gd name="T8" fmla="*/ 1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solidFill>
                <a:srgbClr val="FFC2C2"/>
              </a:solidFill>
              <a:ln w="3175" cap="rnd">
                <a:solidFill>
                  <a:srgbClr val="C29494"/>
                </a:solidFill>
                <a:round/>
                <a:headEnd/>
                <a:tailEnd/>
              </a:ln>
            </p:spPr>
            <p:txBody>
              <a:bodyPr/>
              <a:lstStyle/>
              <a:p>
                <a:endParaRPr lang="en-US"/>
              </a:p>
            </p:txBody>
          </p:sp>
          <p:sp>
            <p:nvSpPr>
              <p:cNvPr id="1050" name="Freeform 1051"/>
              <p:cNvSpPr>
                <a:spLocks noChangeAspect="1"/>
              </p:cNvSpPr>
              <p:nvPr/>
            </p:nvSpPr>
            <p:spPr bwMode="auto">
              <a:xfrm>
                <a:off x="1573" y="1261"/>
                <a:ext cx="6" cy="6"/>
              </a:xfrm>
              <a:custGeom>
                <a:avLst/>
                <a:gdLst>
                  <a:gd name="T0" fmla="*/ 0 w 5"/>
                  <a:gd name="T1" fmla="*/ 1 h 5"/>
                  <a:gd name="T2" fmla="*/ 50 w 5"/>
                  <a:gd name="T3" fmla="*/ 2 h 5"/>
                  <a:gd name="T4" fmla="*/ 42 w 5"/>
                  <a:gd name="T5" fmla="*/ 60 h 5"/>
                  <a:gd name="T6" fmla="*/ 0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solidFill>
                <a:srgbClr val="FFC2C2"/>
              </a:solidFill>
              <a:ln w="3175" cap="rnd">
                <a:solidFill>
                  <a:srgbClr val="C29494"/>
                </a:solidFill>
                <a:round/>
                <a:headEnd/>
                <a:tailEnd/>
              </a:ln>
            </p:spPr>
            <p:txBody>
              <a:bodyPr/>
              <a:lstStyle/>
              <a:p>
                <a:endParaRPr lang="en-US"/>
              </a:p>
            </p:txBody>
          </p:sp>
          <p:sp>
            <p:nvSpPr>
              <p:cNvPr id="1051" name="Freeform 1052"/>
              <p:cNvSpPr>
                <a:spLocks noChangeAspect="1"/>
              </p:cNvSpPr>
              <p:nvPr/>
            </p:nvSpPr>
            <p:spPr bwMode="auto">
              <a:xfrm>
                <a:off x="1044" y="1270"/>
                <a:ext cx="6" cy="9"/>
              </a:xfrm>
              <a:custGeom>
                <a:avLst/>
                <a:gdLst>
                  <a:gd name="T0" fmla="*/ 2 w 5"/>
                  <a:gd name="T1" fmla="*/ 1 h 7"/>
                  <a:gd name="T2" fmla="*/ 50 w 5"/>
                  <a:gd name="T3" fmla="*/ 208 h 7"/>
                  <a:gd name="T4" fmla="*/ 1 w 5"/>
                  <a:gd name="T5" fmla="*/ 162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rgbClr val="FFC2C2"/>
              </a:solidFill>
              <a:ln w="3175" cap="rnd">
                <a:solidFill>
                  <a:srgbClr val="C29494"/>
                </a:solidFill>
                <a:round/>
                <a:headEnd/>
                <a:tailEnd/>
              </a:ln>
            </p:spPr>
            <p:txBody>
              <a:bodyPr/>
              <a:lstStyle/>
              <a:p>
                <a:endParaRPr lang="en-US"/>
              </a:p>
            </p:txBody>
          </p:sp>
          <p:sp>
            <p:nvSpPr>
              <p:cNvPr id="1052" name="Freeform 1053"/>
              <p:cNvSpPr>
                <a:spLocks noChangeAspect="1"/>
              </p:cNvSpPr>
              <p:nvPr/>
            </p:nvSpPr>
            <p:spPr bwMode="auto">
              <a:xfrm>
                <a:off x="1050" y="1269"/>
                <a:ext cx="8" cy="11"/>
              </a:xfrm>
              <a:custGeom>
                <a:avLst/>
                <a:gdLst>
                  <a:gd name="T0" fmla="*/ 207 w 6"/>
                  <a:gd name="T1" fmla="*/ 1 h 9"/>
                  <a:gd name="T2" fmla="*/ 357 w 6"/>
                  <a:gd name="T3" fmla="*/ 119 h 9"/>
                  <a:gd name="T4" fmla="*/ 1 w 6"/>
                  <a:gd name="T5" fmla="*/ 133 h 9"/>
                  <a:gd name="T6" fmla="*/ 1 w 6"/>
                  <a:gd name="T7" fmla="*/ 2 h 9"/>
                  <a:gd name="T8" fmla="*/ 207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rgbClr val="FFC2C2"/>
              </a:solidFill>
              <a:ln w="3175" cap="rnd">
                <a:solidFill>
                  <a:srgbClr val="C29494"/>
                </a:solidFill>
                <a:round/>
                <a:headEnd/>
                <a:tailEnd/>
              </a:ln>
            </p:spPr>
            <p:txBody>
              <a:bodyPr/>
              <a:lstStyle/>
              <a:p>
                <a:endParaRPr lang="en-US"/>
              </a:p>
            </p:txBody>
          </p:sp>
          <p:sp>
            <p:nvSpPr>
              <p:cNvPr id="1053" name="Freeform 1054"/>
              <p:cNvSpPr>
                <a:spLocks noChangeAspect="1"/>
              </p:cNvSpPr>
              <p:nvPr/>
            </p:nvSpPr>
            <p:spPr bwMode="auto">
              <a:xfrm>
                <a:off x="1056" y="1260"/>
                <a:ext cx="21" cy="16"/>
              </a:xfrm>
              <a:custGeom>
                <a:avLst/>
                <a:gdLst>
                  <a:gd name="T0" fmla="*/ 231 w 17"/>
                  <a:gd name="T1" fmla="*/ 0 h 14"/>
                  <a:gd name="T2" fmla="*/ 330 w 17"/>
                  <a:gd name="T3" fmla="*/ 29 h 14"/>
                  <a:gd name="T4" fmla="*/ 187 w 17"/>
                  <a:gd name="T5" fmla="*/ 64 h 14"/>
                  <a:gd name="T6" fmla="*/ 75 w 17"/>
                  <a:gd name="T7" fmla="*/ 83 h 14"/>
                  <a:gd name="T8" fmla="*/ 1 w 17"/>
                  <a:gd name="T9" fmla="*/ 56 h 14"/>
                  <a:gd name="T10" fmla="*/ 2 w 17"/>
                  <a:gd name="T11" fmla="*/ 33 h 14"/>
                  <a:gd name="T12" fmla="*/ 175 w 17"/>
                  <a:gd name="T13" fmla="*/ 33 h 14"/>
                  <a:gd name="T14" fmla="*/ 231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rgbClr val="FFC2C2"/>
              </a:solidFill>
              <a:ln w="3175" cap="rnd">
                <a:solidFill>
                  <a:srgbClr val="C29494"/>
                </a:solidFill>
                <a:round/>
                <a:headEnd/>
                <a:tailEnd/>
              </a:ln>
            </p:spPr>
            <p:txBody>
              <a:bodyPr/>
              <a:lstStyle/>
              <a:p>
                <a:endParaRPr lang="en-US"/>
              </a:p>
            </p:txBody>
          </p:sp>
          <p:sp>
            <p:nvSpPr>
              <p:cNvPr id="1054" name="Freeform 1055"/>
              <p:cNvSpPr>
                <a:spLocks noChangeAspect="1"/>
              </p:cNvSpPr>
              <p:nvPr/>
            </p:nvSpPr>
            <p:spPr bwMode="auto">
              <a:xfrm>
                <a:off x="1669" y="1149"/>
                <a:ext cx="361" cy="305"/>
              </a:xfrm>
              <a:custGeom>
                <a:avLst/>
                <a:gdLst>
                  <a:gd name="T0" fmla="*/ 2811 w 301"/>
                  <a:gd name="T1" fmla="*/ 2794 h 254"/>
                  <a:gd name="T2" fmla="*/ 2790 w 301"/>
                  <a:gd name="T3" fmla="*/ 3010 h 254"/>
                  <a:gd name="T4" fmla="*/ 2925 w 301"/>
                  <a:gd name="T5" fmla="*/ 3269 h 254"/>
                  <a:gd name="T6" fmla="*/ 2405 w 301"/>
                  <a:gd name="T7" fmla="*/ 3046 h 254"/>
                  <a:gd name="T8" fmla="*/ 2257 w 301"/>
                  <a:gd name="T9" fmla="*/ 2863 h 254"/>
                  <a:gd name="T10" fmla="*/ 2077 w 301"/>
                  <a:gd name="T11" fmla="*/ 2691 h 254"/>
                  <a:gd name="T12" fmla="*/ 1913 w 301"/>
                  <a:gd name="T13" fmla="*/ 2629 h 254"/>
                  <a:gd name="T14" fmla="*/ 1864 w 301"/>
                  <a:gd name="T15" fmla="*/ 2566 h 254"/>
                  <a:gd name="T16" fmla="*/ 1473 w 301"/>
                  <a:gd name="T17" fmla="*/ 2672 h 254"/>
                  <a:gd name="T18" fmla="*/ 1484 w 301"/>
                  <a:gd name="T19" fmla="*/ 2362 h 254"/>
                  <a:gd name="T20" fmla="*/ 1972 w 301"/>
                  <a:gd name="T21" fmla="*/ 2322 h 254"/>
                  <a:gd name="T22" fmla="*/ 2304 w 301"/>
                  <a:gd name="T23" fmla="*/ 1826 h 254"/>
                  <a:gd name="T24" fmla="*/ 2102 w 301"/>
                  <a:gd name="T25" fmla="*/ 1448 h 254"/>
                  <a:gd name="T26" fmla="*/ 1939 w 301"/>
                  <a:gd name="T27" fmla="*/ 1400 h 254"/>
                  <a:gd name="T28" fmla="*/ 1882 w 301"/>
                  <a:gd name="T29" fmla="*/ 1293 h 254"/>
                  <a:gd name="T30" fmla="*/ 1668 w 301"/>
                  <a:gd name="T31" fmla="*/ 1028 h 254"/>
                  <a:gd name="T32" fmla="*/ 1394 w 301"/>
                  <a:gd name="T33" fmla="*/ 991 h 254"/>
                  <a:gd name="T34" fmla="*/ 1234 w 301"/>
                  <a:gd name="T35" fmla="*/ 1154 h 254"/>
                  <a:gd name="T36" fmla="*/ 1010 w 301"/>
                  <a:gd name="T37" fmla="*/ 1147 h 254"/>
                  <a:gd name="T38" fmla="*/ 495 w 301"/>
                  <a:gd name="T39" fmla="*/ 1080 h 254"/>
                  <a:gd name="T40" fmla="*/ 362 w 301"/>
                  <a:gd name="T41" fmla="*/ 1042 h 254"/>
                  <a:gd name="T42" fmla="*/ 210 w 301"/>
                  <a:gd name="T43" fmla="*/ 795 h 254"/>
                  <a:gd name="T44" fmla="*/ 2 w 301"/>
                  <a:gd name="T45" fmla="*/ 666 h 254"/>
                  <a:gd name="T46" fmla="*/ 648 w 301"/>
                  <a:gd name="T47" fmla="*/ 1 h 254"/>
                  <a:gd name="T48" fmla="*/ 582 w 301"/>
                  <a:gd name="T49" fmla="*/ 321 h 254"/>
                  <a:gd name="T50" fmla="*/ 534 w 301"/>
                  <a:gd name="T51" fmla="*/ 756 h 254"/>
                  <a:gd name="T52" fmla="*/ 746 w 301"/>
                  <a:gd name="T53" fmla="*/ 735 h 254"/>
                  <a:gd name="T54" fmla="*/ 842 w 301"/>
                  <a:gd name="T55" fmla="*/ 520 h 254"/>
                  <a:gd name="T56" fmla="*/ 792 w 301"/>
                  <a:gd name="T57" fmla="*/ 267 h 254"/>
                  <a:gd name="T58" fmla="*/ 842 w 301"/>
                  <a:gd name="T59" fmla="*/ 124 h 254"/>
                  <a:gd name="T60" fmla="*/ 1391 w 301"/>
                  <a:gd name="T61" fmla="*/ 86 h 254"/>
                  <a:gd name="T62" fmla="*/ 1325 w 301"/>
                  <a:gd name="T63" fmla="*/ 520 h 254"/>
                  <a:gd name="T64" fmla="*/ 1595 w 301"/>
                  <a:gd name="T65" fmla="*/ 447 h 254"/>
                  <a:gd name="T66" fmla="*/ 1644 w 301"/>
                  <a:gd name="T67" fmla="*/ 437 h 254"/>
                  <a:gd name="T68" fmla="*/ 2034 w 301"/>
                  <a:gd name="T69" fmla="*/ 372 h 254"/>
                  <a:gd name="T70" fmla="*/ 2135 w 301"/>
                  <a:gd name="T71" fmla="*/ 520 h 254"/>
                  <a:gd name="T72" fmla="*/ 2236 w 301"/>
                  <a:gd name="T73" fmla="*/ 630 h 254"/>
                  <a:gd name="T74" fmla="*/ 2345 w 301"/>
                  <a:gd name="T75" fmla="*/ 800 h 254"/>
                  <a:gd name="T76" fmla="*/ 2677 w 301"/>
                  <a:gd name="T77" fmla="*/ 749 h 254"/>
                  <a:gd name="T78" fmla="*/ 2603 w 301"/>
                  <a:gd name="T79" fmla="*/ 898 h 254"/>
                  <a:gd name="T80" fmla="*/ 2541 w 301"/>
                  <a:gd name="T81" fmla="*/ 1034 h 254"/>
                  <a:gd name="T82" fmla="*/ 2811 w 301"/>
                  <a:gd name="T83" fmla="*/ 899 h 254"/>
                  <a:gd name="T84" fmla="*/ 2827 w 301"/>
                  <a:gd name="T85" fmla="*/ 1034 h 254"/>
                  <a:gd name="T86" fmla="*/ 2811 w 301"/>
                  <a:gd name="T87" fmla="*/ 1180 h 254"/>
                  <a:gd name="T88" fmla="*/ 2880 w 301"/>
                  <a:gd name="T89" fmla="*/ 1221 h 254"/>
                  <a:gd name="T90" fmla="*/ 2967 w 301"/>
                  <a:gd name="T91" fmla="*/ 1294 h 254"/>
                  <a:gd name="T92" fmla="*/ 3003 w 301"/>
                  <a:gd name="T93" fmla="*/ 1439 h 254"/>
                  <a:gd name="T94" fmla="*/ 3115 w 301"/>
                  <a:gd name="T95" fmla="*/ 1557 h 254"/>
                  <a:gd name="T96" fmla="*/ 3217 w 301"/>
                  <a:gd name="T97" fmla="*/ 1751 h 254"/>
                  <a:gd name="T98" fmla="*/ 3454 w 301"/>
                  <a:gd name="T99" fmla="*/ 1823 h 254"/>
                  <a:gd name="T100" fmla="*/ 3521 w 301"/>
                  <a:gd name="T101" fmla="*/ 1985 h 254"/>
                  <a:gd name="T102" fmla="*/ 3780 w 301"/>
                  <a:gd name="T103" fmla="*/ 1952 h 254"/>
                  <a:gd name="T104" fmla="*/ 3698 w 301"/>
                  <a:gd name="T105" fmla="*/ 2166 h 254"/>
                  <a:gd name="T106" fmla="*/ 3497 w 301"/>
                  <a:gd name="T107" fmla="*/ 2241 h 254"/>
                  <a:gd name="T108" fmla="*/ 3271 w 301"/>
                  <a:gd name="T109" fmla="*/ 2327 h 254"/>
                  <a:gd name="T110" fmla="*/ 3190 w 301"/>
                  <a:gd name="T111" fmla="*/ 2137 h 254"/>
                  <a:gd name="T112" fmla="*/ 2896 w 301"/>
                  <a:gd name="T113" fmla="*/ 2088 h 254"/>
                  <a:gd name="T114" fmla="*/ 2937 w 301"/>
                  <a:gd name="T115" fmla="*/ 2300 h 254"/>
                  <a:gd name="T116" fmla="*/ 3195 w 301"/>
                  <a:gd name="T117" fmla="*/ 2629 h 254"/>
                  <a:gd name="T118" fmla="*/ 3148 w 301"/>
                  <a:gd name="T119" fmla="*/ 3010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 name="Freeform 1056"/>
              <p:cNvSpPr>
                <a:spLocks noChangeAspect="1"/>
              </p:cNvSpPr>
              <p:nvPr/>
            </p:nvSpPr>
            <p:spPr bwMode="auto">
              <a:xfrm>
                <a:off x="1820" y="1294"/>
                <a:ext cx="31" cy="30"/>
              </a:xfrm>
              <a:custGeom>
                <a:avLst/>
                <a:gdLst>
                  <a:gd name="T0" fmla="*/ 297 w 26"/>
                  <a:gd name="T1" fmla="*/ 2 h 25"/>
                  <a:gd name="T2" fmla="*/ 302 w 26"/>
                  <a:gd name="T3" fmla="*/ 50 h 25"/>
                  <a:gd name="T4" fmla="*/ 297 w 26"/>
                  <a:gd name="T5" fmla="*/ 215 h 25"/>
                  <a:gd name="T6" fmla="*/ 175 w 26"/>
                  <a:gd name="T7" fmla="*/ 310 h 25"/>
                  <a:gd name="T8" fmla="*/ 42 w 26"/>
                  <a:gd name="T9" fmla="*/ 302 h 25"/>
                  <a:gd name="T10" fmla="*/ 0 w 26"/>
                  <a:gd name="T11" fmla="*/ 252 h 25"/>
                  <a:gd name="T12" fmla="*/ 42 w 26"/>
                  <a:gd name="T13" fmla="*/ 122 h 25"/>
                  <a:gd name="T14" fmla="*/ 109 w 26"/>
                  <a:gd name="T15" fmla="*/ 2 h 25"/>
                  <a:gd name="T16" fmla="*/ 209 w 26"/>
                  <a:gd name="T17" fmla="*/ 0 h 25"/>
                  <a:gd name="T18" fmla="*/ 297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chemeClr val="bg1"/>
              </a:solidFill>
              <a:ln w="3175" cap="rnd">
                <a:solidFill>
                  <a:srgbClr val="C29494"/>
                </a:solidFill>
                <a:round/>
                <a:headEnd/>
                <a:tailEnd/>
              </a:ln>
            </p:spPr>
            <p:txBody>
              <a:bodyPr/>
              <a:lstStyle/>
              <a:p>
                <a:endParaRPr lang="en-US"/>
              </a:p>
            </p:txBody>
          </p:sp>
          <p:sp>
            <p:nvSpPr>
              <p:cNvPr id="1056" name="Freeform 1057"/>
              <p:cNvSpPr>
                <a:spLocks noChangeAspect="1"/>
              </p:cNvSpPr>
              <p:nvPr/>
            </p:nvSpPr>
            <p:spPr bwMode="auto">
              <a:xfrm>
                <a:off x="1853" y="1298"/>
                <a:ext cx="20" cy="13"/>
              </a:xfrm>
              <a:custGeom>
                <a:avLst/>
                <a:gdLst>
                  <a:gd name="T0" fmla="*/ 61 w 16"/>
                  <a:gd name="T1" fmla="*/ 2 h 11"/>
                  <a:gd name="T2" fmla="*/ 1 w 16"/>
                  <a:gd name="T3" fmla="*/ 41 h 11"/>
                  <a:gd name="T4" fmla="*/ 61 w 16"/>
                  <a:gd name="T5" fmla="*/ 106 h 11"/>
                  <a:gd name="T6" fmla="*/ 214 w 16"/>
                  <a:gd name="T7" fmla="*/ 93 h 11"/>
                  <a:gd name="T8" fmla="*/ 305 w 16"/>
                  <a:gd name="T9" fmla="*/ 106 h 11"/>
                  <a:gd name="T10" fmla="*/ 361 w 16"/>
                  <a:gd name="T11" fmla="*/ 41 h 11"/>
                  <a:gd name="T12" fmla="*/ 230 w 16"/>
                  <a:gd name="T13" fmla="*/ 2 h 11"/>
                  <a:gd name="T14" fmla="*/ 136 w 16"/>
                  <a:gd name="T15" fmla="*/ 0 h 11"/>
                  <a:gd name="T16" fmla="*/ 61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rgbClr val="FFC2C2"/>
              </a:solidFill>
              <a:ln w="3175" cap="rnd">
                <a:solidFill>
                  <a:srgbClr val="C29494"/>
                </a:solidFill>
                <a:round/>
                <a:headEnd/>
                <a:tailEnd/>
              </a:ln>
            </p:spPr>
            <p:txBody>
              <a:bodyPr/>
              <a:lstStyle/>
              <a:p>
                <a:endParaRPr lang="en-US"/>
              </a:p>
            </p:txBody>
          </p:sp>
          <p:sp>
            <p:nvSpPr>
              <p:cNvPr id="1057" name="Freeform 1058"/>
              <p:cNvSpPr>
                <a:spLocks noChangeAspect="1"/>
              </p:cNvSpPr>
              <p:nvPr/>
            </p:nvSpPr>
            <p:spPr bwMode="auto">
              <a:xfrm>
                <a:off x="1851" y="1285"/>
                <a:ext cx="6" cy="11"/>
              </a:xfrm>
              <a:custGeom>
                <a:avLst/>
                <a:gdLst>
                  <a:gd name="T0" fmla="*/ 1 w 5"/>
                  <a:gd name="T1" fmla="*/ 1 h 9"/>
                  <a:gd name="T2" fmla="*/ 0 w 5"/>
                  <a:gd name="T3" fmla="*/ 65 h 9"/>
                  <a:gd name="T4" fmla="*/ 2 w 5"/>
                  <a:gd name="T5" fmla="*/ 133 h 9"/>
                  <a:gd name="T6" fmla="*/ 50 w 5"/>
                  <a:gd name="T7" fmla="*/ 97 h 9"/>
                  <a:gd name="T8" fmla="*/ 50 w 5"/>
                  <a:gd name="T9" fmla="*/ 2 h 9"/>
                  <a:gd name="T10" fmla="*/ 1 w 5"/>
                  <a:gd name="T11" fmla="*/ 1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solidFill>
                <a:srgbClr val="FFC2C2"/>
              </a:solidFill>
              <a:ln w="3175" cap="rnd">
                <a:solidFill>
                  <a:srgbClr val="C29494"/>
                </a:solidFill>
                <a:round/>
                <a:headEnd/>
                <a:tailEnd/>
              </a:ln>
            </p:spPr>
            <p:txBody>
              <a:bodyPr/>
              <a:lstStyle/>
              <a:p>
                <a:endParaRPr lang="en-US"/>
              </a:p>
            </p:txBody>
          </p:sp>
          <p:sp>
            <p:nvSpPr>
              <p:cNvPr id="1058" name="Freeform 1059"/>
              <p:cNvSpPr>
                <a:spLocks noChangeAspect="1"/>
              </p:cNvSpPr>
              <p:nvPr/>
            </p:nvSpPr>
            <p:spPr bwMode="auto">
              <a:xfrm>
                <a:off x="1793" y="1267"/>
                <a:ext cx="23" cy="18"/>
              </a:xfrm>
              <a:custGeom>
                <a:avLst/>
                <a:gdLst>
                  <a:gd name="T0" fmla="*/ 222 w 19"/>
                  <a:gd name="T1" fmla="*/ 0 h 15"/>
                  <a:gd name="T2" fmla="*/ 284 w 19"/>
                  <a:gd name="T3" fmla="*/ 2 h 15"/>
                  <a:gd name="T4" fmla="*/ 183 w 19"/>
                  <a:gd name="T5" fmla="*/ 86 h 15"/>
                  <a:gd name="T6" fmla="*/ 125 w 19"/>
                  <a:gd name="T7" fmla="*/ 175 h 15"/>
                  <a:gd name="T8" fmla="*/ 2 w 19"/>
                  <a:gd name="T9" fmla="*/ 179 h 15"/>
                  <a:gd name="T10" fmla="*/ 0 w 19"/>
                  <a:gd name="T11" fmla="*/ 146 h 15"/>
                  <a:gd name="T12" fmla="*/ 103 w 19"/>
                  <a:gd name="T13" fmla="*/ 72 h 15"/>
                  <a:gd name="T14" fmla="*/ 183 w 19"/>
                  <a:gd name="T15" fmla="*/ 2 h 15"/>
                  <a:gd name="T16" fmla="*/ 222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rgbClr val="FFC2C2"/>
              </a:solidFill>
              <a:ln w="3175" cap="rnd">
                <a:solidFill>
                  <a:srgbClr val="C29494"/>
                </a:solidFill>
                <a:round/>
                <a:headEnd/>
                <a:tailEnd/>
              </a:ln>
            </p:spPr>
            <p:txBody>
              <a:bodyPr/>
              <a:lstStyle/>
              <a:p>
                <a:endParaRPr lang="en-US"/>
              </a:p>
            </p:txBody>
          </p:sp>
          <p:sp>
            <p:nvSpPr>
              <p:cNvPr id="1059" name="Freeform 1060"/>
              <p:cNvSpPr>
                <a:spLocks noChangeAspect="1"/>
              </p:cNvSpPr>
              <p:nvPr/>
            </p:nvSpPr>
            <p:spPr bwMode="auto">
              <a:xfrm>
                <a:off x="1807" y="1258"/>
                <a:ext cx="16" cy="8"/>
              </a:xfrm>
              <a:custGeom>
                <a:avLst/>
                <a:gdLst>
                  <a:gd name="T0" fmla="*/ 1 w 14"/>
                  <a:gd name="T1" fmla="*/ 207 h 6"/>
                  <a:gd name="T2" fmla="*/ 64 w 14"/>
                  <a:gd name="T3" fmla="*/ 1 h 6"/>
                  <a:gd name="T4" fmla="*/ 91 w 14"/>
                  <a:gd name="T5" fmla="*/ 116 h 6"/>
                  <a:gd name="T6" fmla="*/ 49 w 14"/>
                  <a:gd name="T7" fmla="*/ 207 h 6"/>
                  <a:gd name="T8" fmla="*/ 1 w 14"/>
                  <a:gd name="T9" fmla="*/ 207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solidFill>
                <a:srgbClr val="FFC2C2"/>
              </a:solidFill>
              <a:ln w="3175" cap="rnd">
                <a:solidFill>
                  <a:srgbClr val="C29494"/>
                </a:solidFill>
                <a:round/>
                <a:headEnd/>
                <a:tailEnd/>
              </a:ln>
            </p:spPr>
            <p:txBody>
              <a:bodyPr/>
              <a:lstStyle/>
              <a:p>
                <a:endParaRPr lang="en-US"/>
              </a:p>
            </p:txBody>
          </p:sp>
          <p:sp>
            <p:nvSpPr>
              <p:cNvPr id="1060" name="Freeform 1061"/>
              <p:cNvSpPr>
                <a:spLocks noChangeAspect="1"/>
              </p:cNvSpPr>
              <p:nvPr/>
            </p:nvSpPr>
            <p:spPr bwMode="auto">
              <a:xfrm>
                <a:off x="1786" y="1257"/>
                <a:ext cx="13" cy="6"/>
              </a:xfrm>
              <a:custGeom>
                <a:avLst/>
                <a:gdLst>
                  <a:gd name="T0" fmla="*/ 1 w 11"/>
                  <a:gd name="T1" fmla="*/ 2 h 5"/>
                  <a:gd name="T2" fmla="*/ 41 w 11"/>
                  <a:gd name="T3" fmla="*/ 60 h 5"/>
                  <a:gd name="T4" fmla="*/ 110 w 11"/>
                  <a:gd name="T5" fmla="*/ 42 h 5"/>
                  <a:gd name="T6" fmla="*/ 93 w 11"/>
                  <a:gd name="T7" fmla="*/ 1 h 5"/>
                  <a:gd name="T8" fmla="*/ 1 w 11"/>
                  <a:gd name="T9" fmla="*/ 2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solidFill>
                <a:srgbClr val="FFC2C2"/>
              </a:solidFill>
              <a:ln w="3175" cap="rnd">
                <a:solidFill>
                  <a:srgbClr val="C29494"/>
                </a:solidFill>
                <a:round/>
                <a:headEnd/>
                <a:tailEnd/>
              </a:ln>
            </p:spPr>
            <p:txBody>
              <a:bodyPr/>
              <a:lstStyle/>
              <a:p>
                <a:endParaRPr lang="en-US"/>
              </a:p>
            </p:txBody>
          </p:sp>
          <p:sp>
            <p:nvSpPr>
              <p:cNvPr id="1061" name="Freeform 1062"/>
              <p:cNvSpPr>
                <a:spLocks noChangeAspect="1"/>
              </p:cNvSpPr>
              <p:nvPr/>
            </p:nvSpPr>
            <p:spPr bwMode="auto">
              <a:xfrm>
                <a:off x="1798" y="1293"/>
                <a:ext cx="9" cy="9"/>
              </a:xfrm>
              <a:custGeom>
                <a:avLst/>
                <a:gdLst>
                  <a:gd name="T0" fmla="*/ 1 w 7"/>
                  <a:gd name="T1" fmla="*/ 76 h 7"/>
                  <a:gd name="T2" fmla="*/ 1 w 7"/>
                  <a:gd name="T3" fmla="*/ 208 h 7"/>
                  <a:gd name="T4" fmla="*/ 126 w 7"/>
                  <a:gd name="T5" fmla="*/ 162 h 7"/>
                  <a:gd name="T6" fmla="*/ 208 w 7"/>
                  <a:gd name="T7" fmla="*/ 76 h 7"/>
                  <a:gd name="T8" fmla="*/ 1 w 7"/>
                  <a:gd name="T9" fmla="*/ 76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solidFill>
                <a:srgbClr val="FFC2C2"/>
              </a:solidFill>
              <a:ln w="3175" cap="rnd">
                <a:solidFill>
                  <a:srgbClr val="C29494"/>
                </a:solidFill>
                <a:round/>
                <a:headEnd/>
                <a:tailEnd/>
              </a:ln>
            </p:spPr>
            <p:txBody>
              <a:bodyPr/>
              <a:lstStyle/>
              <a:p>
                <a:endParaRPr lang="en-US"/>
              </a:p>
            </p:txBody>
          </p:sp>
          <p:sp>
            <p:nvSpPr>
              <p:cNvPr id="1062" name="Freeform 1063"/>
              <p:cNvSpPr>
                <a:spLocks noChangeAspect="1"/>
              </p:cNvSpPr>
              <p:nvPr/>
            </p:nvSpPr>
            <p:spPr bwMode="auto">
              <a:xfrm>
                <a:off x="1695" y="1248"/>
                <a:ext cx="14" cy="7"/>
              </a:xfrm>
              <a:custGeom>
                <a:avLst/>
                <a:gdLst>
                  <a:gd name="T0" fmla="*/ 2 w 12"/>
                  <a:gd name="T1" fmla="*/ 1 h 6"/>
                  <a:gd name="T2" fmla="*/ 47 w 12"/>
                  <a:gd name="T3" fmla="*/ 47 h 6"/>
                  <a:gd name="T4" fmla="*/ 103 w 12"/>
                  <a:gd name="T5" fmla="*/ 47 h 6"/>
                  <a:gd name="T6" fmla="*/ 89 w 12"/>
                  <a:gd name="T7" fmla="*/ 1 h 6"/>
                  <a:gd name="T8" fmla="*/ 2 w 12"/>
                  <a:gd name="T9" fmla="*/ 1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solidFill>
                <a:srgbClr val="FFC2C2"/>
              </a:solidFill>
              <a:ln w="3175" cap="rnd">
                <a:solidFill>
                  <a:srgbClr val="C29494"/>
                </a:solidFill>
                <a:round/>
                <a:headEnd/>
                <a:tailEnd/>
              </a:ln>
            </p:spPr>
            <p:txBody>
              <a:bodyPr/>
              <a:lstStyle/>
              <a:p>
                <a:endParaRPr lang="en-US"/>
              </a:p>
            </p:txBody>
          </p:sp>
          <p:sp>
            <p:nvSpPr>
              <p:cNvPr id="1063" name="Freeform 1064"/>
              <p:cNvSpPr>
                <a:spLocks noChangeAspect="1"/>
              </p:cNvSpPr>
              <p:nvPr/>
            </p:nvSpPr>
            <p:spPr bwMode="auto">
              <a:xfrm>
                <a:off x="1802" y="1149"/>
                <a:ext cx="61" cy="31"/>
              </a:xfrm>
              <a:custGeom>
                <a:avLst/>
                <a:gdLst>
                  <a:gd name="T0" fmla="*/ 254 w 51"/>
                  <a:gd name="T1" fmla="*/ 60 h 26"/>
                  <a:gd name="T2" fmla="*/ 403 w 51"/>
                  <a:gd name="T3" fmla="*/ 50 h 26"/>
                  <a:gd name="T4" fmla="*/ 516 w 51"/>
                  <a:gd name="T5" fmla="*/ 123 h 26"/>
                  <a:gd name="T6" fmla="*/ 577 w 51"/>
                  <a:gd name="T7" fmla="*/ 155 h 26"/>
                  <a:gd name="T8" fmla="*/ 622 w 51"/>
                  <a:gd name="T9" fmla="*/ 249 h 26"/>
                  <a:gd name="T10" fmla="*/ 617 w 51"/>
                  <a:gd name="T11" fmla="*/ 264 h 26"/>
                  <a:gd name="T12" fmla="*/ 512 w 51"/>
                  <a:gd name="T13" fmla="*/ 249 h 26"/>
                  <a:gd name="T14" fmla="*/ 337 w 51"/>
                  <a:gd name="T15" fmla="*/ 250 h 26"/>
                  <a:gd name="T16" fmla="*/ 197 w 51"/>
                  <a:gd name="T17" fmla="*/ 298 h 26"/>
                  <a:gd name="T18" fmla="*/ 123 w 51"/>
                  <a:gd name="T19" fmla="*/ 298 h 26"/>
                  <a:gd name="T20" fmla="*/ 72 w 51"/>
                  <a:gd name="T21" fmla="*/ 249 h 26"/>
                  <a:gd name="T22" fmla="*/ 86 w 51"/>
                  <a:gd name="T23" fmla="*/ 175 h 26"/>
                  <a:gd name="T24" fmla="*/ 72 w 51"/>
                  <a:gd name="T25" fmla="*/ 155 h 26"/>
                  <a:gd name="T26" fmla="*/ 0 w 51"/>
                  <a:gd name="T27" fmla="*/ 147 h 26"/>
                  <a:gd name="T28" fmla="*/ 50 w 51"/>
                  <a:gd name="T29" fmla="*/ 1 h 26"/>
                  <a:gd name="T30" fmla="*/ 103 w 51"/>
                  <a:gd name="T31" fmla="*/ 1 h 26"/>
                  <a:gd name="T32" fmla="*/ 254 w 51"/>
                  <a:gd name="T33" fmla="*/ 6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rgbClr val="FFC2C2"/>
              </a:solidFill>
              <a:ln w="3175" cap="rnd">
                <a:solidFill>
                  <a:srgbClr val="C29494"/>
                </a:solidFill>
                <a:round/>
                <a:headEnd/>
                <a:tailEnd/>
              </a:ln>
            </p:spPr>
            <p:txBody>
              <a:bodyPr/>
              <a:lstStyle/>
              <a:p>
                <a:endParaRPr lang="en-US"/>
              </a:p>
            </p:txBody>
          </p:sp>
          <p:sp>
            <p:nvSpPr>
              <p:cNvPr id="1064" name="Freeform 1065"/>
              <p:cNvSpPr>
                <a:spLocks noChangeAspect="1"/>
              </p:cNvSpPr>
              <p:nvPr/>
            </p:nvSpPr>
            <p:spPr bwMode="auto">
              <a:xfrm>
                <a:off x="1606" y="1139"/>
                <a:ext cx="78" cy="61"/>
              </a:xfrm>
              <a:custGeom>
                <a:avLst/>
                <a:gdLst>
                  <a:gd name="T0" fmla="*/ 794 w 65"/>
                  <a:gd name="T1" fmla="*/ 77 h 50"/>
                  <a:gd name="T2" fmla="*/ 841 w 65"/>
                  <a:gd name="T3" fmla="*/ 94 h 50"/>
                  <a:gd name="T4" fmla="*/ 733 w 65"/>
                  <a:gd name="T5" fmla="*/ 209 h 50"/>
                  <a:gd name="T6" fmla="*/ 624 w 65"/>
                  <a:gd name="T7" fmla="*/ 360 h 50"/>
                  <a:gd name="T8" fmla="*/ 490 w 65"/>
                  <a:gd name="T9" fmla="*/ 527 h 50"/>
                  <a:gd name="T10" fmla="*/ 302 w 65"/>
                  <a:gd name="T11" fmla="*/ 462 h 50"/>
                  <a:gd name="T12" fmla="*/ 215 w 65"/>
                  <a:gd name="T13" fmla="*/ 493 h 50"/>
                  <a:gd name="T14" fmla="*/ 215 w 65"/>
                  <a:gd name="T15" fmla="*/ 527 h 50"/>
                  <a:gd name="T16" fmla="*/ 274 w 65"/>
                  <a:gd name="T17" fmla="*/ 537 h 50"/>
                  <a:gd name="T18" fmla="*/ 302 w 65"/>
                  <a:gd name="T19" fmla="*/ 603 h 50"/>
                  <a:gd name="T20" fmla="*/ 149 w 65"/>
                  <a:gd name="T21" fmla="*/ 798 h 50"/>
                  <a:gd name="T22" fmla="*/ 122 w 65"/>
                  <a:gd name="T23" fmla="*/ 784 h 50"/>
                  <a:gd name="T24" fmla="*/ 1 w 65"/>
                  <a:gd name="T25" fmla="*/ 784 h 50"/>
                  <a:gd name="T26" fmla="*/ 42 w 65"/>
                  <a:gd name="T27" fmla="*/ 728 h 50"/>
                  <a:gd name="T28" fmla="*/ 42 w 65"/>
                  <a:gd name="T29" fmla="*/ 597 h 50"/>
                  <a:gd name="T30" fmla="*/ 0 w 65"/>
                  <a:gd name="T31" fmla="*/ 527 h 50"/>
                  <a:gd name="T32" fmla="*/ 42 w 65"/>
                  <a:gd name="T33" fmla="*/ 296 h 50"/>
                  <a:gd name="T34" fmla="*/ 42 w 65"/>
                  <a:gd name="T35" fmla="*/ 255 h 50"/>
                  <a:gd name="T36" fmla="*/ 60 w 65"/>
                  <a:gd name="T37" fmla="*/ 162 h 50"/>
                  <a:gd name="T38" fmla="*/ 175 w 65"/>
                  <a:gd name="T39" fmla="*/ 198 h 50"/>
                  <a:gd name="T40" fmla="*/ 190 w 65"/>
                  <a:gd name="T41" fmla="*/ 171 h 50"/>
                  <a:gd name="T42" fmla="*/ 122 w 65"/>
                  <a:gd name="T43" fmla="*/ 77 h 50"/>
                  <a:gd name="T44" fmla="*/ 179 w 65"/>
                  <a:gd name="T45" fmla="*/ 52 h 50"/>
                  <a:gd name="T46" fmla="*/ 329 w 65"/>
                  <a:gd name="T47" fmla="*/ 1 h 50"/>
                  <a:gd name="T48" fmla="*/ 362 w 65"/>
                  <a:gd name="T49" fmla="*/ 52 h 50"/>
                  <a:gd name="T50" fmla="*/ 408 w 65"/>
                  <a:gd name="T51" fmla="*/ 1 h 50"/>
                  <a:gd name="T52" fmla="*/ 552 w 65"/>
                  <a:gd name="T53" fmla="*/ 2 h 50"/>
                  <a:gd name="T54" fmla="*/ 569 w 65"/>
                  <a:gd name="T55" fmla="*/ 77 h 50"/>
                  <a:gd name="T56" fmla="*/ 625 w 65"/>
                  <a:gd name="T57" fmla="*/ 2 h 50"/>
                  <a:gd name="T58" fmla="*/ 794 w 65"/>
                  <a:gd name="T59" fmla="*/ 77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chemeClr val="bg1"/>
              </a:solidFill>
              <a:ln w="3175" cap="rnd">
                <a:solidFill>
                  <a:srgbClr val="C29494"/>
                </a:solidFill>
                <a:round/>
                <a:headEnd/>
                <a:tailEnd/>
              </a:ln>
            </p:spPr>
            <p:txBody>
              <a:bodyPr/>
              <a:lstStyle/>
              <a:p>
                <a:endParaRPr lang="en-US"/>
              </a:p>
            </p:txBody>
          </p:sp>
          <p:sp>
            <p:nvSpPr>
              <p:cNvPr id="1065" name="Freeform 1066"/>
              <p:cNvSpPr>
                <a:spLocks noChangeAspect="1"/>
              </p:cNvSpPr>
              <p:nvPr/>
            </p:nvSpPr>
            <p:spPr bwMode="auto">
              <a:xfrm>
                <a:off x="1519" y="1147"/>
                <a:ext cx="76" cy="69"/>
              </a:xfrm>
              <a:custGeom>
                <a:avLst/>
                <a:gdLst>
                  <a:gd name="T0" fmla="*/ 494 w 64"/>
                  <a:gd name="T1" fmla="*/ 251 h 58"/>
                  <a:gd name="T2" fmla="*/ 528 w 64"/>
                  <a:gd name="T3" fmla="*/ 199 h 58"/>
                  <a:gd name="T4" fmla="*/ 645 w 64"/>
                  <a:gd name="T5" fmla="*/ 140 h 58"/>
                  <a:gd name="T6" fmla="*/ 616 w 64"/>
                  <a:gd name="T7" fmla="*/ 99 h 58"/>
                  <a:gd name="T8" fmla="*/ 697 w 64"/>
                  <a:gd name="T9" fmla="*/ 42 h 58"/>
                  <a:gd name="T10" fmla="*/ 656 w 64"/>
                  <a:gd name="T11" fmla="*/ 0 h 58"/>
                  <a:gd name="T12" fmla="*/ 528 w 64"/>
                  <a:gd name="T13" fmla="*/ 42 h 58"/>
                  <a:gd name="T14" fmla="*/ 428 w 64"/>
                  <a:gd name="T15" fmla="*/ 59 h 58"/>
                  <a:gd name="T16" fmla="*/ 360 w 64"/>
                  <a:gd name="T17" fmla="*/ 42 h 58"/>
                  <a:gd name="T18" fmla="*/ 318 w 64"/>
                  <a:gd name="T19" fmla="*/ 50 h 58"/>
                  <a:gd name="T20" fmla="*/ 295 w 64"/>
                  <a:gd name="T21" fmla="*/ 2 h 58"/>
                  <a:gd name="T22" fmla="*/ 226 w 64"/>
                  <a:gd name="T23" fmla="*/ 59 h 58"/>
                  <a:gd name="T24" fmla="*/ 286 w 64"/>
                  <a:gd name="T25" fmla="*/ 99 h 58"/>
                  <a:gd name="T26" fmla="*/ 254 w 64"/>
                  <a:gd name="T27" fmla="*/ 118 h 58"/>
                  <a:gd name="T28" fmla="*/ 178 w 64"/>
                  <a:gd name="T29" fmla="*/ 83 h 58"/>
                  <a:gd name="T30" fmla="*/ 171 w 64"/>
                  <a:gd name="T31" fmla="*/ 118 h 58"/>
                  <a:gd name="T32" fmla="*/ 248 w 64"/>
                  <a:gd name="T33" fmla="*/ 167 h 58"/>
                  <a:gd name="T34" fmla="*/ 303 w 64"/>
                  <a:gd name="T35" fmla="*/ 167 h 58"/>
                  <a:gd name="T36" fmla="*/ 254 w 64"/>
                  <a:gd name="T37" fmla="*/ 214 h 58"/>
                  <a:gd name="T38" fmla="*/ 298 w 64"/>
                  <a:gd name="T39" fmla="*/ 255 h 58"/>
                  <a:gd name="T40" fmla="*/ 226 w 64"/>
                  <a:gd name="T41" fmla="*/ 335 h 58"/>
                  <a:gd name="T42" fmla="*/ 144 w 64"/>
                  <a:gd name="T43" fmla="*/ 311 h 58"/>
                  <a:gd name="T44" fmla="*/ 96 w 64"/>
                  <a:gd name="T45" fmla="*/ 251 h 58"/>
                  <a:gd name="T46" fmla="*/ 48 w 64"/>
                  <a:gd name="T47" fmla="*/ 251 h 58"/>
                  <a:gd name="T48" fmla="*/ 0 w 64"/>
                  <a:gd name="T49" fmla="*/ 311 h 58"/>
                  <a:gd name="T50" fmla="*/ 2 w 64"/>
                  <a:gd name="T51" fmla="*/ 399 h 58"/>
                  <a:gd name="T52" fmla="*/ 96 w 64"/>
                  <a:gd name="T53" fmla="*/ 428 h 58"/>
                  <a:gd name="T54" fmla="*/ 144 w 64"/>
                  <a:gd name="T55" fmla="*/ 440 h 58"/>
                  <a:gd name="T56" fmla="*/ 226 w 64"/>
                  <a:gd name="T57" fmla="*/ 504 h 58"/>
                  <a:gd name="T58" fmla="*/ 248 w 64"/>
                  <a:gd name="T59" fmla="*/ 557 h 58"/>
                  <a:gd name="T60" fmla="*/ 298 w 64"/>
                  <a:gd name="T61" fmla="*/ 592 h 58"/>
                  <a:gd name="T62" fmla="*/ 303 w 64"/>
                  <a:gd name="T63" fmla="*/ 654 h 58"/>
                  <a:gd name="T64" fmla="*/ 360 w 64"/>
                  <a:gd name="T65" fmla="*/ 654 h 58"/>
                  <a:gd name="T66" fmla="*/ 404 w 64"/>
                  <a:gd name="T67" fmla="*/ 663 h 58"/>
                  <a:gd name="T68" fmla="*/ 457 w 64"/>
                  <a:gd name="T69" fmla="*/ 606 h 58"/>
                  <a:gd name="T70" fmla="*/ 445 w 64"/>
                  <a:gd name="T71" fmla="*/ 557 h 58"/>
                  <a:gd name="T72" fmla="*/ 494 w 64"/>
                  <a:gd name="T73" fmla="*/ 592 h 58"/>
                  <a:gd name="T74" fmla="*/ 587 w 64"/>
                  <a:gd name="T75" fmla="*/ 592 h 58"/>
                  <a:gd name="T76" fmla="*/ 645 w 64"/>
                  <a:gd name="T77" fmla="*/ 538 h 58"/>
                  <a:gd name="T78" fmla="*/ 633 w 64"/>
                  <a:gd name="T79" fmla="*/ 440 h 58"/>
                  <a:gd name="T80" fmla="*/ 704 w 64"/>
                  <a:gd name="T81" fmla="*/ 388 h 58"/>
                  <a:gd name="T82" fmla="*/ 697 w 64"/>
                  <a:gd name="T83" fmla="*/ 352 h 58"/>
                  <a:gd name="T84" fmla="*/ 602 w 64"/>
                  <a:gd name="T85" fmla="*/ 352 h 58"/>
                  <a:gd name="T86" fmla="*/ 633 w 64"/>
                  <a:gd name="T87" fmla="*/ 299 h 58"/>
                  <a:gd name="T88" fmla="*/ 602 w 64"/>
                  <a:gd name="T89" fmla="*/ 249 h 58"/>
                  <a:gd name="T90" fmla="*/ 553 w 64"/>
                  <a:gd name="T91" fmla="*/ 214 h 58"/>
                  <a:gd name="T92" fmla="*/ 494 w 64"/>
                  <a:gd name="T93" fmla="*/ 251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chemeClr val="bg1"/>
              </a:solidFill>
              <a:ln w="3175" cap="rnd">
                <a:solidFill>
                  <a:srgbClr val="C29494"/>
                </a:solidFill>
                <a:round/>
                <a:headEnd/>
                <a:tailEnd/>
              </a:ln>
            </p:spPr>
            <p:txBody>
              <a:bodyPr/>
              <a:lstStyle/>
              <a:p>
                <a:endParaRPr lang="en-US"/>
              </a:p>
            </p:txBody>
          </p:sp>
          <p:sp>
            <p:nvSpPr>
              <p:cNvPr id="1066" name="Freeform 1067"/>
              <p:cNvSpPr>
                <a:spLocks noChangeAspect="1"/>
              </p:cNvSpPr>
              <p:nvPr/>
            </p:nvSpPr>
            <p:spPr bwMode="auto">
              <a:xfrm>
                <a:off x="1563" y="1139"/>
                <a:ext cx="25" cy="11"/>
              </a:xfrm>
              <a:custGeom>
                <a:avLst/>
                <a:gdLst>
                  <a:gd name="T0" fmla="*/ 42 w 21"/>
                  <a:gd name="T1" fmla="*/ 119 h 9"/>
                  <a:gd name="T2" fmla="*/ 1 w 21"/>
                  <a:gd name="T3" fmla="*/ 133 h 9"/>
                  <a:gd name="T4" fmla="*/ 71 w 21"/>
                  <a:gd name="T5" fmla="*/ 145 h 9"/>
                  <a:gd name="T6" fmla="*/ 148 w 21"/>
                  <a:gd name="T7" fmla="*/ 119 h 9"/>
                  <a:gd name="T8" fmla="*/ 210 w 21"/>
                  <a:gd name="T9" fmla="*/ 79 h 9"/>
                  <a:gd name="T10" fmla="*/ 214 w 21"/>
                  <a:gd name="T11" fmla="*/ 2 h 9"/>
                  <a:gd name="T12" fmla="*/ 170 w 21"/>
                  <a:gd name="T13" fmla="*/ 53 h 9"/>
                  <a:gd name="T14" fmla="*/ 85 w 21"/>
                  <a:gd name="T15" fmla="*/ 79 h 9"/>
                  <a:gd name="T16" fmla="*/ 42 w 21"/>
                  <a:gd name="T17" fmla="*/ 11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solidFill>
                <a:srgbClr val="FFC2C2"/>
              </a:solidFill>
              <a:ln w="3175" cap="rnd">
                <a:solidFill>
                  <a:srgbClr val="C29494"/>
                </a:solidFill>
                <a:round/>
                <a:headEnd/>
                <a:tailEnd/>
              </a:ln>
            </p:spPr>
            <p:txBody>
              <a:bodyPr/>
              <a:lstStyle/>
              <a:p>
                <a:endParaRPr lang="en-US"/>
              </a:p>
            </p:txBody>
          </p:sp>
          <p:sp>
            <p:nvSpPr>
              <p:cNvPr id="1067" name="Freeform 1068"/>
              <p:cNvSpPr>
                <a:spLocks noChangeAspect="1"/>
              </p:cNvSpPr>
              <p:nvPr/>
            </p:nvSpPr>
            <p:spPr bwMode="auto">
              <a:xfrm>
                <a:off x="1588" y="1164"/>
                <a:ext cx="9" cy="10"/>
              </a:xfrm>
              <a:custGeom>
                <a:avLst/>
                <a:gdLst>
                  <a:gd name="T0" fmla="*/ 162 w 7"/>
                  <a:gd name="T1" fmla="*/ 1 h 9"/>
                  <a:gd name="T2" fmla="*/ 231 w 7"/>
                  <a:gd name="T3" fmla="*/ 4 h 9"/>
                  <a:gd name="T4" fmla="*/ 162 w 7"/>
                  <a:gd name="T5" fmla="*/ 33 h 9"/>
                  <a:gd name="T6" fmla="*/ 1 w 7"/>
                  <a:gd name="T7" fmla="*/ 33 h 9"/>
                  <a:gd name="T8" fmla="*/ 1 w 7"/>
                  <a:gd name="T9" fmla="*/ 3 h 9"/>
                  <a:gd name="T10" fmla="*/ 162 w 7"/>
                  <a:gd name="T11" fmla="*/ 1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solidFill>
                <a:srgbClr val="FFC2C2"/>
              </a:solidFill>
              <a:ln w="3175" cap="rnd">
                <a:solidFill>
                  <a:srgbClr val="C29494"/>
                </a:solidFill>
                <a:round/>
                <a:headEnd/>
                <a:tailEnd/>
              </a:ln>
            </p:spPr>
            <p:txBody>
              <a:bodyPr/>
              <a:lstStyle/>
              <a:p>
                <a:endParaRPr lang="en-US"/>
              </a:p>
            </p:txBody>
          </p:sp>
          <p:sp>
            <p:nvSpPr>
              <p:cNvPr id="1068" name="Freeform 1069"/>
              <p:cNvSpPr>
                <a:spLocks noChangeAspect="1"/>
              </p:cNvSpPr>
              <p:nvPr/>
            </p:nvSpPr>
            <p:spPr bwMode="auto">
              <a:xfrm>
                <a:off x="1607" y="1100"/>
                <a:ext cx="45" cy="30"/>
              </a:xfrm>
              <a:custGeom>
                <a:avLst/>
                <a:gdLst>
                  <a:gd name="T0" fmla="*/ 567 w 37"/>
                  <a:gd name="T1" fmla="*/ 175 h 25"/>
                  <a:gd name="T2" fmla="*/ 525 w 37"/>
                  <a:gd name="T3" fmla="*/ 302 h 25"/>
                  <a:gd name="T4" fmla="*/ 484 w 37"/>
                  <a:gd name="T5" fmla="*/ 319 h 25"/>
                  <a:gd name="T6" fmla="*/ 331 w 37"/>
                  <a:gd name="T7" fmla="*/ 310 h 25"/>
                  <a:gd name="T8" fmla="*/ 240 w 37"/>
                  <a:gd name="T9" fmla="*/ 310 h 25"/>
                  <a:gd name="T10" fmla="*/ 224 w 37"/>
                  <a:gd name="T11" fmla="*/ 266 h 25"/>
                  <a:gd name="T12" fmla="*/ 162 w 37"/>
                  <a:gd name="T13" fmla="*/ 274 h 25"/>
                  <a:gd name="T14" fmla="*/ 109 w 37"/>
                  <a:gd name="T15" fmla="*/ 258 h 25"/>
                  <a:gd name="T16" fmla="*/ 109 w 37"/>
                  <a:gd name="T17" fmla="*/ 215 h 25"/>
                  <a:gd name="T18" fmla="*/ 61 w 37"/>
                  <a:gd name="T19" fmla="*/ 215 h 25"/>
                  <a:gd name="T20" fmla="*/ 50 w 37"/>
                  <a:gd name="T21" fmla="*/ 190 h 25"/>
                  <a:gd name="T22" fmla="*/ 0 w 37"/>
                  <a:gd name="T23" fmla="*/ 190 h 25"/>
                  <a:gd name="T24" fmla="*/ 50 w 37"/>
                  <a:gd name="T25" fmla="*/ 146 h 25"/>
                  <a:gd name="T26" fmla="*/ 159 w 37"/>
                  <a:gd name="T27" fmla="*/ 86 h 25"/>
                  <a:gd name="T28" fmla="*/ 286 w 37"/>
                  <a:gd name="T29" fmla="*/ 1 h 25"/>
                  <a:gd name="T30" fmla="*/ 371 w 37"/>
                  <a:gd name="T31" fmla="*/ 0 h 25"/>
                  <a:gd name="T32" fmla="*/ 490 w 37"/>
                  <a:gd name="T33" fmla="*/ 42 h 25"/>
                  <a:gd name="T34" fmla="*/ 575 w 37"/>
                  <a:gd name="T35" fmla="*/ 103 h 25"/>
                  <a:gd name="T36" fmla="*/ 567 w 37"/>
                  <a:gd name="T37" fmla="*/ 175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chemeClr val="bg1"/>
              </a:solidFill>
              <a:ln w="3175" cap="rnd">
                <a:solidFill>
                  <a:srgbClr val="C29494"/>
                </a:solidFill>
                <a:round/>
                <a:headEnd/>
                <a:tailEnd/>
              </a:ln>
            </p:spPr>
            <p:txBody>
              <a:bodyPr/>
              <a:lstStyle/>
              <a:p>
                <a:endParaRPr lang="en-US"/>
              </a:p>
            </p:txBody>
          </p:sp>
          <p:sp>
            <p:nvSpPr>
              <p:cNvPr id="1069" name="Freeform 1070"/>
              <p:cNvSpPr>
                <a:spLocks noChangeAspect="1"/>
              </p:cNvSpPr>
              <p:nvPr/>
            </p:nvSpPr>
            <p:spPr bwMode="auto">
              <a:xfrm>
                <a:off x="1636" y="1090"/>
                <a:ext cx="7" cy="9"/>
              </a:xfrm>
              <a:custGeom>
                <a:avLst/>
                <a:gdLst>
                  <a:gd name="T0" fmla="*/ 1 w 6"/>
                  <a:gd name="T1" fmla="*/ 1 h 7"/>
                  <a:gd name="T2" fmla="*/ 1 w 6"/>
                  <a:gd name="T3" fmla="*/ 162 h 7"/>
                  <a:gd name="T4" fmla="*/ 47 w 6"/>
                  <a:gd name="T5" fmla="*/ 208 h 7"/>
                  <a:gd name="T6" fmla="*/ 47 w 6"/>
                  <a:gd name="T7" fmla="*/ 1 h 7"/>
                  <a:gd name="T8" fmla="*/ 1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solidFill>
                <a:srgbClr val="FFC2C2"/>
              </a:solidFill>
              <a:ln w="3175" cap="rnd">
                <a:solidFill>
                  <a:srgbClr val="C29494"/>
                </a:solidFill>
                <a:round/>
                <a:headEnd/>
                <a:tailEnd/>
              </a:ln>
            </p:spPr>
            <p:txBody>
              <a:bodyPr/>
              <a:lstStyle/>
              <a:p>
                <a:endParaRPr lang="en-US"/>
              </a:p>
            </p:txBody>
          </p:sp>
          <p:sp>
            <p:nvSpPr>
              <p:cNvPr id="1070" name="Freeform 1071"/>
              <p:cNvSpPr>
                <a:spLocks noChangeAspect="1"/>
              </p:cNvSpPr>
              <p:nvPr/>
            </p:nvSpPr>
            <p:spPr bwMode="auto">
              <a:xfrm>
                <a:off x="1604" y="1099"/>
                <a:ext cx="15" cy="10"/>
              </a:xfrm>
              <a:custGeom>
                <a:avLst/>
                <a:gdLst>
                  <a:gd name="T0" fmla="*/ 97 w 13"/>
                  <a:gd name="T1" fmla="*/ 2 h 9"/>
                  <a:gd name="T2" fmla="*/ 84 w 13"/>
                  <a:gd name="T3" fmla="*/ 4 h 9"/>
                  <a:gd name="T4" fmla="*/ 58 w 13"/>
                  <a:gd name="T5" fmla="*/ 2 h 9"/>
                  <a:gd name="T6" fmla="*/ 37 w 13"/>
                  <a:gd name="T7" fmla="*/ 30 h 9"/>
                  <a:gd name="T8" fmla="*/ 1 w 13"/>
                  <a:gd name="T9" fmla="*/ 33 h 9"/>
                  <a:gd name="T10" fmla="*/ 2 w 13"/>
                  <a:gd name="T11" fmla="*/ 3 h 9"/>
                  <a:gd name="T12" fmla="*/ 43 w 13"/>
                  <a:gd name="T13" fmla="*/ 2 h 9"/>
                  <a:gd name="T14" fmla="*/ 77 w 13"/>
                  <a:gd name="T15" fmla="*/ 0 h 9"/>
                  <a:gd name="T16" fmla="*/ 97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rgbClr val="FFC2C2"/>
              </a:solidFill>
              <a:ln w="3175" cap="rnd">
                <a:solidFill>
                  <a:srgbClr val="C29494"/>
                </a:solidFill>
                <a:round/>
                <a:headEnd/>
                <a:tailEnd/>
              </a:ln>
            </p:spPr>
            <p:txBody>
              <a:bodyPr/>
              <a:lstStyle/>
              <a:p>
                <a:endParaRPr lang="en-US"/>
              </a:p>
            </p:txBody>
          </p:sp>
          <p:sp>
            <p:nvSpPr>
              <p:cNvPr id="1071" name="Freeform 1072"/>
              <p:cNvSpPr>
                <a:spLocks noChangeAspect="1"/>
              </p:cNvSpPr>
              <p:nvPr/>
            </p:nvSpPr>
            <p:spPr bwMode="auto">
              <a:xfrm>
                <a:off x="1460" y="1149"/>
                <a:ext cx="37" cy="27"/>
              </a:xfrm>
              <a:custGeom>
                <a:avLst/>
                <a:gdLst>
                  <a:gd name="T0" fmla="*/ 354 w 31"/>
                  <a:gd name="T1" fmla="*/ 72 h 22"/>
                  <a:gd name="T2" fmla="*/ 370 w 31"/>
                  <a:gd name="T3" fmla="*/ 133 h 22"/>
                  <a:gd name="T4" fmla="*/ 249 w 31"/>
                  <a:gd name="T5" fmla="*/ 301 h 22"/>
                  <a:gd name="T6" fmla="*/ 221 w 31"/>
                  <a:gd name="T7" fmla="*/ 369 h 22"/>
                  <a:gd name="T8" fmla="*/ 177 w 31"/>
                  <a:gd name="T9" fmla="*/ 298 h 22"/>
                  <a:gd name="T10" fmla="*/ 103 w 31"/>
                  <a:gd name="T11" fmla="*/ 171 h 22"/>
                  <a:gd name="T12" fmla="*/ 1 w 31"/>
                  <a:gd name="T13" fmla="*/ 133 h 22"/>
                  <a:gd name="T14" fmla="*/ 50 w 31"/>
                  <a:gd name="T15" fmla="*/ 72 h 22"/>
                  <a:gd name="T16" fmla="*/ 130 w 31"/>
                  <a:gd name="T17" fmla="*/ 59 h 22"/>
                  <a:gd name="T18" fmla="*/ 209 w 31"/>
                  <a:gd name="T19" fmla="*/ 59 h 22"/>
                  <a:gd name="T20" fmla="*/ 260 w 31"/>
                  <a:gd name="T21" fmla="*/ 0 h 22"/>
                  <a:gd name="T22" fmla="*/ 354 w 31"/>
                  <a:gd name="T23" fmla="*/ 7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rgbClr val="FFC2C2"/>
              </a:solidFill>
              <a:ln w="3175" cap="rnd">
                <a:solidFill>
                  <a:srgbClr val="C29494"/>
                </a:solidFill>
                <a:round/>
                <a:headEnd/>
                <a:tailEnd/>
              </a:ln>
            </p:spPr>
            <p:txBody>
              <a:bodyPr/>
              <a:lstStyle/>
              <a:p>
                <a:endParaRPr lang="en-US"/>
              </a:p>
            </p:txBody>
          </p:sp>
          <p:sp>
            <p:nvSpPr>
              <p:cNvPr id="1072" name="Freeform 1073"/>
              <p:cNvSpPr>
                <a:spLocks noChangeAspect="1"/>
              </p:cNvSpPr>
              <p:nvPr/>
            </p:nvSpPr>
            <p:spPr bwMode="auto">
              <a:xfrm>
                <a:off x="1289" y="1160"/>
                <a:ext cx="233" cy="131"/>
              </a:xfrm>
              <a:custGeom>
                <a:avLst/>
                <a:gdLst>
                  <a:gd name="T0" fmla="*/ 2048 w 194"/>
                  <a:gd name="T1" fmla="*/ 406 h 109"/>
                  <a:gd name="T2" fmla="*/ 2050 w 194"/>
                  <a:gd name="T3" fmla="*/ 657 h 109"/>
                  <a:gd name="T4" fmla="*/ 2277 w 194"/>
                  <a:gd name="T5" fmla="*/ 823 h 109"/>
                  <a:gd name="T6" fmla="*/ 2495 w 194"/>
                  <a:gd name="T7" fmla="*/ 949 h 109"/>
                  <a:gd name="T8" fmla="*/ 2388 w 194"/>
                  <a:gd name="T9" fmla="*/ 1043 h 109"/>
                  <a:gd name="T10" fmla="*/ 2198 w 194"/>
                  <a:gd name="T11" fmla="*/ 1060 h 109"/>
                  <a:gd name="T12" fmla="*/ 2091 w 194"/>
                  <a:gd name="T13" fmla="*/ 1089 h 109"/>
                  <a:gd name="T14" fmla="*/ 2146 w 194"/>
                  <a:gd name="T15" fmla="*/ 1208 h 109"/>
                  <a:gd name="T16" fmla="*/ 2277 w 194"/>
                  <a:gd name="T17" fmla="*/ 1189 h 109"/>
                  <a:gd name="T18" fmla="*/ 2023 w 194"/>
                  <a:gd name="T19" fmla="*/ 1344 h 109"/>
                  <a:gd name="T20" fmla="*/ 1830 w 194"/>
                  <a:gd name="T21" fmla="*/ 1309 h 109"/>
                  <a:gd name="T22" fmla="*/ 1684 w 194"/>
                  <a:gd name="T23" fmla="*/ 1238 h 109"/>
                  <a:gd name="T24" fmla="*/ 1655 w 194"/>
                  <a:gd name="T25" fmla="*/ 1160 h 109"/>
                  <a:gd name="T26" fmla="*/ 1356 w 194"/>
                  <a:gd name="T27" fmla="*/ 1300 h 109"/>
                  <a:gd name="T28" fmla="*/ 1161 w 194"/>
                  <a:gd name="T29" fmla="*/ 1371 h 109"/>
                  <a:gd name="T30" fmla="*/ 859 w 194"/>
                  <a:gd name="T31" fmla="*/ 1409 h 109"/>
                  <a:gd name="T32" fmla="*/ 558 w 194"/>
                  <a:gd name="T33" fmla="*/ 1300 h 109"/>
                  <a:gd name="T34" fmla="*/ 371 w 194"/>
                  <a:gd name="T35" fmla="*/ 1208 h 109"/>
                  <a:gd name="T36" fmla="*/ 179 w 194"/>
                  <a:gd name="T37" fmla="*/ 1124 h 109"/>
                  <a:gd name="T38" fmla="*/ 215 w 194"/>
                  <a:gd name="T39" fmla="*/ 965 h 109"/>
                  <a:gd name="T40" fmla="*/ 537 w 194"/>
                  <a:gd name="T41" fmla="*/ 906 h 109"/>
                  <a:gd name="T42" fmla="*/ 859 w 194"/>
                  <a:gd name="T43" fmla="*/ 930 h 109"/>
                  <a:gd name="T44" fmla="*/ 984 w 194"/>
                  <a:gd name="T45" fmla="*/ 882 h 109"/>
                  <a:gd name="T46" fmla="*/ 597 w 194"/>
                  <a:gd name="T47" fmla="*/ 774 h 109"/>
                  <a:gd name="T48" fmla="*/ 257 w 194"/>
                  <a:gd name="T49" fmla="*/ 803 h 109"/>
                  <a:gd name="T50" fmla="*/ 86 w 194"/>
                  <a:gd name="T51" fmla="*/ 713 h 109"/>
                  <a:gd name="T52" fmla="*/ 372 w 194"/>
                  <a:gd name="T53" fmla="*/ 611 h 109"/>
                  <a:gd name="T54" fmla="*/ 537 w 194"/>
                  <a:gd name="T55" fmla="*/ 562 h 109"/>
                  <a:gd name="T56" fmla="*/ 215 w 194"/>
                  <a:gd name="T57" fmla="*/ 611 h 109"/>
                  <a:gd name="T58" fmla="*/ 123 w 194"/>
                  <a:gd name="T59" fmla="*/ 611 h 109"/>
                  <a:gd name="T60" fmla="*/ 50 w 194"/>
                  <a:gd name="T61" fmla="*/ 536 h 109"/>
                  <a:gd name="T62" fmla="*/ 148 w 194"/>
                  <a:gd name="T63" fmla="*/ 406 h 109"/>
                  <a:gd name="T64" fmla="*/ 178 w 194"/>
                  <a:gd name="T65" fmla="*/ 270 h 109"/>
                  <a:gd name="T66" fmla="*/ 497 w 194"/>
                  <a:gd name="T67" fmla="*/ 87 h 109"/>
                  <a:gd name="T68" fmla="*/ 805 w 194"/>
                  <a:gd name="T69" fmla="*/ 1 h 109"/>
                  <a:gd name="T70" fmla="*/ 847 w 194"/>
                  <a:gd name="T71" fmla="*/ 151 h 109"/>
                  <a:gd name="T72" fmla="*/ 753 w 194"/>
                  <a:gd name="T73" fmla="*/ 257 h 109"/>
                  <a:gd name="T74" fmla="*/ 904 w 194"/>
                  <a:gd name="T75" fmla="*/ 214 h 109"/>
                  <a:gd name="T76" fmla="*/ 1214 w 194"/>
                  <a:gd name="T77" fmla="*/ 181 h 109"/>
                  <a:gd name="T78" fmla="*/ 1086 w 194"/>
                  <a:gd name="T79" fmla="*/ 338 h 109"/>
                  <a:gd name="T80" fmla="*/ 1221 w 194"/>
                  <a:gd name="T81" fmla="*/ 338 h 109"/>
                  <a:gd name="T82" fmla="*/ 1378 w 194"/>
                  <a:gd name="T83" fmla="*/ 262 h 109"/>
                  <a:gd name="T84" fmla="*/ 1420 w 194"/>
                  <a:gd name="T85" fmla="*/ 123 h 109"/>
                  <a:gd name="T86" fmla="*/ 1531 w 194"/>
                  <a:gd name="T87" fmla="*/ 389 h 109"/>
                  <a:gd name="T88" fmla="*/ 1729 w 194"/>
                  <a:gd name="T89" fmla="*/ 468 h 109"/>
                  <a:gd name="T90" fmla="*/ 1684 w 194"/>
                  <a:gd name="T91" fmla="*/ 151 h 109"/>
                  <a:gd name="T92" fmla="*/ 1839 w 194"/>
                  <a:gd name="T93" fmla="*/ 60 h 109"/>
                  <a:gd name="T94" fmla="*/ 2061 w 194"/>
                  <a:gd name="T95" fmla="*/ 151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chemeClr val="bg1"/>
              </a:solidFill>
              <a:ln w="3175" cap="rnd">
                <a:solidFill>
                  <a:srgbClr val="C29494"/>
                </a:solidFill>
                <a:round/>
                <a:headEnd/>
                <a:tailEnd/>
              </a:ln>
            </p:spPr>
            <p:txBody>
              <a:bodyPr/>
              <a:lstStyle/>
              <a:p>
                <a:endParaRPr lang="en-US"/>
              </a:p>
            </p:txBody>
          </p:sp>
          <p:sp>
            <p:nvSpPr>
              <p:cNvPr id="1073" name="Freeform 1074"/>
              <p:cNvSpPr>
                <a:spLocks noChangeAspect="1"/>
              </p:cNvSpPr>
              <p:nvPr/>
            </p:nvSpPr>
            <p:spPr bwMode="auto">
              <a:xfrm>
                <a:off x="1202" y="1129"/>
                <a:ext cx="153" cy="95"/>
              </a:xfrm>
              <a:custGeom>
                <a:avLst/>
                <a:gdLst>
                  <a:gd name="T0" fmla="*/ 1557 w 128"/>
                  <a:gd name="T1" fmla="*/ 309 h 79"/>
                  <a:gd name="T2" fmla="*/ 1534 w 128"/>
                  <a:gd name="T3" fmla="*/ 257 h 79"/>
                  <a:gd name="T4" fmla="*/ 1433 w 128"/>
                  <a:gd name="T5" fmla="*/ 214 h 79"/>
                  <a:gd name="T6" fmla="*/ 1348 w 128"/>
                  <a:gd name="T7" fmla="*/ 123 h 79"/>
                  <a:gd name="T8" fmla="*/ 1251 w 128"/>
                  <a:gd name="T9" fmla="*/ 88 h 79"/>
                  <a:gd name="T10" fmla="*/ 1179 w 128"/>
                  <a:gd name="T11" fmla="*/ 123 h 79"/>
                  <a:gd name="T12" fmla="*/ 1121 w 128"/>
                  <a:gd name="T13" fmla="*/ 178 h 79"/>
                  <a:gd name="T14" fmla="*/ 1088 w 128"/>
                  <a:gd name="T15" fmla="*/ 153 h 79"/>
                  <a:gd name="T16" fmla="*/ 1088 w 128"/>
                  <a:gd name="T17" fmla="*/ 123 h 79"/>
                  <a:gd name="T18" fmla="*/ 1047 w 128"/>
                  <a:gd name="T19" fmla="*/ 106 h 79"/>
                  <a:gd name="T20" fmla="*/ 1016 w 128"/>
                  <a:gd name="T21" fmla="*/ 148 h 79"/>
                  <a:gd name="T22" fmla="*/ 999 w 128"/>
                  <a:gd name="T23" fmla="*/ 106 h 79"/>
                  <a:gd name="T24" fmla="*/ 882 w 128"/>
                  <a:gd name="T25" fmla="*/ 61 h 79"/>
                  <a:gd name="T26" fmla="*/ 816 w 128"/>
                  <a:gd name="T27" fmla="*/ 1 h 79"/>
                  <a:gd name="T28" fmla="*/ 699 w 128"/>
                  <a:gd name="T29" fmla="*/ 51 h 79"/>
                  <a:gd name="T30" fmla="*/ 536 w 128"/>
                  <a:gd name="T31" fmla="*/ 51 h 79"/>
                  <a:gd name="T32" fmla="*/ 375 w 128"/>
                  <a:gd name="T33" fmla="*/ 51 h 79"/>
                  <a:gd name="T34" fmla="*/ 359 w 128"/>
                  <a:gd name="T35" fmla="*/ 61 h 79"/>
                  <a:gd name="T36" fmla="*/ 387 w 128"/>
                  <a:gd name="T37" fmla="*/ 178 h 79"/>
                  <a:gd name="T38" fmla="*/ 400 w 128"/>
                  <a:gd name="T39" fmla="*/ 234 h 79"/>
                  <a:gd name="T40" fmla="*/ 387 w 128"/>
                  <a:gd name="T41" fmla="*/ 274 h 79"/>
                  <a:gd name="T42" fmla="*/ 359 w 128"/>
                  <a:gd name="T43" fmla="*/ 329 h 79"/>
                  <a:gd name="T44" fmla="*/ 253 w 128"/>
                  <a:gd name="T45" fmla="*/ 406 h 79"/>
                  <a:gd name="T46" fmla="*/ 227 w 128"/>
                  <a:gd name="T47" fmla="*/ 414 h 79"/>
                  <a:gd name="T48" fmla="*/ 263 w 128"/>
                  <a:gd name="T49" fmla="*/ 463 h 79"/>
                  <a:gd name="T50" fmla="*/ 227 w 128"/>
                  <a:gd name="T51" fmla="*/ 498 h 79"/>
                  <a:gd name="T52" fmla="*/ 190 w 128"/>
                  <a:gd name="T53" fmla="*/ 498 h 79"/>
                  <a:gd name="T54" fmla="*/ 176 w 128"/>
                  <a:gd name="T55" fmla="*/ 595 h 79"/>
                  <a:gd name="T56" fmla="*/ 133 w 128"/>
                  <a:gd name="T57" fmla="*/ 595 h 79"/>
                  <a:gd name="T58" fmla="*/ 60 w 128"/>
                  <a:gd name="T59" fmla="*/ 716 h 79"/>
                  <a:gd name="T60" fmla="*/ 42 w 128"/>
                  <a:gd name="T61" fmla="*/ 756 h 79"/>
                  <a:gd name="T62" fmla="*/ 0 w 128"/>
                  <a:gd name="T63" fmla="*/ 778 h 79"/>
                  <a:gd name="T64" fmla="*/ 42 w 128"/>
                  <a:gd name="T65" fmla="*/ 804 h 79"/>
                  <a:gd name="T66" fmla="*/ 123 w 128"/>
                  <a:gd name="T67" fmla="*/ 778 h 79"/>
                  <a:gd name="T68" fmla="*/ 184 w 128"/>
                  <a:gd name="T69" fmla="*/ 806 h 79"/>
                  <a:gd name="T70" fmla="*/ 227 w 128"/>
                  <a:gd name="T71" fmla="*/ 849 h 79"/>
                  <a:gd name="T72" fmla="*/ 253 w 128"/>
                  <a:gd name="T73" fmla="*/ 909 h 79"/>
                  <a:gd name="T74" fmla="*/ 271 w 128"/>
                  <a:gd name="T75" fmla="*/ 994 h 79"/>
                  <a:gd name="T76" fmla="*/ 359 w 128"/>
                  <a:gd name="T77" fmla="*/ 1041 h 79"/>
                  <a:gd name="T78" fmla="*/ 387 w 128"/>
                  <a:gd name="T79" fmla="*/ 994 h 79"/>
                  <a:gd name="T80" fmla="*/ 510 w 128"/>
                  <a:gd name="T81" fmla="*/ 967 h 79"/>
                  <a:gd name="T82" fmla="*/ 513 w 128"/>
                  <a:gd name="T83" fmla="*/ 909 h 79"/>
                  <a:gd name="T84" fmla="*/ 536 w 128"/>
                  <a:gd name="T85" fmla="*/ 967 h 79"/>
                  <a:gd name="T86" fmla="*/ 613 w 128"/>
                  <a:gd name="T87" fmla="*/ 936 h 79"/>
                  <a:gd name="T88" fmla="*/ 666 w 128"/>
                  <a:gd name="T89" fmla="*/ 909 h 79"/>
                  <a:gd name="T90" fmla="*/ 729 w 128"/>
                  <a:gd name="T91" fmla="*/ 806 h 79"/>
                  <a:gd name="T92" fmla="*/ 729 w 128"/>
                  <a:gd name="T93" fmla="*/ 742 h 79"/>
                  <a:gd name="T94" fmla="*/ 790 w 128"/>
                  <a:gd name="T95" fmla="*/ 706 h 79"/>
                  <a:gd name="T96" fmla="*/ 882 w 128"/>
                  <a:gd name="T97" fmla="*/ 670 h 79"/>
                  <a:gd name="T98" fmla="*/ 951 w 128"/>
                  <a:gd name="T99" fmla="*/ 629 h 79"/>
                  <a:gd name="T100" fmla="*/ 975 w 128"/>
                  <a:gd name="T101" fmla="*/ 557 h 79"/>
                  <a:gd name="T102" fmla="*/ 1121 w 128"/>
                  <a:gd name="T103" fmla="*/ 488 h 79"/>
                  <a:gd name="T104" fmla="*/ 1244 w 128"/>
                  <a:gd name="T105" fmla="*/ 444 h 79"/>
                  <a:gd name="T106" fmla="*/ 1340 w 128"/>
                  <a:gd name="T107" fmla="*/ 385 h 79"/>
                  <a:gd name="T108" fmla="*/ 1409 w 128"/>
                  <a:gd name="T109" fmla="*/ 344 h 79"/>
                  <a:gd name="T110" fmla="*/ 1506 w 128"/>
                  <a:gd name="T111" fmla="*/ 338 h 79"/>
                  <a:gd name="T112" fmla="*/ 1557 w 128"/>
                  <a:gd name="T113" fmla="*/ 30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chemeClr val="bg1"/>
              </a:solidFill>
              <a:ln w="3175" cap="rnd">
                <a:solidFill>
                  <a:srgbClr val="C29494"/>
                </a:solidFill>
                <a:round/>
                <a:headEnd/>
                <a:tailEnd/>
              </a:ln>
            </p:spPr>
            <p:txBody>
              <a:bodyPr/>
              <a:lstStyle/>
              <a:p>
                <a:endParaRPr lang="en-US"/>
              </a:p>
            </p:txBody>
          </p:sp>
          <p:sp>
            <p:nvSpPr>
              <p:cNvPr id="1074" name="Freeform 1075"/>
              <p:cNvSpPr>
                <a:spLocks noChangeAspect="1"/>
              </p:cNvSpPr>
              <p:nvPr/>
            </p:nvSpPr>
            <p:spPr bwMode="auto">
              <a:xfrm>
                <a:off x="1339" y="1065"/>
                <a:ext cx="164" cy="72"/>
              </a:xfrm>
              <a:custGeom>
                <a:avLst/>
                <a:gdLst>
                  <a:gd name="T0" fmla="*/ 1452 w 137"/>
                  <a:gd name="T1" fmla="*/ 310 h 60"/>
                  <a:gd name="T2" fmla="*/ 1324 w 137"/>
                  <a:gd name="T3" fmla="*/ 329 h 60"/>
                  <a:gd name="T4" fmla="*/ 1324 w 137"/>
                  <a:gd name="T5" fmla="*/ 215 h 60"/>
                  <a:gd name="T6" fmla="*/ 1314 w 137"/>
                  <a:gd name="T7" fmla="*/ 124 h 60"/>
                  <a:gd name="T8" fmla="*/ 1311 w 137"/>
                  <a:gd name="T9" fmla="*/ 0 h 60"/>
                  <a:gd name="T10" fmla="*/ 1107 w 137"/>
                  <a:gd name="T11" fmla="*/ 122 h 60"/>
                  <a:gd name="T12" fmla="*/ 1107 w 137"/>
                  <a:gd name="T13" fmla="*/ 210 h 60"/>
                  <a:gd name="T14" fmla="*/ 1071 w 137"/>
                  <a:gd name="T15" fmla="*/ 302 h 60"/>
                  <a:gd name="T16" fmla="*/ 1198 w 137"/>
                  <a:gd name="T17" fmla="*/ 340 h 60"/>
                  <a:gd name="T18" fmla="*/ 1106 w 137"/>
                  <a:gd name="T19" fmla="*/ 395 h 60"/>
                  <a:gd name="T20" fmla="*/ 952 w 137"/>
                  <a:gd name="T21" fmla="*/ 372 h 60"/>
                  <a:gd name="T22" fmla="*/ 895 w 137"/>
                  <a:gd name="T23" fmla="*/ 329 h 60"/>
                  <a:gd name="T24" fmla="*/ 773 w 137"/>
                  <a:gd name="T25" fmla="*/ 329 h 60"/>
                  <a:gd name="T26" fmla="*/ 747 w 137"/>
                  <a:gd name="T27" fmla="*/ 215 h 60"/>
                  <a:gd name="T28" fmla="*/ 645 w 137"/>
                  <a:gd name="T29" fmla="*/ 179 h 60"/>
                  <a:gd name="T30" fmla="*/ 583 w 137"/>
                  <a:gd name="T31" fmla="*/ 146 h 60"/>
                  <a:gd name="T32" fmla="*/ 487 w 137"/>
                  <a:gd name="T33" fmla="*/ 122 h 60"/>
                  <a:gd name="T34" fmla="*/ 326 w 137"/>
                  <a:gd name="T35" fmla="*/ 179 h 60"/>
                  <a:gd name="T36" fmla="*/ 435 w 137"/>
                  <a:gd name="T37" fmla="*/ 210 h 60"/>
                  <a:gd name="T38" fmla="*/ 303 w 137"/>
                  <a:gd name="T39" fmla="*/ 210 h 60"/>
                  <a:gd name="T40" fmla="*/ 176 w 137"/>
                  <a:gd name="T41" fmla="*/ 310 h 60"/>
                  <a:gd name="T42" fmla="*/ 377 w 137"/>
                  <a:gd name="T43" fmla="*/ 302 h 60"/>
                  <a:gd name="T44" fmla="*/ 303 w 137"/>
                  <a:gd name="T45" fmla="*/ 319 h 60"/>
                  <a:gd name="T46" fmla="*/ 147 w 137"/>
                  <a:gd name="T47" fmla="*/ 329 h 60"/>
                  <a:gd name="T48" fmla="*/ 86 w 137"/>
                  <a:gd name="T49" fmla="*/ 408 h 60"/>
                  <a:gd name="T50" fmla="*/ 304 w 137"/>
                  <a:gd name="T51" fmla="*/ 372 h 60"/>
                  <a:gd name="T52" fmla="*/ 303 w 137"/>
                  <a:gd name="T53" fmla="*/ 408 h 60"/>
                  <a:gd name="T54" fmla="*/ 72 w 137"/>
                  <a:gd name="T55" fmla="*/ 446 h 60"/>
                  <a:gd name="T56" fmla="*/ 1 w 137"/>
                  <a:gd name="T57" fmla="*/ 496 h 60"/>
                  <a:gd name="T58" fmla="*/ 184 w 137"/>
                  <a:gd name="T59" fmla="*/ 496 h 60"/>
                  <a:gd name="T60" fmla="*/ 299 w 137"/>
                  <a:gd name="T61" fmla="*/ 569 h 60"/>
                  <a:gd name="T62" fmla="*/ 358 w 137"/>
                  <a:gd name="T63" fmla="*/ 520 h 60"/>
                  <a:gd name="T64" fmla="*/ 436 w 137"/>
                  <a:gd name="T65" fmla="*/ 535 h 60"/>
                  <a:gd name="T66" fmla="*/ 487 w 137"/>
                  <a:gd name="T67" fmla="*/ 474 h 60"/>
                  <a:gd name="T68" fmla="*/ 521 w 137"/>
                  <a:gd name="T69" fmla="*/ 496 h 60"/>
                  <a:gd name="T70" fmla="*/ 645 w 137"/>
                  <a:gd name="T71" fmla="*/ 521 h 60"/>
                  <a:gd name="T72" fmla="*/ 719 w 137"/>
                  <a:gd name="T73" fmla="*/ 521 h 60"/>
                  <a:gd name="T74" fmla="*/ 837 w 137"/>
                  <a:gd name="T75" fmla="*/ 496 h 60"/>
                  <a:gd name="T76" fmla="*/ 795 w 137"/>
                  <a:gd name="T77" fmla="*/ 584 h 60"/>
                  <a:gd name="T78" fmla="*/ 624 w 137"/>
                  <a:gd name="T79" fmla="*/ 588 h 60"/>
                  <a:gd name="T80" fmla="*/ 522 w 137"/>
                  <a:gd name="T81" fmla="*/ 624 h 60"/>
                  <a:gd name="T82" fmla="*/ 408 w 137"/>
                  <a:gd name="T83" fmla="*/ 701 h 60"/>
                  <a:gd name="T84" fmla="*/ 645 w 137"/>
                  <a:gd name="T85" fmla="*/ 750 h 60"/>
                  <a:gd name="T86" fmla="*/ 861 w 137"/>
                  <a:gd name="T87" fmla="*/ 701 h 60"/>
                  <a:gd name="T88" fmla="*/ 1070 w 137"/>
                  <a:gd name="T89" fmla="*/ 595 h 60"/>
                  <a:gd name="T90" fmla="*/ 1249 w 137"/>
                  <a:gd name="T91" fmla="*/ 595 h 60"/>
                  <a:gd name="T92" fmla="*/ 1355 w 137"/>
                  <a:gd name="T93" fmla="*/ 624 h 60"/>
                  <a:gd name="T94" fmla="*/ 1535 w 137"/>
                  <a:gd name="T95" fmla="*/ 535 h 60"/>
                  <a:gd name="T96" fmla="*/ 1634 w 137"/>
                  <a:gd name="T97" fmla="*/ 446 h 60"/>
                  <a:gd name="T98" fmla="*/ 1634 w 137"/>
                  <a:gd name="T99" fmla="*/ 274 h 60"/>
                  <a:gd name="T100" fmla="*/ 1505 w 137"/>
                  <a:gd name="T101" fmla="*/ 274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chemeClr val="bg1"/>
              </a:solidFill>
              <a:ln w="3175" cap="rnd">
                <a:solidFill>
                  <a:srgbClr val="C29494"/>
                </a:solidFill>
                <a:round/>
                <a:headEnd/>
                <a:tailEnd/>
              </a:ln>
            </p:spPr>
            <p:txBody>
              <a:bodyPr/>
              <a:lstStyle/>
              <a:p>
                <a:endParaRPr lang="en-US"/>
              </a:p>
            </p:txBody>
          </p:sp>
          <p:sp>
            <p:nvSpPr>
              <p:cNvPr id="1075" name="Freeform 1076"/>
              <p:cNvSpPr>
                <a:spLocks noChangeAspect="1"/>
              </p:cNvSpPr>
              <p:nvPr/>
            </p:nvSpPr>
            <p:spPr bwMode="auto">
              <a:xfrm>
                <a:off x="1280" y="1047"/>
                <a:ext cx="105" cy="50"/>
              </a:xfrm>
              <a:custGeom>
                <a:avLst/>
                <a:gdLst>
                  <a:gd name="T0" fmla="*/ 913 w 88"/>
                  <a:gd name="T1" fmla="*/ 0 h 42"/>
                  <a:gd name="T2" fmla="*/ 1037 w 88"/>
                  <a:gd name="T3" fmla="*/ 71 h 42"/>
                  <a:gd name="T4" fmla="*/ 1021 w 88"/>
                  <a:gd name="T5" fmla="*/ 101 h 42"/>
                  <a:gd name="T6" fmla="*/ 941 w 88"/>
                  <a:gd name="T7" fmla="*/ 120 h 42"/>
                  <a:gd name="T8" fmla="*/ 913 w 88"/>
                  <a:gd name="T9" fmla="*/ 120 h 42"/>
                  <a:gd name="T10" fmla="*/ 938 w 88"/>
                  <a:gd name="T11" fmla="*/ 202 h 42"/>
                  <a:gd name="T12" fmla="*/ 871 w 88"/>
                  <a:gd name="T13" fmla="*/ 202 h 42"/>
                  <a:gd name="T14" fmla="*/ 912 w 88"/>
                  <a:gd name="T15" fmla="*/ 250 h 42"/>
                  <a:gd name="T16" fmla="*/ 786 w 88"/>
                  <a:gd name="T17" fmla="*/ 251 h 42"/>
                  <a:gd name="T18" fmla="*/ 730 w 88"/>
                  <a:gd name="T19" fmla="*/ 340 h 42"/>
                  <a:gd name="T20" fmla="*/ 661 w 88"/>
                  <a:gd name="T21" fmla="*/ 356 h 42"/>
                  <a:gd name="T22" fmla="*/ 612 w 88"/>
                  <a:gd name="T23" fmla="*/ 299 h 42"/>
                  <a:gd name="T24" fmla="*/ 659 w 88"/>
                  <a:gd name="T25" fmla="*/ 250 h 42"/>
                  <a:gd name="T26" fmla="*/ 678 w 88"/>
                  <a:gd name="T27" fmla="*/ 210 h 42"/>
                  <a:gd name="T28" fmla="*/ 612 w 88"/>
                  <a:gd name="T29" fmla="*/ 214 h 42"/>
                  <a:gd name="T30" fmla="*/ 554 w 88"/>
                  <a:gd name="T31" fmla="*/ 286 h 42"/>
                  <a:gd name="T32" fmla="*/ 511 w 88"/>
                  <a:gd name="T33" fmla="*/ 298 h 42"/>
                  <a:gd name="T34" fmla="*/ 554 w 88"/>
                  <a:gd name="T35" fmla="*/ 355 h 42"/>
                  <a:gd name="T36" fmla="*/ 476 w 88"/>
                  <a:gd name="T37" fmla="*/ 373 h 42"/>
                  <a:gd name="T38" fmla="*/ 449 w 88"/>
                  <a:gd name="T39" fmla="*/ 362 h 42"/>
                  <a:gd name="T40" fmla="*/ 433 w 88"/>
                  <a:gd name="T41" fmla="*/ 355 h 42"/>
                  <a:gd name="T42" fmla="*/ 428 w 88"/>
                  <a:gd name="T43" fmla="*/ 362 h 42"/>
                  <a:gd name="T44" fmla="*/ 363 w 88"/>
                  <a:gd name="T45" fmla="*/ 462 h 42"/>
                  <a:gd name="T46" fmla="*/ 297 w 88"/>
                  <a:gd name="T47" fmla="*/ 462 h 42"/>
                  <a:gd name="T48" fmla="*/ 297 w 88"/>
                  <a:gd name="T49" fmla="*/ 362 h 42"/>
                  <a:gd name="T50" fmla="*/ 255 w 88"/>
                  <a:gd name="T51" fmla="*/ 356 h 42"/>
                  <a:gd name="T52" fmla="*/ 221 w 88"/>
                  <a:gd name="T53" fmla="*/ 431 h 42"/>
                  <a:gd name="T54" fmla="*/ 185 w 88"/>
                  <a:gd name="T55" fmla="*/ 431 h 42"/>
                  <a:gd name="T56" fmla="*/ 123 w 88"/>
                  <a:gd name="T57" fmla="*/ 405 h 42"/>
                  <a:gd name="T58" fmla="*/ 50 w 88"/>
                  <a:gd name="T59" fmla="*/ 444 h 42"/>
                  <a:gd name="T60" fmla="*/ 0 w 88"/>
                  <a:gd name="T61" fmla="*/ 423 h 42"/>
                  <a:gd name="T62" fmla="*/ 50 w 88"/>
                  <a:gd name="T63" fmla="*/ 355 h 42"/>
                  <a:gd name="T64" fmla="*/ 147 w 88"/>
                  <a:gd name="T65" fmla="*/ 304 h 42"/>
                  <a:gd name="T66" fmla="*/ 185 w 88"/>
                  <a:gd name="T67" fmla="*/ 313 h 42"/>
                  <a:gd name="T68" fmla="*/ 255 w 88"/>
                  <a:gd name="T69" fmla="*/ 250 h 42"/>
                  <a:gd name="T70" fmla="*/ 363 w 88"/>
                  <a:gd name="T71" fmla="*/ 202 h 42"/>
                  <a:gd name="T72" fmla="*/ 511 w 88"/>
                  <a:gd name="T73" fmla="*/ 104 h 42"/>
                  <a:gd name="T74" fmla="*/ 554 w 88"/>
                  <a:gd name="T75" fmla="*/ 60 h 42"/>
                  <a:gd name="T76" fmla="*/ 661 w 88"/>
                  <a:gd name="T77" fmla="*/ 50 h 42"/>
                  <a:gd name="T78" fmla="*/ 730 w 88"/>
                  <a:gd name="T79" fmla="*/ 50 h 42"/>
                  <a:gd name="T80" fmla="*/ 809 w 88"/>
                  <a:gd name="T81" fmla="*/ 85 h 42"/>
                  <a:gd name="T82" fmla="*/ 856 w 88"/>
                  <a:gd name="T83" fmla="*/ 71 h 42"/>
                  <a:gd name="T84" fmla="*/ 856 w 88"/>
                  <a:gd name="T85" fmla="*/ 2 h 42"/>
                  <a:gd name="T86" fmla="*/ 913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 name="Freeform 1077"/>
              <p:cNvSpPr>
                <a:spLocks noChangeAspect="1"/>
              </p:cNvSpPr>
              <p:nvPr/>
            </p:nvSpPr>
            <p:spPr bwMode="auto">
              <a:xfrm>
                <a:off x="1321" y="1088"/>
                <a:ext cx="25" cy="18"/>
              </a:xfrm>
              <a:custGeom>
                <a:avLst/>
                <a:gdLst>
                  <a:gd name="T0" fmla="*/ 1 w 21"/>
                  <a:gd name="T1" fmla="*/ 122 h 15"/>
                  <a:gd name="T2" fmla="*/ 1 w 21"/>
                  <a:gd name="T3" fmla="*/ 146 h 15"/>
                  <a:gd name="T4" fmla="*/ 101 w 21"/>
                  <a:gd name="T5" fmla="*/ 190 h 15"/>
                  <a:gd name="T6" fmla="*/ 143 w 21"/>
                  <a:gd name="T7" fmla="*/ 124 h 15"/>
                  <a:gd name="T8" fmla="*/ 250 w 21"/>
                  <a:gd name="T9" fmla="*/ 42 h 15"/>
                  <a:gd name="T10" fmla="*/ 240 w 21"/>
                  <a:gd name="T11" fmla="*/ 1 h 15"/>
                  <a:gd name="T12" fmla="*/ 176 w 21"/>
                  <a:gd name="T13" fmla="*/ 42 h 15"/>
                  <a:gd name="T14" fmla="*/ 101 w 21"/>
                  <a:gd name="T15" fmla="*/ 60 h 15"/>
                  <a:gd name="T16" fmla="*/ 1 w 21"/>
                  <a:gd name="T17" fmla="*/ 12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rgbClr val="FFC2C2"/>
              </a:solidFill>
              <a:ln w="3175" cap="rnd">
                <a:solidFill>
                  <a:srgbClr val="C29494"/>
                </a:solidFill>
                <a:round/>
                <a:headEnd/>
                <a:tailEnd/>
              </a:ln>
            </p:spPr>
            <p:txBody>
              <a:bodyPr/>
              <a:lstStyle/>
              <a:p>
                <a:endParaRPr lang="en-US"/>
              </a:p>
            </p:txBody>
          </p:sp>
          <p:sp>
            <p:nvSpPr>
              <p:cNvPr id="1077" name="Freeform 1078"/>
              <p:cNvSpPr>
                <a:spLocks noChangeAspect="1"/>
              </p:cNvSpPr>
              <p:nvPr/>
            </p:nvSpPr>
            <p:spPr bwMode="auto">
              <a:xfrm>
                <a:off x="1387" y="1065"/>
                <a:ext cx="19" cy="6"/>
              </a:xfrm>
              <a:custGeom>
                <a:avLst/>
                <a:gdLst>
                  <a:gd name="T0" fmla="*/ 2 w 16"/>
                  <a:gd name="T1" fmla="*/ 0 h 5"/>
                  <a:gd name="T2" fmla="*/ 1 w 16"/>
                  <a:gd name="T3" fmla="*/ 42 h 5"/>
                  <a:gd name="T4" fmla="*/ 144 w 16"/>
                  <a:gd name="T5" fmla="*/ 60 h 5"/>
                  <a:gd name="T6" fmla="*/ 178 w 16"/>
                  <a:gd name="T7" fmla="*/ 2 h 5"/>
                  <a:gd name="T8" fmla="*/ 120 w 16"/>
                  <a:gd name="T9" fmla="*/ 1 h 5"/>
                  <a:gd name="T10" fmla="*/ 67 w 16"/>
                  <a:gd name="T11" fmla="*/ 1 h 5"/>
                  <a:gd name="T12" fmla="*/ 2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solidFill>
                <a:srgbClr val="FFC2C2"/>
              </a:solidFill>
              <a:ln w="3175" cap="rnd">
                <a:solidFill>
                  <a:srgbClr val="C29494"/>
                </a:solidFill>
                <a:round/>
                <a:headEnd/>
                <a:tailEnd/>
              </a:ln>
            </p:spPr>
            <p:txBody>
              <a:bodyPr/>
              <a:lstStyle/>
              <a:p>
                <a:endParaRPr lang="en-US"/>
              </a:p>
            </p:txBody>
          </p:sp>
          <p:sp>
            <p:nvSpPr>
              <p:cNvPr id="1078" name="Freeform 1079"/>
              <p:cNvSpPr>
                <a:spLocks noChangeAspect="1"/>
              </p:cNvSpPr>
              <p:nvPr/>
            </p:nvSpPr>
            <p:spPr bwMode="auto">
              <a:xfrm>
                <a:off x="1395" y="1033"/>
                <a:ext cx="17" cy="12"/>
              </a:xfrm>
              <a:custGeom>
                <a:avLst/>
                <a:gdLst>
                  <a:gd name="T0" fmla="*/ 0 w 14"/>
                  <a:gd name="T1" fmla="*/ 2 h 10"/>
                  <a:gd name="T2" fmla="*/ 0 w 14"/>
                  <a:gd name="T3" fmla="*/ 50 h 10"/>
                  <a:gd name="T4" fmla="*/ 90 w 14"/>
                  <a:gd name="T5" fmla="*/ 86 h 10"/>
                  <a:gd name="T6" fmla="*/ 131 w 14"/>
                  <a:gd name="T7" fmla="*/ 124 h 10"/>
                  <a:gd name="T8" fmla="*/ 194 w 14"/>
                  <a:gd name="T9" fmla="*/ 86 h 10"/>
                  <a:gd name="T10" fmla="*/ 160 w 14"/>
                  <a:gd name="T11" fmla="*/ 42 h 10"/>
                  <a:gd name="T12" fmla="*/ 132 w 14"/>
                  <a:gd name="T13" fmla="*/ 1 h 10"/>
                  <a:gd name="T14" fmla="*/ 50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rgbClr val="FFC2C2"/>
              </a:solidFill>
              <a:ln w="3175" cap="rnd">
                <a:solidFill>
                  <a:srgbClr val="C29494"/>
                </a:solidFill>
                <a:round/>
                <a:headEnd/>
                <a:tailEnd/>
              </a:ln>
            </p:spPr>
            <p:txBody>
              <a:bodyPr/>
              <a:lstStyle/>
              <a:p>
                <a:endParaRPr lang="en-US"/>
              </a:p>
            </p:txBody>
          </p:sp>
          <p:sp>
            <p:nvSpPr>
              <p:cNvPr id="1079" name="Freeform 1080"/>
              <p:cNvSpPr>
                <a:spLocks noChangeAspect="1"/>
              </p:cNvSpPr>
              <p:nvPr/>
            </p:nvSpPr>
            <p:spPr bwMode="auto">
              <a:xfrm>
                <a:off x="1414" y="1030"/>
                <a:ext cx="51" cy="25"/>
              </a:xfrm>
              <a:custGeom>
                <a:avLst/>
                <a:gdLst>
                  <a:gd name="T0" fmla="*/ 2 w 42"/>
                  <a:gd name="T1" fmla="*/ 71 h 21"/>
                  <a:gd name="T2" fmla="*/ 0 w 42"/>
                  <a:gd name="T3" fmla="*/ 170 h 21"/>
                  <a:gd name="T4" fmla="*/ 74 w 42"/>
                  <a:gd name="T5" fmla="*/ 214 h 21"/>
                  <a:gd name="T6" fmla="*/ 159 w 42"/>
                  <a:gd name="T7" fmla="*/ 250 h 21"/>
                  <a:gd name="T8" fmla="*/ 287 w 42"/>
                  <a:gd name="T9" fmla="*/ 202 h 21"/>
                  <a:gd name="T10" fmla="*/ 366 w 42"/>
                  <a:gd name="T11" fmla="*/ 210 h 21"/>
                  <a:gd name="T12" fmla="*/ 424 w 42"/>
                  <a:gd name="T13" fmla="*/ 202 h 21"/>
                  <a:gd name="T14" fmla="*/ 515 w 42"/>
                  <a:gd name="T15" fmla="*/ 170 h 21"/>
                  <a:gd name="T16" fmla="*/ 515 w 42"/>
                  <a:gd name="T17" fmla="*/ 124 h 21"/>
                  <a:gd name="T18" fmla="*/ 424 w 42"/>
                  <a:gd name="T19" fmla="*/ 120 h 21"/>
                  <a:gd name="T20" fmla="*/ 366 w 42"/>
                  <a:gd name="T21" fmla="*/ 104 h 21"/>
                  <a:gd name="T22" fmla="*/ 448 w 42"/>
                  <a:gd name="T23" fmla="*/ 71 h 21"/>
                  <a:gd name="T24" fmla="*/ 579 w 42"/>
                  <a:gd name="T25" fmla="*/ 71 h 21"/>
                  <a:gd name="T26" fmla="*/ 625 w 42"/>
                  <a:gd name="T27" fmla="*/ 2 h 21"/>
                  <a:gd name="T28" fmla="*/ 566 w 42"/>
                  <a:gd name="T29" fmla="*/ 0 h 21"/>
                  <a:gd name="T30" fmla="*/ 398 w 42"/>
                  <a:gd name="T31" fmla="*/ 1 h 21"/>
                  <a:gd name="T32" fmla="*/ 236 w 42"/>
                  <a:gd name="T33" fmla="*/ 42 h 21"/>
                  <a:gd name="T34" fmla="*/ 132 w 42"/>
                  <a:gd name="T35" fmla="*/ 60 h 21"/>
                  <a:gd name="T36" fmla="*/ 2 w 42"/>
                  <a:gd name="T37" fmla="*/ 7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chemeClr val="bg1"/>
              </a:solidFill>
              <a:ln w="3175" cap="rnd">
                <a:solidFill>
                  <a:srgbClr val="C29494"/>
                </a:solidFill>
                <a:round/>
                <a:headEnd/>
                <a:tailEnd/>
              </a:ln>
            </p:spPr>
            <p:txBody>
              <a:bodyPr/>
              <a:lstStyle/>
              <a:p>
                <a:endParaRPr lang="en-US"/>
              </a:p>
            </p:txBody>
          </p:sp>
          <p:sp>
            <p:nvSpPr>
              <p:cNvPr id="1080" name="Freeform 1081"/>
              <p:cNvSpPr>
                <a:spLocks noChangeAspect="1"/>
              </p:cNvSpPr>
              <p:nvPr/>
            </p:nvSpPr>
            <p:spPr bwMode="auto">
              <a:xfrm>
                <a:off x="1420" y="1011"/>
                <a:ext cx="48" cy="16"/>
              </a:xfrm>
              <a:custGeom>
                <a:avLst/>
                <a:gdLst>
                  <a:gd name="T0" fmla="*/ 446 w 40"/>
                  <a:gd name="T1" fmla="*/ 1 h 13"/>
                  <a:gd name="T2" fmla="*/ 496 w 40"/>
                  <a:gd name="T3" fmla="*/ 111 h 13"/>
                  <a:gd name="T4" fmla="*/ 496 w 40"/>
                  <a:gd name="T5" fmla="*/ 217 h 13"/>
                  <a:gd name="T6" fmla="*/ 446 w 40"/>
                  <a:gd name="T7" fmla="*/ 217 h 13"/>
                  <a:gd name="T8" fmla="*/ 383 w 40"/>
                  <a:gd name="T9" fmla="*/ 217 h 13"/>
                  <a:gd name="T10" fmla="*/ 310 w 40"/>
                  <a:gd name="T11" fmla="*/ 176 h 13"/>
                  <a:gd name="T12" fmla="*/ 266 w 40"/>
                  <a:gd name="T13" fmla="*/ 245 h 13"/>
                  <a:gd name="T14" fmla="*/ 215 w 40"/>
                  <a:gd name="T15" fmla="*/ 217 h 13"/>
                  <a:gd name="T16" fmla="*/ 175 w 40"/>
                  <a:gd name="T17" fmla="*/ 169 h 13"/>
                  <a:gd name="T18" fmla="*/ 72 w 40"/>
                  <a:gd name="T19" fmla="*/ 217 h 13"/>
                  <a:gd name="T20" fmla="*/ 1 w 40"/>
                  <a:gd name="T21" fmla="*/ 217 h 13"/>
                  <a:gd name="T22" fmla="*/ 2 w 40"/>
                  <a:gd name="T23" fmla="*/ 143 h 13"/>
                  <a:gd name="T24" fmla="*/ 190 w 40"/>
                  <a:gd name="T25" fmla="*/ 90 h 13"/>
                  <a:gd name="T26" fmla="*/ 266 w 40"/>
                  <a:gd name="T27" fmla="*/ 90 h 13"/>
                  <a:gd name="T28" fmla="*/ 362 w 40"/>
                  <a:gd name="T29" fmla="*/ 1 h 13"/>
                  <a:gd name="T30" fmla="*/ 446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rgbClr val="FFC2C2"/>
              </a:solidFill>
              <a:ln w="3175" cap="rnd">
                <a:solidFill>
                  <a:srgbClr val="C29494"/>
                </a:solidFill>
                <a:round/>
                <a:headEnd/>
                <a:tailEnd/>
              </a:ln>
            </p:spPr>
            <p:txBody>
              <a:bodyPr/>
              <a:lstStyle/>
              <a:p>
                <a:endParaRPr lang="en-US"/>
              </a:p>
            </p:txBody>
          </p:sp>
          <p:sp>
            <p:nvSpPr>
              <p:cNvPr id="1081" name="Freeform 1082"/>
              <p:cNvSpPr>
                <a:spLocks noChangeAspect="1"/>
              </p:cNvSpPr>
              <p:nvPr/>
            </p:nvSpPr>
            <p:spPr bwMode="auto">
              <a:xfrm>
                <a:off x="1501" y="1105"/>
                <a:ext cx="18" cy="14"/>
              </a:xfrm>
              <a:custGeom>
                <a:avLst/>
                <a:gdLst>
                  <a:gd name="T0" fmla="*/ 86 w 15"/>
                  <a:gd name="T1" fmla="*/ 1 h 12"/>
                  <a:gd name="T2" fmla="*/ 149 w 15"/>
                  <a:gd name="T3" fmla="*/ 1 h 12"/>
                  <a:gd name="T4" fmla="*/ 179 w 15"/>
                  <a:gd name="T5" fmla="*/ 75 h 12"/>
                  <a:gd name="T6" fmla="*/ 122 w 15"/>
                  <a:gd name="T7" fmla="*/ 104 h 12"/>
                  <a:gd name="T8" fmla="*/ 50 w 15"/>
                  <a:gd name="T9" fmla="*/ 89 h 12"/>
                  <a:gd name="T10" fmla="*/ 0 w 15"/>
                  <a:gd name="T11" fmla="*/ 75 h 12"/>
                  <a:gd name="T12" fmla="*/ 50 w 15"/>
                  <a:gd name="T13" fmla="*/ 2 h 12"/>
                  <a:gd name="T14" fmla="*/ 86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rgbClr val="FFC2C2"/>
              </a:solidFill>
              <a:ln w="3175" cap="rnd">
                <a:solidFill>
                  <a:srgbClr val="C29494"/>
                </a:solidFill>
                <a:round/>
                <a:headEnd/>
                <a:tailEnd/>
              </a:ln>
            </p:spPr>
            <p:txBody>
              <a:bodyPr/>
              <a:lstStyle/>
              <a:p>
                <a:endParaRPr lang="en-US"/>
              </a:p>
            </p:txBody>
          </p:sp>
          <p:sp>
            <p:nvSpPr>
              <p:cNvPr id="1082" name="Freeform 1083"/>
              <p:cNvSpPr>
                <a:spLocks noChangeAspect="1"/>
              </p:cNvSpPr>
              <p:nvPr/>
            </p:nvSpPr>
            <p:spPr bwMode="auto">
              <a:xfrm>
                <a:off x="1508" y="1040"/>
                <a:ext cx="18" cy="20"/>
              </a:xfrm>
              <a:custGeom>
                <a:avLst/>
                <a:gdLst>
                  <a:gd name="T0" fmla="*/ 42 w 15"/>
                  <a:gd name="T1" fmla="*/ 1 h 17"/>
                  <a:gd name="T2" fmla="*/ 124 w 15"/>
                  <a:gd name="T3" fmla="*/ 55 h 17"/>
                  <a:gd name="T4" fmla="*/ 190 w 15"/>
                  <a:gd name="T5" fmla="*/ 124 h 17"/>
                  <a:gd name="T6" fmla="*/ 124 w 15"/>
                  <a:gd name="T7" fmla="*/ 154 h 17"/>
                  <a:gd name="T8" fmla="*/ 60 w 15"/>
                  <a:gd name="T9" fmla="*/ 105 h 17"/>
                  <a:gd name="T10" fmla="*/ 0 w 15"/>
                  <a:gd name="T11" fmla="*/ 34 h 17"/>
                  <a:gd name="T12" fmla="*/ 0 w 15"/>
                  <a:gd name="T13" fmla="*/ 1 h 17"/>
                  <a:gd name="T14" fmla="*/ 42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rgbClr val="FFC2C2"/>
              </a:solidFill>
              <a:ln w="3175" cap="rnd">
                <a:solidFill>
                  <a:srgbClr val="C29494"/>
                </a:solidFill>
                <a:round/>
                <a:headEnd/>
                <a:tailEnd/>
              </a:ln>
            </p:spPr>
            <p:txBody>
              <a:bodyPr/>
              <a:lstStyle/>
              <a:p>
                <a:endParaRPr lang="en-US"/>
              </a:p>
            </p:txBody>
          </p:sp>
          <p:sp>
            <p:nvSpPr>
              <p:cNvPr id="1083" name="Freeform 1084"/>
              <p:cNvSpPr>
                <a:spLocks noChangeAspect="1"/>
              </p:cNvSpPr>
              <p:nvPr/>
            </p:nvSpPr>
            <p:spPr bwMode="auto">
              <a:xfrm>
                <a:off x="1515" y="1069"/>
                <a:ext cx="23" cy="12"/>
              </a:xfrm>
              <a:custGeom>
                <a:avLst/>
                <a:gdLst>
                  <a:gd name="T0" fmla="*/ 160 w 19"/>
                  <a:gd name="T1" fmla="*/ 2 h 10"/>
                  <a:gd name="T2" fmla="*/ 269 w 19"/>
                  <a:gd name="T3" fmla="*/ 103 h 10"/>
                  <a:gd name="T4" fmla="*/ 194 w 19"/>
                  <a:gd name="T5" fmla="*/ 124 h 10"/>
                  <a:gd name="T6" fmla="*/ 85 w 19"/>
                  <a:gd name="T7" fmla="*/ 103 h 10"/>
                  <a:gd name="T8" fmla="*/ 1 w 19"/>
                  <a:gd name="T9" fmla="*/ 2 h 10"/>
                  <a:gd name="T10" fmla="*/ 160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rgbClr val="FFC2C2"/>
              </a:solidFill>
              <a:ln w="3175" cap="rnd">
                <a:solidFill>
                  <a:srgbClr val="C29494"/>
                </a:solidFill>
                <a:round/>
                <a:headEnd/>
                <a:tailEnd/>
              </a:ln>
            </p:spPr>
            <p:txBody>
              <a:bodyPr/>
              <a:lstStyle/>
              <a:p>
                <a:endParaRPr lang="en-US"/>
              </a:p>
            </p:txBody>
          </p:sp>
          <p:sp>
            <p:nvSpPr>
              <p:cNvPr id="1084" name="Freeform 1085"/>
              <p:cNvSpPr>
                <a:spLocks noChangeAspect="1"/>
              </p:cNvSpPr>
              <p:nvPr/>
            </p:nvSpPr>
            <p:spPr bwMode="auto">
              <a:xfrm>
                <a:off x="1517" y="1081"/>
                <a:ext cx="26" cy="7"/>
              </a:xfrm>
              <a:custGeom>
                <a:avLst/>
                <a:gdLst>
                  <a:gd name="T0" fmla="*/ 392 w 21"/>
                  <a:gd name="T1" fmla="*/ 0 h 6"/>
                  <a:gd name="T2" fmla="*/ 425 w 21"/>
                  <a:gd name="T3" fmla="*/ 1 h 6"/>
                  <a:gd name="T4" fmla="*/ 319 w 21"/>
                  <a:gd name="T5" fmla="*/ 47 h 6"/>
                  <a:gd name="T6" fmla="*/ 118 w 21"/>
                  <a:gd name="T7" fmla="*/ 55 h 6"/>
                  <a:gd name="T8" fmla="*/ 1 w 21"/>
                  <a:gd name="T9" fmla="*/ 47 h 6"/>
                  <a:gd name="T10" fmla="*/ 1 w 21"/>
                  <a:gd name="T11" fmla="*/ 2 h 6"/>
                  <a:gd name="T12" fmla="*/ 256 w 21"/>
                  <a:gd name="T13" fmla="*/ 1 h 6"/>
                  <a:gd name="T14" fmla="*/ 392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rgbClr val="FFC2C2"/>
              </a:solidFill>
              <a:ln w="3175" cap="rnd">
                <a:solidFill>
                  <a:srgbClr val="C29494"/>
                </a:solidFill>
                <a:round/>
                <a:headEnd/>
                <a:tailEnd/>
              </a:ln>
            </p:spPr>
            <p:txBody>
              <a:bodyPr/>
              <a:lstStyle/>
              <a:p>
                <a:endParaRPr lang="en-US"/>
              </a:p>
            </p:txBody>
          </p:sp>
          <p:sp>
            <p:nvSpPr>
              <p:cNvPr id="1085" name="Freeform 1086"/>
              <p:cNvSpPr>
                <a:spLocks noChangeAspect="1"/>
              </p:cNvSpPr>
              <p:nvPr/>
            </p:nvSpPr>
            <p:spPr bwMode="auto">
              <a:xfrm>
                <a:off x="1521" y="1088"/>
                <a:ext cx="23" cy="7"/>
              </a:xfrm>
              <a:custGeom>
                <a:avLst/>
                <a:gdLst>
                  <a:gd name="T0" fmla="*/ 125 w 19"/>
                  <a:gd name="T1" fmla="*/ 2 h 6"/>
                  <a:gd name="T2" fmla="*/ 222 w 19"/>
                  <a:gd name="T3" fmla="*/ 0 h 6"/>
                  <a:gd name="T4" fmla="*/ 269 w 19"/>
                  <a:gd name="T5" fmla="*/ 1 h 6"/>
                  <a:gd name="T6" fmla="*/ 151 w 19"/>
                  <a:gd name="T7" fmla="*/ 34 h 6"/>
                  <a:gd name="T8" fmla="*/ 58 w 19"/>
                  <a:gd name="T9" fmla="*/ 55 h 6"/>
                  <a:gd name="T10" fmla="*/ 1 w 19"/>
                  <a:gd name="T11" fmla="*/ 40 h 6"/>
                  <a:gd name="T12" fmla="*/ 125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rgbClr val="FFC2C2"/>
              </a:solidFill>
              <a:ln w="3175" cap="rnd">
                <a:solidFill>
                  <a:srgbClr val="C29494"/>
                </a:solidFill>
                <a:round/>
                <a:headEnd/>
                <a:tailEnd/>
              </a:ln>
            </p:spPr>
            <p:txBody>
              <a:bodyPr/>
              <a:lstStyle/>
              <a:p>
                <a:endParaRPr lang="en-US"/>
              </a:p>
            </p:txBody>
          </p:sp>
          <p:sp>
            <p:nvSpPr>
              <p:cNvPr id="1086" name="Freeform 1087"/>
              <p:cNvSpPr>
                <a:spLocks noChangeAspect="1"/>
              </p:cNvSpPr>
              <p:nvPr/>
            </p:nvSpPr>
            <p:spPr bwMode="auto">
              <a:xfrm>
                <a:off x="1529" y="1091"/>
                <a:ext cx="17" cy="9"/>
              </a:xfrm>
              <a:custGeom>
                <a:avLst/>
                <a:gdLst>
                  <a:gd name="T0" fmla="*/ 0 w 14"/>
                  <a:gd name="T1" fmla="*/ 162 h 7"/>
                  <a:gd name="T2" fmla="*/ 61 w 14"/>
                  <a:gd name="T3" fmla="*/ 208 h 7"/>
                  <a:gd name="T4" fmla="*/ 132 w 14"/>
                  <a:gd name="T5" fmla="*/ 98 h 7"/>
                  <a:gd name="T6" fmla="*/ 222 w 14"/>
                  <a:gd name="T7" fmla="*/ 1 h 7"/>
                  <a:gd name="T8" fmla="*/ 193 w 14"/>
                  <a:gd name="T9" fmla="*/ 0 h 7"/>
                  <a:gd name="T10" fmla="*/ 61 w 14"/>
                  <a:gd name="T11" fmla="*/ 76 h 7"/>
                  <a:gd name="T12" fmla="*/ 0 w 14"/>
                  <a:gd name="T13" fmla="*/ 162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rgbClr val="FFC2C2"/>
              </a:solidFill>
              <a:ln w="3175" cap="rnd">
                <a:solidFill>
                  <a:srgbClr val="C29494"/>
                </a:solidFill>
                <a:round/>
                <a:headEnd/>
                <a:tailEnd/>
              </a:ln>
            </p:spPr>
            <p:txBody>
              <a:bodyPr/>
              <a:lstStyle/>
              <a:p>
                <a:endParaRPr lang="en-US"/>
              </a:p>
            </p:txBody>
          </p:sp>
          <p:sp>
            <p:nvSpPr>
              <p:cNvPr id="1087" name="Freeform 1088"/>
              <p:cNvSpPr>
                <a:spLocks noChangeAspect="1"/>
              </p:cNvSpPr>
              <p:nvPr/>
            </p:nvSpPr>
            <p:spPr bwMode="auto">
              <a:xfrm>
                <a:off x="1534" y="1071"/>
                <a:ext cx="71" cy="48"/>
              </a:xfrm>
              <a:custGeom>
                <a:avLst/>
                <a:gdLst>
                  <a:gd name="T0" fmla="*/ 285 w 59"/>
                  <a:gd name="T1" fmla="*/ 362 h 40"/>
                  <a:gd name="T2" fmla="*/ 268 w 59"/>
                  <a:gd name="T3" fmla="*/ 395 h 40"/>
                  <a:gd name="T4" fmla="*/ 310 w 59"/>
                  <a:gd name="T5" fmla="*/ 433 h 40"/>
                  <a:gd name="T6" fmla="*/ 268 w 59"/>
                  <a:gd name="T7" fmla="*/ 434 h 40"/>
                  <a:gd name="T8" fmla="*/ 277 w 59"/>
                  <a:gd name="T9" fmla="*/ 496 h 40"/>
                  <a:gd name="T10" fmla="*/ 343 w 59"/>
                  <a:gd name="T11" fmla="*/ 496 h 40"/>
                  <a:gd name="T12" fmla="*/ 401 w 59"/>
                  <a:gd name="T13" fmla="*/ 474 h 40"/>
                  <a:gd name="T14" fmla="*/ 446 w 59"/>
                  <a:gd name="T15" fmla="*/ 496 h 40"/>
                  <a:gd name="T16" fmla="*/ 503 w 59"/>
                  <a:gd name="T17" fmla="*/ 496 h 40"/>
                  <a:gd name="T18" fmla="*/ 605 w 59"/>
                  <a:gd name="T19" fmla="*/ 490 h 40"/>
                  <a:gd name="T20" fmla="*/ 605 w 59"/>
                  <a:gd name="T21" fmla="*/ 446 h 40"/>
                  <a:gd name="T22" fmla="*/ 669 w 59"/>
                  <a:gd name="T23" fmla="*/ 460 h 40"/>
                  <a:gd name="T24" fmla="*/ 646 w 59"/>
                  <a:gd name="T25" fmla="*/ 408 h 40"/>
                  <a:gd name="T26" fmla="*/ 646 w 59"/>
                  <a:gd name="T27" fmla="*/ 362 h 40"/>
                  <a:gd name="T28" fmla="*/ 678 w 59"/>
                  <a:gd name="T29" fmla="*/ 329 h 40"/>
                  <a:gd name="T30" fmla="*/ 728 w 59"/>
                  <a:gd name="T31" fmla="*/ 372 h 40"/>
                  <a:gd name="T32" fmla="*/ 761 w 59"/>
                  <a:gd name="T33" fmla="*/ 310 h 40"/>
                  <a:gd name="T34" fmla="*/ 720 w 59"/>
                  <a:gd name="T35" fmla="*/ 266 h 40"/>
                  <a:gd name="T36" fmla="*/ 761 w 59"/>
                  <a:gd name="T37" fmla="*/ 179 h 40"/>
                  <a:gd name="T38" fmla="*/ 777 w 59"/>
                  <a:gd name="T39" fmla="*/ 122 h 40"/>
                  <a:gd name="T40" fmla="*/ 782 w 59"/>
                  <a:gd name="T41" fmla="*/ 50 h 40"/>
                  <a:gd name="T42" fmla="*/ 720 w 59"/>
                  <a:gd name="T43" fmla="*/ 0 h 40"/>
                  <a:gd name="T44" fmla="*/ 669 w 59"/>
                  <a:gd name="T45" fmla="*/ 1 h 40"/>
                  <a:gd name="T46" fmla="*/ 632 w 59"/>
                  <a:gd name="T47" fmla="*/ 60 h 40"/>
                  <a:gd name="T48" fmla="*/ 525 w 59"/>
                  <a:gd name="T49" fmla="*/ 1 h 40"/>
                  <a:gd name="T50" fmla="*/ 373 w 59"/>
                  <a:gd name="T51" fmla="*/ 2 h 40"/>
                  <a:gd name="T52" fmla="*/ 343 w 59"/>
                  <a:gd name="T53" fmla="*/ 72 h 40"/>
                  <a:gd name="T54" fmla="*/ 401 w 59"/>
                  <a:gd name="T55" fmla="*/ 86 h 40"/>
                  <a:gd name="T56" fmla="*/ 389 w 59"/>
                  <a:gd name="T57" fmla="*/ 124 h 40"/>
                  <a:gd name="T58" fmla="*/ 449 w 59"/>
                  <a:gd name="T59" fmla="*/ 124 h 40"/>
                  <a:gd name="T60" fmla="*/ 436 w 59"/>
                  <a:gd name="T61" fmla="*/ 179 h 40"/>
                  <a:gd name="T62" fmla="*/ 468 w 59"/>
                  <a:gd name="T63" fmla="*/ 228 h 40"/>
                  <a:gd name="T64" fmla="*/ 362 w 59"/>
                  <a:gd name="T65" fmla="*/ 190 h 40"/>
                  <a:gd name="T66" fmla="*/ 285 w 59"/>
                  <a:gd name="T67" fmla="*/ 86 h 40"/>
                  <a:gd name="T68" fmla="*/ 197 w 59"/>
                  <a:gd name="T69" fmla="*/ 60 h 40"/>
                  <a:gd name="T70" fmla="*/ 148 w 59"/>
                  <a:gd name="T71" fmla="*/ 124 h 40"/>
                  <a:gd name="T72" fmla="*/ 214 w 59"/>
                  <a:gd name="T73" fmla="*/ 149 h 40"/>
                  <a:gd name="T74" fmla="*/ 178 w 59"/>
                  <a:gd name="T75" fmla="*/ 190 h 40"/>
                  <a:gd name="T76" fmla="*/ 223 w 59"/>
                  <a:gd name="T77" fmla="*/ 190 h 40"/>
                  <a:gd name="T78" fmla="*/ 237 w 59"/>
                  <a:gd name="T79" fmla="*/ 258 h 40"/>
                  <a:gd name="T80" fmla="*/ 154 w 59"/>
                  <a:gd name="T81" fmla="*/ 252 h 40"/>
                  <a:gd name="T82" fmla="*/ 73 w 59"/>
                  <a:gd name="T83" fmla="*/ 302 h 40"/>
                  <a:gd name="T84" fmla="*/ 1 w 59"/>
                  <a:gd name="T85" fmla="*/ 310 h 40"/>
                  <a:gd name="T86" fmla="*/ 1 w 59"/>
                  <a:gd name="T87" fmla="*/ 362 h 40"/>
                  <a:gd name="T88" fmla="*/ 148 w 59"/>
                  <a:gd name="T89" fmla="*/ 329 h 40"/>
                  <a:gd name="T90" fmla="*/ 197 w 59"/>
                  <a:gd name="T91" fmla="*/ 310 h 40"/>
                  <a:gd name="T92" fmla="*/ 285 w 59"/>
                  <a:gd name="T93" fmla="*/ 310 h 40"/>
                  <a:gd name="T94" fmla="*/ 373 w 59"/>
                  <a:gd name="T95" fmla="*/ 274 h 40"/>
                  <a:gd name="T96" fmla="*/ 483 w 59"/>
                  <a:gd name="T97" fmla="*/ 274 h 40"/>
                  <a:gd name="T98" fmla="*/ 436 w 59"/>
                  <a:gd name="T99" fmla="*/ 310 h 40"/>
                  <a:gd name="T100" fmla="*/ 373 w 59"/>
                  <a:gd name="T101" fmla="*/ 340 h 40"/>
                  <a:gd name="T102" fmla="*/ 285 w 59"/>
                  <a:gd name="T103" fmla="*/ 362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8" name="Freeform 1089"/>
              <p:cNvSpPr>
                <a:spLocks noChangeAspect="1"/>
              </p:cNvSpPr>
              <p:nvPr/>
            </p:nvSpPr>
            <p:spPr bwMode="auto">
              <a:xfrm>
                <a:off x="1557" y="1069"/>
                <a:ext cx="16" cy="6"/>
              </a:xfrm>
              <a:custGeom>
                <a:avLst/>
                <a:gdLst>
                  <a:gd name="T0" fmla="*/ 0 w 13"/>
                  <a:gd name="T1" fmla="*/ 50 h 5"/>
                  <a:gd name="T2" fmla="*/ 0 w 13"/>
                  <a:gd name="T3" fmla="*/ 60 h 5"/>
                  <a:gd name="T4" fmla="*/ 90 w 13"/>
                  <a:gd name="T5" fmla="*/ 60 h 5"/>
                  <a:gd name="T6" fmla="*/ 217 w 13"/>
                  <a:gd name="T7" fmla="*/ 1 h 5"/>
                  <a:gd name="T8" fmla="*/ 176 w 13"/>
                  <a:gd name="T9" fmla="*/ 1 h 5"/>
                  <a:gd name="T10" fmla="*/ 90 w 13"/>
                  <a:gd name="T11" fmla="*/ 1 h 5"/>
                  <a:gd name="T12" fmla="*/ 59 w 13"/>
                  <a:gd name="T13" fmla="*/ 42 h 5"/>
                  <a:gd name="T14" fmla="*/ 0 w 13"/>
                  <a:gd name="T15" fmla="*/ 50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rgbClr val="FFC2C2"/>
              </a:solidFill>
              <a:ln w="3175" cap="rnd">
                <a:solidFill>
                  <a:srgbClr val="C29494"/>
                </a:solidFill>
                <a:round/>
                <a:headEnd/>
                <a:tailEnd/>
              </a:ln>
            </p:spPr>
            <p:txBody>
              <a:bodyPr/>
              <a:lstStyle/>
              <a:p>
                <a:endParaRPr lang="en-US"/>
              </a:p>
            </p:txBody>
          </p:sp>
          <p:sp>
            <p:nvSpPr>
              <p:cNvPr id="1089" name="Freeform 1090"/>
              <p:cNvSpPr>
                <a:spLocks noChangeAspect="1"/>
              </p:cNvSpPr>
              <p:nvPr/>
            </p:nvSpPr>
            <p:spPr bwMode="auto">
              <a:xfrm>
                <a:off x="1555" y="1035"/>
                <a:ext cx="19" cy="7"/>
              </a:xfrm>
              <a:custGeom>
                <a:avLst/>
                <a:gdLst>
                  <a:gd name="T0" fmla="*/ 0 w 16"/>
                  <a:gd name="T1" fmla="*/ 34 h 6"/>
                  <a:gd name="T2" fmla="*/ 57 w 16"/>
                  <a:gd name="T3" fmla="*/ 55 h 6"/>
                  <a:gd name="T4" fmla="*/ 120 w 16"/>
                  <a:gd name="T5" fmla="*/ 34 h 6"/>
                  <a:gd name="T6" fmla="*/ 171 w 16"/>
                  <a:gd name="T7" fmla="*/ 40 h 6"/>
                  <a:gd name="T8" fmla="*/ 114 w 16"/>
                  <a:gd name="T9" fmla="*/ 1 h 6"/>
                  <a:gd name="T10" fmla="*/ 57 w 16"/>
                  <a:gd name="T11" fmla="*/ 1 h 6"/>
                  <a:gd name="T12" fmla="*/ 0 w 16"/>
                  <a:gd name="T13" fmla="*/ 3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rgbClr val="FFC2C2"/>
              </a:solidFill>
              <a:ln w="3175" cap="rnd">
                <a:solidFill>
                  <a:srgbClr val="C29494"/>
                </a:solidFill>
                <a:round/>
                <a:headEnd/>
                <a:tailEnd/>
              </a:ln>
            </p:spPr>
            <p:txBody>
              <a:bodyPr/>
              <a:lstStyle/>
              <a:p>
                <a:endParaRPr lang="en-US"/>
              </a:p>
            </p:txBody>
          </p:sp>
          <p:sp>
            <p:nvSpPr>
              <p:cNvPr id="1090" name="Freeform 1091"/>
              <p:cNvSpPr>
                <a:spLocks noChangeAspect="1"/>
              </p:cNvSpPr>
              <p:nvPr/>
            </p:nvSpPr>
            <p:spPr bwMode="auto">
              <a:xfrm>
                <a:off x="1521" y="992"/>
                <a:ext cx="78" cy="50"/>
              </a:xfrm>
              <a:custGeom>
                <a:avLst/>
                <a:gdLst>
                  <a:gd name="T0" fmla="*/ 733 w 65"/>
                  <a:gd name="T1" fmla="*/ 313 h 42"/>
                  <a:gd name="T2" fmla="*/ 820 w 65"/>
                  <a:gd name="T3" fmla="*/ 373 h 42"/>
                  <a:gd name="T4" fmla="*/ 780 w 65"/>
                  <a:gd name="T5" fmla="*/ 431 h 42"/>
                  <a:gd name="T6" fmla="*/ 662 w 65"/>
                  <a:gd name="T7" fmla="*/ 468 h 42"/>
                  <a:gd name="T8" fmla="*/ 595 w 65"/>
                  <a:gd name="T9" fmla="*/ 424 h 42"/>
                  <a:gd name="T10" fmla="*/ 552 w 65"/>
                  <a:gd name="T11" fmla="*/ 355 h 42"/>
                  <a:gd name="T12" fmla="*/ 474 w 65"/>
                  <a:gd name="T13" fmla="*/ 340 h 42"/>
                  <a:gd name="T14" fmla="*/ 362 w 65"/>
                  <a:gd name="T15" fmla="*/ 340 h 42"/>
                  <a:gd name="T16" fmla="*/ 310 w 65"/>
                  <a:gd name="T17" fmla="*/ 299 h 42"/>
                  <a:gd name="T18" fmla="*/ 175 w 65"/>
                  <a:gd name="T19" fmla="*/ 355 h 42"/>
                  <a:gd name="T20" fmla="*/ 60 w 65"/>
                  <a:gd name="T21" fmla="*/ 298 h 42"/>
                  <a:gd name="T22" fmla="*/ 86 w 65"/>
                  <a:gd name="T23" fmla="*/ 250 h 42"/>
                  <a:gd name="T24" fmla="*/ 210 w 65"/>
                  <a:gd name="T25" fmla="*/ 255 h 42"/>
                  <a:gd name="T26" fmla="*/ 274 w 65"/>
                  <a:gd name="T27" fmla="*/ 255 h 42"/>
                  <a:gd name="T28" fmla="*/ 266 w 65"/>
                  <a:gd name="T29" fmla="*/ 214 h 42"/>
                  <a:gd name="T30" fmla="*/ 302 w 65"/>
                  <a:gd name="T31" fmla="*/ 202 h 42"/>
                  <a:gd name="T32" fmla="*/ 190 w 65"/>
                  <a:gd name="T33" fmla="*/ 180 h 42"/>
                  <a:gd name="T34" fmla="*/ 215 w 65"/>
                  <a:gd name="T35" fmla="*/ 148 h 42"/>
                  <a:gd name="T36" fmla="*/ 175 w 65"/>
                  <a:gd name="T37" fmla="*/ 148 h 42"/>
                  <a:gd name="T38" fmla="*/ 103 w 65"/>
                  <a:gd name="T39" fmla="*/ 180 h 42"/>
                  <a:gd name="T40" fmla="*/ 122 w 65"/>
                  <a:gd name="T41" fmla="*/ 124 h 42"/>
                  <a:gd name="T42" fmla="*/ 103 w 65"/>
                  <a:gd name="T43" fmla="*/ 120 h 42"/>
                  <a:gd name="T44" fmla="*/ 50 w 65"/>
                  <a:gd name="T45" fmla="*/ 148 h 42"/>
                  <a:gd name="T46" fmla="*/ 0 w 65"/>
                  <a:gd name="T47" fmla="*/ 85 h 42"/>
                  <a:gd name="T48" fmla="*/ 60 w 65"/>
                  <a:gd name="T49" fmla="*/ 50 h 42"/>
                  <a:gd name="T50" fmla="*/ 60 w 65"/>
                  <a:gd name="T51" fmla="*/ 1 h 42"/>
                  <a:gd name="T52" fmla="*/ 146 w 65"/>
                  <a:gd name="T53" fmla="*/ 50 h 42"/>
                  <a:gd name="T54" fmla="*/ 258 w 65"/>
                  <a:gd name="T55" fmla="*/ 0 h 42"/>
                  <a:gd name="T56" fmla="*/ 372 w 65"/>
                  <a:gd name="T57" fmla="*/ 2 h 42"/>
                  <a:gd name="T58" fmla="*/ 408 w 65"/>
                  <a:gd name="T59" fmla="*/ 104 h 42"/>
                  <a:gd name="T60" fmla="*/ 433 w 65"/>
                  <a:gd name="T61" fmla="*/ 143 h 42"/>
                  <a:gd name="T62" fmla="*/ 520 w 65"/>
                  <a:gd name="T63" fmla="*/ 104 h 42"/>
                  <a:gd name="T64" fmla="*/ 595 w 65"/>
                  <a:gd name="T65" fmla="*/ 170 h 42"/>
                  <a:gd name="T66" fmla="*/ 595 w 65"/>
                  <a:gd name="T67" fmla="*/ 202 h 42"/>
                  <a:gd name="T68" fmla="*/ 706 w 65"/>
                  <a:gd name="T69" fmla="*/ 180 h 42"/>
                  <a:gd name="T70" fmla="*/ 750 w 65"/>
                  <a:gd name="T71" fmla="*/ 251 h 42"/>
                  <a:gd name="T72" fmla="*/ 733 w 65"/>
                  <a:gd name="T73" fmla="*/ 3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1" name="Freeform 1092"/>
              <p:cNvSpPr>
                <a:spLocks noChangeAspect="1"/>
              </p:cNvSpPr>
              <p:nvPr/>
            </p:nvSpPr>
            <p:spPr bwMode="auto">
              <a:xfrm>
                <a:off x="1607" y="970"/>
                <a:ext cx="18" cy="16"/>
              </a:xfrm>
              <a:custGeom>
                <a:avLst/>
                <a:gdLst>
                  <a:gd name="T0" fmla="*/ 60 w 15"/>
                  <a:gd name="T1" fmla="*/ 1 h 13"/>
                  <a:gd name="T2" fmla="*/ 1 w 15"/>
                  <a:gd name="T3" fmla="*/ 143 h 13"/>
                  <a:gd name="T4" fmla="*/ 86 w 15"/>
                  <a:gd name="T5" fmla="*/ 176 h 13"/>
                  <a:gd name="T6" fmla="*/ 124 w 15"/>
                  <a:gd name="T7" fmla="*/ 245 h 13"/>
                  <a:gd name="T8" fmla="*/ 175 w 15"/>
                  <a:gd name="T9" fmla="*/ 176 h 13"/>
                  <a:gd name="T10" fmla="*/ 175 w 15"/>
                  <a:gd name="T11" fmla="*/ 59 h 13"/>
                  <a:gd name="T12" fmla="*/ 103 w 15"/>
                  <a:gd name="T13" fmla="*/ 59 h 13"/>
                  <a:gd name="T14" fmla="*/ 60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rgbClr val="FFC2C2"/>
              </a:solidFill>
              <a:ln w="3175" cap="rnd">
                <a:solidFill>
                  <a:srgbClr val="C29494"/>
                </a:solidFill>
                <a:round/>
                <a:headEnd/>
                <a:tailEnd/>
              </a:ln>
            </p:spPr>
            <p:txBody>
              <a:bodyPr/>
              <a:lstStyle/>
              <a:p>
                <a:endParaRPr lang="en-US"/>
              </a:p>
            </p:txBody>
          </p:sp>
          <p:sp>
            <p:nvSpPr>
              <p:cNvPr id="1092" name="Freeform 1093"/>
              <p:cNvSpPr>
                <a:spLocks noChangeAspect="1"/>
              </p:cNvSpPr>
              <p:nvPr/>
            </p:nvSpPr>
            <p:spPr bwMode="auto">
              <a:xfrm>
                <a:off x="1612" y="1007"/>
                <a:ext cx="42" cy="35"/>
              </a:xfrm>
              <a:custGeom>
                <a:avLst/>
                <a:gdLst>
                  <a:gd name="T0" fmla="*/ 60 w 35"/>
                  <a:gd name="T1" fmla="*/ 0 h 29"/>
                  <a:gd name="T2" fmla="*/ 228 w 35"/>
                  <a:gd name="T3" fmla="*/ 52 h 29"/>
                  <a:gd name="T4" fmla="*/ 302 w 35"/>
                  <a:gd name="T5" fmla="*/ 92 h 29"/>
                  <a:gd name="T6" fmla="*/ 362 w 35"/>
                  <a:gd name="T7" fmla="*/ 126 h 29"/>
                  <a:gd name="T8" fmla="*/ 434 w 35"/>
                  <a:gd name="T9" fmla="*/ 183 h 29"/>
                  <a:gd name="T10" fmla="*/ 383 w 35"/>
                  <a:gd name="T11" fmla="*/ 237 h 29"/>
                  <a:gd name="T12" fmla="*/ 395 w 35"/>
                  <a:gd name="T13" fmla="*/ 322 h 29"/>
                  <a:gd name="T14" fmla="*/ 258 w 35"/>
                  <a:gd name="T15" fmla="*/ 375 h 29"/>
                  <a:gd name="T16" fmla="*/ 190 w 35"/>
                  <a:gd name="T17" fmla="*/ 345 h 29"/>
                  <a:gd name="T18" fmla="*/ 103 w 35"/>
                  <a:gd name="T19" fmla="*/ 410 h 29"/>
                  <a:gd name="T20" fmla="*/ 86 w 35"/>
                  <a:gd name="T21" fmla="*/ 340 h 29"/>
                  <a:gd name="T22" fmla="*/ 42 w 35"/>
                  <a:gd name="T23" fmla="*/ 282 h 29"/>
                  <a:gd name="T24" fmla="*/ 0 w 35"/>
                  <a:gd name="T25" fmla="*/ 134 h 29"/>
                  <a:gd name="T26" fmla="*/ 2 w 35"/>
                  <a:gd name="T27" fmla="*/ 2 h 29"/>
                  <a:gd name="T28" fmla="*/ 60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rgbClr val="FFC2C2"/>
              </a:solidFill>
              <a:ln w="3175" cap="rnd">
                <a:solidFill>
                  <a:srgbClr val="C29494"/>
                </a:solidFill>
                <a:round/>
                <a:headEnd/>
                <a:tailEnd/>
              </a:ln>
            </p:spPr>
            <p:txBody>
              <a:bodyPr/>
              <a:lstStyle/>
              <a:p>
                <a:endParaRPr lang="en-US"/>
              </a:p>
            </p:txBody>
          </p:sp>
          <p:sp>
            <p:nvSpPr>
              <p:cNvPr id="1093" name="Freeform 1094"/>
              <p:cNvSpPr>
                <a:spLocks noChangeAspect="1"/>
              </p:cNvSpPr>
              <p:nvPr/>
            </p:nvSpPr>
            <p:spPr bwMode="auto">
              <a:xfrm>
                <a:off x="1630" y="1043"/>
                <a:ext cx="42" cy="11"/>
              </a:xfrm>
              <a:custGeom>
                <a:avLst/>
                <a:gdLst>
                  <a:gd name="T0" fmla="*/ 122 w 35"/>
                  <a:gd name="T1" fmla="*/ 0 h 9"/>
                  <a:gd name="T2" fmla="*/ 1 w 35"/>
                  <a:gd name="T3" fmla="*/ 2 h 9"/>
                  <a:gd name="T4" fmla="*/ 2 w 35"/>
                  <a:gd name="T5" fmla="*/ 119 h 9"/>
                  <a:gd name="T6" fmla="*/ 228 w 35"/>
                  <a:gd name="T7" fmla="*/ 119 h 9"/>
                  <a:gd name="T8" fmla="*/ 372 w 35"/>
                  <a:gd name="T9" fmla="*/ 133 h 9"/>
                  <a:gd name="T10" fmla="*/ 408 w 35"/>
                  <a:gd name="T11" fmla="*/ 65 h 9"/>
                  <a:gd name="T12" fmla="*/ 434 w 35"/>
                  <a:gd name="T13" fmla="*/ 2 h 9"/>
                  <a:gd name="T14" fmla="*/ 383 w 35"/>
                  <a:gd name="T15" fmla="*/ 0 h 9"/>
                  <a:gd name="T16" fmla="*/ 319 w 35"/>
                  <a:gd name="T17" fmla="*/ 1 h 9"/>
                  <a:gd name="T18" fmla="*/ 175 w 35"/>
                  <a:gd name="T19" fmla="*/ 0 h 9"/>
                  <a:gd name="T20" fmla="*/ 122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4" name="Freeform 1095"/>
              <p:cNvSpPr>
                <a:spLocks noChangeAspect="1"/>
              </p:cNvSpPr>
              <p:nvPr/>
            </p:nvSpPr>
            <p:spPr bwMode="auto">
              <a:xfrm>
                <a:off x="1696" y="1046"/>
                <a:ext cx="15" cy="11"/>
              </a:xfrm>
              <a:custGeom>
                <a:avLst/>
                <a:gdLst>
                  <a:gd name="T0" fmla="*/ 76 w 12"/>
                  <a:gd name="T1" fmla="*/ 1 h 9"/>
                  <a:gd name="T2" fmla="*/ 0 w 12"/>
                  <a:gd name="T3" fmla="*/ 65 h 9"/>
                  <a:gd name="T4" fmla="*/ 95 w 12"/>
                  <a:gd name="T5" fmla="*/ 133 h 9"/>
                  <a:gd name="T6" fmla="*/ 214 w 12"/>
                  <a:gd name="T7" fmla="*/ 133 h 9"/>
                  <a:gd name="T8" fmla="*/ 270 w 12"/>
                  <a:gd name="T9" fmla="*/ 53 h 9"/>
                  <a:gd name="T10" fmla="*/ 149 w 12"/>
                  <a:gd name="T11" fmla="*/ 2 h 9"/>
                  <a:gd name="T12" fmla="*/ 76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rgbClr val="FFC2C2"/>
              </a:solidFill>
              <a:ln w="3175" cap="rnd">
                <a:solidFill>
                  <a:srgbClr val="C29494"/>
                </a:solidFill>
                <a:round/>
                <a:headEnd/>
                <a:tailEnd/>
              </a:ln>
            </p:spPr>
            <p:txBody>
              <a:bodyPr/>
              <a:lstStyle/>
              <a:p>
                <a:endParaRPr lang="en-US"/>
              </a:p>
            </p:txBody>
          </p:sp>
          <p:sp>
            <p:nvSpPr>
              <p:cNvPr id="1095" name="Freeform 1096"/>
              <p:cNvSpPr>
                <a:spLocks noChangeAspect="1"/>
              </p:cNvSpPr>
              <p:nvPr/>
            </p:nvSpPr>
            <p:spPr bwMode="auto">
              <a:xfrm>
                <a:off x="1615" y="1061"/>
                <a:ext cx="212" cy="76"/>
              </a:xfrm>
              <a:custGeom>
                <a:avLst/>
                <a:gdLst>
                  <a:gd name="T0" fmla="*/ 2146 w 177"/>
                  <a:gd name="T1" fmla="*/ 486 h 63"/>
                  <a:gd name="T2" fmla="*/ 2205 w 177"/>
                  <a:gd name="T3" fmla="*/ 586 h 63"/>
                  <a:gd name="T4" fmla="*/ 2106 w 177"/>
                  <a:gd name="T5" fmla="*/ 678 h 63"/>
                  <a:gd name="T6" fmla="*/ 2205 w 177"/>
                  <a:gd name="T7" fmla="*/ 707 h 63"/>
                  <a:gd name="T8" fmla="*/ 2088 w 177"/>
                  <a:gd name="T9" fmla="*/ 707 h 63"/>
                  <a:gd name="T10" fmla="*/ 2100 w 177"/>
                  <a:gd name="T11" fmla="*/ 793 h 63"/>
                  <a:gd name="T12" fmla="*/ 1949 w 177"/>
                  <a:gd name="T13" fmla="*/ 790 h 63"/>
                  <a:gd name="T14" fmla="*/ 1753 w 177"/>
                  <a:gd name="T15" fmla="*/ 831 h 63"/>
                  <a:gd name="T16" fmla="*/ 1646 w 177"/>
                  <a:gd name="T17" fmla="*/ 818 h 63"/>
                  <a:gd name="T18" fmla="*/ 1464 w 177"/>
                  <a:gd name="T19" fmla="*/ 818 h 63"/>
                  <a:gd name="T20" fmla="*/ 1413 w 177"/>
                  <a:gd name="T21" fmla="*/ 818 h 63"/>
                  <a:gd name="T22" fmla="*/ 1329 w 177"/>
                  <a:gd name="T23" fmla="*/ 844 h 63"/>
                  <a:gd name="T24" fmla="*/ 1262 w 177"/>
                  <a:gd name="T25" fmla="*/ 831 h 63"/>
                  <a:gd name="T26" fmla="*/ 1199 w 177"/>
                  <a:gd name="T27" fmla="*/ 844 h 63"/>
                  <a:gd name="T28" fmla="*/ 967 w 177"/>
                  <a:gd name="T29" fmla="*/ 721 h 63"/>
                  <a:gd name="T30" fmla="*/ 895 w 177"/>
                  <a:gd name="T31" fmla="*/ 735 h 63"/>
                  <a:gd name="T32" fmla="*/ 747 w 177"/>
                  <a:gd name="T33" fmla="*/ 793 h 63"/>
                  <a:gd name="T34" fmla="*/ 624 w 177"/>
                  <a:gd name="T35" fmla="*/ 790 h 63"/>
                  <a:gd name="T36" fmla="*/ 521 w 177"/>
                  <a:gd name="T37" fmla="*/ 630 h 63"/>
                  <a:gd name="T38" fmla="*/ 521 w 177"/>
                  <a:gd name="T39" fmla="*/ 598 h 63"/>
                  <a:gd name="T40" fmla="*/ 583 w 177"/>
                  <a:gd name="T41" fmla="*/ 466 h 63"/>
                  <a:gd name="T42" fmla="*/ 521 w 177"/>
                  <a:gd name="T43" fmla="*/ 334 h 63"/>
                  <a:gd name="T44" fmla="*/ 435 w 177"/>
                  <a:gd name="T45" fmla="*/ 277 h 63"/>
                  <a:gd name="T46" fmla="*/ 211 w 177"/>
                  <a:gd name="T47" fmla="*/ 277 h 63"/>
                  <a:gd name="T48" fmla="*/ 223 w 177"/>
                  <a:gd name="T49" fmla="*/ 220 h 63"/>
                  <a:gd name="T50" fmla="*/ 86 w 177"/>
                  <a:gd name="T51" fmla="*/ 182 h 63"/>
                  <a:gd name="T52" fmla="*/ 42 w 177"/>
                  <a:gd name="T53" fmla="*/ 151 h 63"/>
                  <a:gd name="T54" fmla="*/ 60 w 177"/>
                  <a:gd name="T55" fmla="*/ 92 h 63"/>
                  <a:gd name="T56" fmla="*/ 103 w 177"/>
                  <a:gd name="T57" fmla="*/ 1 h 63"/>
                  <a:gd name="T58" fmla="*/ 303 w 177"/>
                  <a:gd name="T59" fmla="*/ 1 h 63"/>
                  <a:gd name="T60" fmla="*/ 450 w 177"/>
                  <a:gd name="T61" fmla="*/ 43 h 63"/>
                  <a:gd name="T62" fmla="*/ 489 w 177"/>
                  <a:gd name="T63" fmla="*/ 125 h 63"/>
                  <a:gd name="T64" fmla="*/ 539 w 177"/>
                  <a:gd name="T65" fmla="*/ 134 h 63"/>
                  <a:gd name="T66" fmla="*/ 747 w 177"/>
                  <a:gd name="T67" fmla="*/ 111 h 63"/>
                  <a:gd name="T68" fmla="*/ 836 w 177"/>
                  <a:gd name="T69" fmla="*/ 214 h 63"/>
                  <a:gd name="T70" fmla="*/ 746 w 177"/>
                  <a:gd name="T71" fmla="*/ 214 h 63"/>
                  <a:gd name="T72" fmla="*/ 950 w 177"/>
                  <a:gd name="T73" fmla="*/ 235 h 63"/>
                  <a:gd name="T74" fmla="*/ 967 w 177"/>
                  <a:gd name="T75" fmla="*/ 311 h 63"/>
                  <a:gd name="T76" fmla="*/ 695 w 177"/>
                  <a:gd name="T77" fmla="*/ 235 h 63"/>
                  <a:gd name="T78" fmla="*/ 800 w 177"/>
                  <a:gd name="T79" fmla="*/ 334 h 63"/>
                  <a:gd name="T80" fmla="*/ 746 w 177"/>
                  <a:gd name="T81" fmla="*/ 403 h 63"/>
                  <a:gd name="T82" fmla="*/ 894 w 177"/>
                  <a:gd name="T83" fmla="*/ 403 h 63"/>
                  <a:gd name="T84" fmla="*/ 914 w 177"/>
                  <a:gd name="T85" fmla="*/ 466 h 63"/>
                  <a:gd name="T86" fmla="*/ 880 w 177"/>
                  <a:gd name="T87" fmla="*/ 505 h 63"/>
                  <a:gd name="T88" fmla="*/ 950 w 177"/>
                  <a:gd name="T89" fmla="*/ 545 h 63"/>
                  <a:gd name="T90" fmla="*/ 997 w 177"/>
                  <a:gd name="T91" fmla="*/ 496 h 63"/>
                  <a:gd name="T92" fmla="*/ 1095 w 177"/>
                  <a:gd name="T93" fmla="*/ 522 h 63"/>
                  <a:gd name="T94" fmla="*/ 1158 w 177"/>
                  <a:gd name="T95" fmla="*/ 522 h 63"/>
                  <a:gd name="T96" fmla="*/ 1312 w 177"/>
                  <a:gd name="T97" fmla="*/ 543 h 63"/>
                  <a:gd name="T98" fmla="*/ 1413 w 177"/>
                  <a:gd name="T99" fmla="*/ 562 h 63"/>
                  <a:gd name="T100" fmla="*/ 1504 w 177"/>
                  <a:gd name="T101" fmla="*/ 466 h 63"/>
                  <a:gd name="T102" fmla="*/ 1692 w 177"/>
                  <a:gd name="T103" fmla="*/ 403 h 63"/>
                  <a:gd name="T104" fmla="*/ 1892 w 177"/>
                  <a:gd name="T105" fmla="*/ 386 h 63"/>
                  <a:gd name="T106" fmla="*/ 2052 w 177"/>
                  <a:gd name="T107" fmla="*/ 419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chemeClr val="bg1"/>
              </a:solidFill>
              <a:ln w="3175" cap="rnd">
                <a:solidFill>
                  <a:srgbClr val="C29494"/>
                </a:solidFill>
                <a:round/>
                <a:headEnd/>
                <a:tailEnd/>
              </a:ln>
            </p:spPr>
            <p:txBody>
              <a:bodyPr/>
              <a:lstStyle/>
              <a:p>
                <a:endParaRPr lang="en-US"/>
              </a:p>
            </p:txBody>
          </p:sp>
          <p:sp>
            <p:nvSpPr>
              <p:cNvPr id="1096" name="Freeform 1097"/>
              <p:cNvSpPr>
                <a:spLocks noChangeAspect="1"/>
              </p:cNvSpPr>
              <p:nvPr/>
            </p:nvSpPr>
            <p:spPr bwMode="auto">
              <a:xfrm>
                <a:off x="1697" y="1064"/>
                <a:ext cx="9" cy="15"/>
              </a:xfrm>
              <a:custGeom>
                <a:avLst/>
                <a:gdLst>
                  <a:gd name="T0" fmla="*/ 0 w 7"/>
                  <a:gd name="T1" fmla="*/ 2 h 13"/>
                  <a:gd name="T2" fmla="*/ 208 w 7"/>
                  <a:gd name="T3" fmla="*/ 1 h 13"/>
                  <a:gd name="T4" fmla="*/ 162 w 7"/>
                  <a:gd name="T5" fmla="*/ 89 h 13"/>
                  <a:gd name="T6" fmla="*/ 98 w 7"/>
                  <a:gd name="T7" fmla="*/ 84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rgbClr val="FFC2C2"/>
              </a:solidFill>
              <a:ln w="3175" cap="rnd">
                <a:solidFill>
                  <a:srgbClr val="C29494"/>
                </a:solidFill>
                <a:round/>
                <a:headEnd/>
                <a:tailEnd/>
              </a:ln>
            </p:spPr>
            <p:txBody>
              <a:bodyPr/>
              <a:lstStyle/>
              <a:p>
                <a:endParaRPr lang="en-US"/>
              </a:p>
            </p:txBody>
          </p:sp>
          <p:sp>
            <p:nvSpPr>
              <p:cNvPr id="1097" name="Freeform 1098"/>
              <p:cNvSpPr>
                <a:spLocks noChangeAspect="1"/>
              </p:cNvSpPr>
              <p:nvPr/>
            </p:nvSpPr>
            <p:spPr bwMode="auto">
              <a:xfrm>
                <a:off x="1651" y="928"/>
                <a:ext cx="135" cy="105"/>
              </a:xfrm>
              <a:custGeom>
                <a:avLst/>
                <a:gdLst>
                  <a:gd name="T0" fmla="*/ 639 w 113"/>
                  <a:gd name="T1" fmla="*/ 52 h 87"/>
                  <a:gd name="T2" fmla="*/ 823 w 113"/>
                  <a:gd name="T3" fmla="*/ 348 h 87"/>
                  <a:gd name="T4" fmla="*/ 1005 w 113"/>
                  <a:gd name="T5" fmla="*/ 502 h 87"/>
                  <a:gd name="T6" fmla="*/ 1123 w 113"/>
                  <a:gd name="T7" fmla="*/ 420 h 87"/>
                  <a:gd name="T8" fmla="*/ 1123 w 113"/>
                  <a:gd name="T9" fmla="*/ 566 h 87"/>
                  <a:gd name="T10" fmla="*/ 1192 w 113"/>
                  <a:gd name="T11" fmla="*/ 612 h 87"/>
                  <a:gd name="T12" fmla="*/ 1284 w 113"/>
                  <a:gd name="T13" fmla="*/ 660 h 87"/>
                  <a:gd name="T14" fmla="*/ 1129 w 113"/>
                  <a:gd name="T15" fmla="*/ 847 h 87"/>
                  <a:gd name="T16" fmla="*/ 1048 w 113"/>
                  <a:gd name="T17" fmla="*/ 882 h 87"/>
                  <a:gd name="T18" fmla="*/ 932 w 113"/>
                  <a:gd name="T19" fmla="*/ 882 h 87"/>
                  <a:gd name="T20" fmla="*/ 912 w 113"/>
                  <a:gd name="T21" fmla="*/ 1064 h 87"/>
                  <a:gd name="T22" fmla="*/ 791 w 113"/>
                  <a:gd name="T23" fmla="*/ 1138 h 87"/>
                  <a:gd name="T24" fmla="*/ 639 w 113"/>
                  <a:gd name="T25" fmla="*/ 1064 h 87"/>
                  <a:gd name="T26" fmla="*/ 589 w 113"/>
                  <a:gd name="T27" fmla="*/ 1112 h 87"/>
                  <a:gd name="T28" fmla="*/ 428 w 113"/>
                  <a:gd name="T29" fmla="*/ 1161 h 87"/>
                  <a:gd name="T30" fmla="*/ 413 w 113"/>
                  <a:gd name="T31" fmla="*/ 1064 h 87"/>
                  <a:gd name="T32" fmla="*/ 300 w 113"/>
                  <a:gd name="T33" fmla="*/ 962 h 87"/>
                  <a:gd name="T34" fmla="*/ 251 w 113"/>
                  <a:gd name="T35" fmla="*/ 892 h 87"/>
                  <a:gd name="T36" fmla="*/ 552 w 113"/>
                  <a:gd name="T37" fmla="*/ 797 h 87"/>
                  <a:gd name="T38" fmla="*/ 478 w 113"/>
                  <a:gd name="T39" fmla="*/ 781 h 87"/>
                  <a:gd name="T40" fmla="*/ 413 w 113"/>
                  <a:gd name="T41" fmla="*/ 721 h 87"/>
                  <a:gd name="T42" fmla="*/ 252 w 113"/>
                  <a:gd name="T43" fmla="*/ 734 h 87"/>
                  <a:gd name="T44" fmla="*/ 86 w 113"/>
                  <a:gd name="T45" fmla="*/ 683 h 87"/>
                  <a:gd name="T46" fmla="*/ 210 w 113"/>
                  <a:gd name="T47" fmla="*/ 612 h 87"/>
                  <a:gd name="T48" fmla="*/ 1 w 113"/>
                  <a:gd name="T49" fmla="*/ 543 h 87"/>
                  <a:gd name="T50" fmla="*/ 251 w 113"/>
                  <a:gd name="T51" fmla="*/ 543 h 87"/>
                  <a:gd name="T52" fmla="*/ 176 w 113"/>
                  <a:gd name="T53" fmla="*/ 495 h 87"/>
                  <a:gd name="T54" fmla="*/ 111 w 113"/>
                  <a:gd name="T55" fmla="*/ 375 h 87"/>
                  <a:gd name="T56" fmla="*/ 358 w 113"/>
                  <a:gd name="T57" fmla="*/ 345 h 87"/>
                  <a:gd name="T58" fmla="*/ 220 w 113"/>
                  <a:gd name="T59" fmla="*/ 258 h 87"/>
                  <a:gd name="T60" fmla="*/ 387 w 113"/>
                  <a:gd name="T61" fmla="*/ 196 h 87"/>
                  <a:gd name="T62" fmla="*/ 493 w 113"/>
                  <a:gd name="T63" fmla="*/ 111 h 87"/>
                  <a:gd name="T64" fmla="*/ 335 w 113"/>
                  <a:gd name="T65" fmla="*/ 52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chemeClr val="bg1"/>
              </a:solidFill>
              <a:ln w="3175" cap="rnd">
                <a:solidFill>
                  <a:srgbClr val="C29494"/>
                </a:solidFill>
                <a:round/>
                <a:headEnd/>
                <a:tailEnd/>
              </a:ln>
            </p:spPr>
            <p:txBody>
              <a:bodyPr/>
              <a:lstStyle/>
              <a:p>
                <a:endParaRPr lang="en-US"/>
              </a:p>
            </p:txBody>
          </p:sp>
          <p:sp>
            <p:nvSpPr>
              <p:cNvPr id="1098" name="Freeform 1099"/>
              <p:cNvSpPr>
                <a:spLocks noChangeAspect="1"/>
              </p:cNvSpPr>
              <p:nvPr/>
            </p:nvSpPr>
            <p:spPr bwMode="auto">
              <a:xfrm>
                <a:off x="1707" y="875"/>
                <a:ext cx="394" cy="214"/>
              </a:xfrm>
              <a:custGeom>
                <a:avLst/>
                <a:gdLst>
                  <a:gd name="T0" fmla="*/ 747 w 328"/>
                  <a:gd name="T1" fmla="*/ 1084 h 178"/>
                  <a:gd name="T2" fmla="*/ 955 w 328"/>
                  <a:gd name="T3" fmla="*/ 1314 h 178"/>
                  <a:gd name="T4" fmla="*/ 832 w 328"/>
                  <a:gd name="T5" fmla="*/ 1425 h 178"/>
                  <a:gd name="T6" fmla="*/ 1080 w 328"/>
                  <a:gd name="T7" fmla="*/ 1505 h 178"/>
                  <a:gd name="T8" fmla="*/ 756 w 328"/>
                  <a:gd name="T9" fmla="*/ 1460 h 178"/>
                  <a:gd name="T10" fmla="*/ 436 w 328"/>
                  <a:gd name="T11" fmla="*/ 1692 h 178"/>
                  <a:gd name="T12" fmla="*/ 774 w 328"/>
                  <a:gd name="T13" fmla="*/ 1581 h 178"/>
                  <a:gd name="T14" fmla="*/ 645 w 328"/>
                  <a:gd name="T15" fmla="*/ 1796 h 178"/>
                  <a:gd name="T16" fmla="*/ 747 w 328"/>
                  <a:gd name="T17" fmla="*/ 1901 h 178"/>
                  <a:gd name="T18" fmla="*/ 1034 w 328"/>
                  <a:gd name="T19" fmla="*/ 1837 h 178"/>
                  <a:gd name="T20" fmla="*/ 587 w 328"/>
                  <a:gd name="T21" fmla="*/ 1942 h 178"/>
                  <a:gd name="T22" fmla="*/ 322 w 328"/>
                  <a:gd name="T23" fmla="*/ 1939 h 178"/>
                  <a:gd name="T24" fmla="*/ 231 w 328"/>
                  <a:gd name="T25" fmla="*/ 2027 h 178"/>
                  <a:gd name="T26" fmla="*/ 123 w 328"/>
                  <a:gd name="T27" fmla="*/ 2209 h 178"/>
                  <a:gd name="T28" fmla="*/ 215 w 328"/>
                  <a:gd name="T29" fmla="*/ 2284 h 178"/>
                  <a:gd name="T30" fmla="*/ 524 w 328"/>
                  <a:gd name="T31" fmla="*/ 2284 h 178"/>
                  <a:gd name="T32" fmla="*/ 645 w 328"/>
                  <a:gd name="T33" fmla="*/ 2259 h 178"/>
                  <a:gd name="T34" fmla="*/ 930 w 328"/>
                  <a:gd name="T35" fmla="*/ 2175 h 178"/>
                  <a:gd name="T36" fmla="*/ 1017 w 328"/>
                  <a:gd name="T37" fmla="*/ 2151 h 178"/>
                  <a:gd name="T38" fmla="*/ 1169 w 328"/>
                  <a:gd name="T39" fmla="*/ 2335 h 178"/>
                  <a:gd name="T40" fmla="*/ 1634 w 328"/>
                  <a:gd name="T41" fmla="*/ 2175 h 178"/>
                  <a:gd name="T42" fmla="*/ 1420 w 328"/>
                  <a:gd name="T43" fmla="*/ 1992 h 178"/>
                  <a:gd name="T44" fmla="*/ 1118 w 328"/>
                  <a:gd name="T45" fmla="*/ 1973 h 178"/>
                  <a:gd name="T46" fmla="*/ 1360 w 328"/>
                  <a:gd name="T47" fmla="*/ 1958 h 178"/>
                  <a:gd name="T48" fmla="*/ 1867 w 328"/>
                  <a:gd name="T49" fmla="*/ 1765 h 178"/>
                  <a:gd name="T50" fmla="*/ 2153 w 328"/>
                  <a:gd name="T51" fmla="*/ 1563 h 178"/>
                  <a:gd name="T52" fmla="*/ 1852 w 328"/>
                  <a:gd name="T53" fmla="*/ 1401 h 178"/>
                  <a:gd name="T54" fmla="*/ 2273 w 328"/>
                  <a:gd name="T55" fmla="*/ 1407 h 178"/>
                  <a:gd name="T56" fmla="*/ 2273 w 328"/>
                  <a:gd name="T57" fmla="*/ 1258 h 178"/>
                  <a:gd name="T58" fmla="*/ 2434 w 328"/>
                  <a:gd name="T59" fmla="*/ 1165 h 178"/>
                  <a:gd name="T60" fmla="*/ 2647 w 328"/>
                  <a:gd name="T61" fmla="*/ 1046 h 178"/>
                  <a:gd name="T62" fmla="*/ 3333 w 328"/>
                  <a:gd name="T63" fmla="*/ 793 h 178"/>
                  <a:gd name="T64" fmla="*/ 3600 w 328"/>
                  <a:gd name="T65" fmla="*/ 595 h 178"/>
                  <a:gd name="T66" fmla="*/ 3706 w 328"/>
                  <a:gd name="T67" fmla="*/ 523 h 178"/>
                  <a:gd name="T68" fmla="*/ 4161 w 328"/>
                  <a:gd name="T69" fmla="*/ 234 h 178"/>
                  <a:gd name="T70" fmla="*/ 3706 w 328"/>
                  <a:gd name="T71" fmla="*/ 123 h 178"/>
                  <a:gd name="T72" fmla="*/ 3512 w 328"/>
                  <a:gd name="T73" fmla="*/ 60 h 178"/>
                  <a:gd name="T74" fmla="*/ 2909 w 328"/>
                  <a:gd name="T75" fmla="*/ 72 h 178"/>
                  <a:gd name="T76" fmla="*/ 2603 w 328"/>
                  <a:gd name="T77" fmla="*/ 151 h 178"/>
                  <a:gd name="T78" fmla="*/ 2079 w 328"/>
                  <a:gd name="T79" fmla="*/ 2 h 178"/>
                  <a:gd name="T80" fmla="*/ 1892 w 328"/>
                  <a:gd name="T81" fmla="*/ 126 h 178"/>
                  <a:gd name="T82" fmla="*/ 1678 w 328"/>
                  <a:gd name="T83" fmla="*/ 195 h 178"/>
                  <a:gd name="T84" fmla="*/ 1441 w 328"/>
                  <a:gd name="T85" fmla="*/ 195 h 178"/>
                  <a:gd name="T86" fmla="*/ 1618 w 328"/>
                  <a:gd name="T87" fmla="*/ 380 h 178"/>
                  <a:gd name="T88" fmla="*/ 1311 w 328"/>
                  <a:gd name="T89" fmla="*/ 380 h 178"/>
                  <a:gd name="T90" fmla="*/ 847 w 328"/>
                  <a:gd name="T91" fmla="*/ 257 h 178"/>
                  <a:gd name="T92" fmla="*/ 756 w 328"/>
                  <a:gd name="T93" fmla="*/ 414 h 178"/>
                  <a:gd name="T94" fmla="*/ 908 w 328"/>
                  <a:gd name="T95" fmla="*/ 660 h 178"/>
                  <a:gd name="T96" fmla="*/ 447 w 328"/>
                  <a:gd name="T97" fmla="*/ 757 h 178"/>
                  <a:gd name="T98" fmla="*/ 984 w 328"/>
                  <a:gd name="T99" fmla="*/ 720 h 178"/>
                  <a:gd name="T100" fmla="*/ 819 w 328"/>
                  <a:gd name="T101" fmla="*/ 866 h 178"/>
                  <a:gd name="T102" fmla="*/ 1169 w 328"/>
                  <a:gd name="T103" fmla="*/ 892 h 178"/>
                  <a:gd name="T104" fmla="*/ 1378 w 328"/>
                  <a:gd name="T105" fmla="*/ 931 h 178"/>
                  <a:gd name="T106" fmla="*/ 1987 w 328"/>
                  <a:gd name="T107" fmla="*/ 595 h 178"/>
                  <a:gd name="T108" fmla="*/ 2138 w 328"/>
                  <a:gd name="T109" fmla="*/ 774 h 178"/>
                  <a:gd name="T110" fmla="*/ 1575 w 328"/>
                  <a:gd name="T111" fmla="*/ 902 h 178"/>
                  <a:gd name="T112" fmla="*/ 1526 w 328"/>
                  <a:gd name="T113" fmla="*/ 969 h 178"/>
                  <a:gd name="T114" fmla="*/ 1342 w 328"/>
                  <a:gd name="T115" fmla="*/ 1170 h 178"/>
                  <a:gd name="T116" fmla="*/ 1284 w 328"/>
                  <a:gd name="T117" fmla="*/ 1214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chemeClr val="bg1"/>
              </a:solidFill>
              <a:ln w="3175" cap="rnd">
                <a:solidFill>
                  <a:srgbClr val="C29494"/>
                </a:solidFill>
                <a:round/>
                <a:headEnd/>
                <a:tailEnd/>
              </a:ln>
            </p:spPr>
            <p:txBody>
              <a:bodyPr/>
              <a:lstStyle/>
              <a:p>
                <a:endParaRPr lang="en-US"/>
              </a:p>
            </p:txBody>
          </p:sp>
          <p:sp>
            <p:nvSpPr>
              <p:cNvPr id="1099" name="Freeform 1100"/>
              <p:cNvSpPr>
                <a:spLocks noChangeAspect="1"/>
              </p:cNvSpPr>
              <p:nvPr/>
            </p:nvSpPr>
            <p:spPr bwMode="auto">
              <a:xfrm>
                <a:off x="1826" y="1084"/>
                <a:ext cx="13" cy="15"/>
              </a:xfrm>
              <a:custGeom>
                <a:avLst/>
                <a:gdLst>
                  <a:gd name="T0" fmla="*/ 93 w 11"/>
                  <a:gd name="T1" fmla="*/ 1 h 12"/>
                  <a:gd name="T2" fmla="*/ 1 w 11"/>
                  <a:gd name="T3" fmla="*/ 214 h 12"/>
                  <a:gd name="T4" fmla="*/ 35 w 11"/>
                  <a:gd name="T5" fmla="*/ 289 h 12"/>
                  <a:gd name="T6" fmla="*/ 57 w 11"/>
                  <a:gd name="T7" fmla="*/ 186 h 12"/>
                  <a:gd name="T8" fmla="*/ 106 w 11"/>
                  <a:gd name="T9" fmla="*/ 233 h 12"/>
                  <a:gd name="T10" fmla="*/ 79 w 11"/>
                  <a:gd name="T11" fmla="*/ 149 h 12"/>
                  <a:gd name="T12" fmla="*/ 110 w 11"/>
                  <a:gd name="T13" fmla="*/ 61 h 12"/>
                  <a:gd name="T14" fmla="*/ 93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rgbClr val="FFC2C2"/>
              </a:solidFill>
              <a:ln w="3175" cap="rnd">
                <a:solidFill>
                  <a:srgbClr val="C29494"/>
                </a:solidFill>
                <a:round/>
                <a:headEnd/>
                <a:tailEnd/>
              </a:ln>
            </p:spPr>
            <p:txBody>
              <a:bodyPr/>
              <a:lstStyle/>
              <a:p>
                <a:endParaRPr lang="en-US"/>
              </a:p>
            </p:txBody>
          </p:sp>
          <p:sp>
            <p:nvSpPr>
              <p:cNvPr id="1100" name="Freeform 1101"/>
              <p:cNvSpPr>
                <a:spLocks noChangeAspect="1"/>
              </p:cNvSpPr>
              <p:nvPr/>
            </p:nvSpPr>
            <p:spPr bwMode="auto">
              <a:xfrm>
                <a:off x="1763" y="1001"/>
                <a:ext cx="16" cy="9"/>
              </a:xfrm>
              <a:custGeom>
                <a:avLst/>
                <a:gdLst>
                  <a:gd name="T0" fmla="*/ 143 w 13"/>
                  <a:gd name="T1" fmla="*/ 0 h 7"/>
                  <a:gd name="T2" fmla="*/ 217 w 13"/>
                  <a:gd name="T3" fmla="*/ 76 h 7"/>
                  <a:gd name="T4" fmla="*/ 73 w 13"/>
                  <a:gd name="T5" fmla="*/ 162 h 7"/>
                  <a:gd name="T6" fmla="*/ 1 w 13"/>
                  <a:gd name="T7" fmla="*/ 208 h 7"/>
                  <a:gd name="T8" fmla="*/ 59 w 13"/>
                  <a:gd name="T9" fmla="*/ 76 h 7"/>
                  <a:gd name="T10" fmla="*/ 143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rgbClr val="FFC2C2"/>
              </a:solidFill>
              <a:ln w="3175" cap="rnd">
                <a:solidFill>
                  <a:srgbClr val="C29494"/>
                </a:solidFill>
                <a:round/>
                <a:headEnd/>
                <a:tailEnd/>
              </a:ln>
            </p:spPr>
            <p:txBody>
              <a:bodyPr/>
              <a:lstStyle/>
              <a:p>
                <a:endParaRPr lang="en-US"/>
              </a:p>
            </p:txBody>
          </p:sp>
          <p:sp>
            <p:nvSpPr>
              <p:cNvPr id="1101" name="Freeform 1102"/>
              <p:cNvSpPr>
                <a:spLocks noChangeAspect="1"/>
              </p:cNvSpPr>
              <p:nvPr/>
            </p:nvSpPr>
            <p:spPr bwMode="auto">
              <a:xfrm>
                <a:off x="1659" y="953"/>
                <a:ext cx="16" cy="4"/>
              </a:xfrm>
              <a:custGeom>
                <a:avLst/>
                <a:gdLst>
                  <a:gd name="T0" fmla="*/ 176 w 13"/>
                  <a:gd name="T1" fmla="*/ 0 h 3"/>
                  <a:gd name="T2" fmla="*/ 217 w 13"/>
                  <a:gd name="T3" fmla="*/ 116 h 3"/>
                  <a:gd name="T4" fmla="*/ 111 w 13"/>
                  <a:gd name="T5" fmla="*/ 116 h 3"/>
                  <a:gd name="T6" fmla="*/ 1 w 13"/>
                  <a:gd name="T7" fmla="*/ 116 h 3"/>
                  <a:gd name="T8" fmla="*/ 73 w 13"/>
                  <a:gd name="T9" fmla="*/ 0 h 3"/>
                  <a:gd name="T10" fmla="*/ 176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solidFill>
                <a:srgbClr val="FFC2C2"/>
              </a:solidFill>
              <a:ln w="3175" cap="rnd">
                <a:solidFill>
                  <a:srgbClr val="C29494"/>
                </a:solidFill>
                <a:round/>
                <a:headEnd/>
                <a:tailEnd/>
              </a:ln>
            </p:spPr>
            <p:txBody>
              <a:bodyPr/>
              <a:lstStyle/>
              <a:p>
                <a:endParaRPr lang="en-US"/>
              </a:p>
            </p:txBody>
          </p:sp>
          <p:sp>
            <p:nvSpPr>
              <p:cNvPr id="1102" name="Freeform 1103"/>
              <p:cNvSpPr>
                <a:spLocks noChangeAspect="1"/>
              </p:cNvSpPr>
              <p:nvPr/>
            </p:nvSpPr>
            <p:spPr bwMode="auto">
              <a:xfrm>
                <a:off x="1933" y="862"/>
                <a:ext cx="774" cy="639"/>
              </a:xfrm>
              <a:custGeom>
                <a:avLst/>
                <a:gdLst>
                  <a:gd name="T0" fmla="*/ 7505 w 645"/>
                  <a:gd name="T1" fmla="*/ 955 h 532"/>
                  <a:gd name="T2" fmla="*/ 7764 w 645"/>
                  <a:gd name="T3" fmla="*/ 1062 h 532"/>
                  <a:gd name="T4" fmla="*/ 7328 w 645"/>
                  <a:gd name="T5" fmla="*/ 1220 h 532"/>
                  <a:gd name="T6" fmla="*/ 7310 w 645"/>
                  <a:gd name="T7" fmla="*/ 1468 h 532"/>
                  <a:gd name="T8" fmla="*/ 7070 w 645"/>
                  <a:gd name="T9" fmla="*/ 1881 h 532"/>
                  <a:gd name="T10" fmla="*/ 7316 w 645"/>
                  <a:gd name="T11" fmla="*/ 2092 h 532"/>
                  <a:gd name="T12" fmla="*/ 7120 w 645"/>
                  <a:gd name="T13" fmla="*/ 2243 h 532"/>
                  <a:gd name="T14" fmla="*/ 7178 w 645"/>
                  <a:gd name="T15" fmla="*/ 2420 h 532"/>
                  <a:gd name="T16" fmla="*/ 7216 w 645"/>
                  <a:gd name="T17" fmla="*/ 2713 h 532"/>
                  <a:gd name="T18" fmla="*/ 6910 w 645"/>
                  <a:gd name="T19" fmla="*/ 2769 h 532"/>
                  <a:gd name="T20" fmla="*/ 7255 w 645"/>
                  <a:gd name="T21" fmla="*/ 2957 h 532"/>
                  <a:gd name="T22" fmla="*/ 6863 w 645"/>
                  <a:gd name="T23" fmla="*/ 3148 h 532"/>
                  <a:gd name="T24" fmla="*/ 6810 w 645"/>
                  <a:gd name="T25" fmla="*/ 3283 h 532"/>
                  <a:gd name="T26" fmla="*/ 6403 w 645"/>
                  <a:gd name="T27" fmla="*/ 3215 h 532"/>
                  <a:gd name="T28" fmla="*/ 6358 w 645"/>
                  <a:gd name="T29" fmla="*/ 3357 h 532"/>
                  <a:gd name="T30" fmla="*/ 6416 w 645"/>
                  <a:gd name="T31" fmla="*/ 3508 h 532"/>
                  <a:gd name="T32" fmla="*/ 6731 w 645"/>
                  <a:gd name="T33" fmla="*/ 3678 h 532"/>
                  <a:gd name="T34" fmla="*/ 6842 w 645"/>
                  <a:gd name="T35" fmla="*/ 3914 h 532"/>
                  <a:gd name="T36" fmla="*/ 6647 w 645"/>
                  <a:gd name="T37" fmla="*/ 4074 h 532"/>
                  <a:gd name="T38" fmla="*/ 5933 w 645"/>
                  <a:gd name="T39" fmla="*/ 3643 h 532"/>
                  <a:gd name="T40" fmla="*/ 6250 w 645"/>
                  <a:gd name="T41" fmla="*/ 3887 h 532"/>
                  <a:gd name="T42" fmla="*/ 5783 w 645"/>
                  <a:gd name="T43" fmla="*/ 4110 h 532"/>
                  <a:gd name="T44" fmla="*/ 6198 w 645"/>
                  <a:gd name="T45" fmla="*/ 4154 h 532"/>
                  <a:gd name="T46" fmla="*/ 6403 w 645"/>
                  <a:gd name="T47" fmla="*/ 4377 h 532"/>
                  <a:gd name="T48" fmla="*/ 5208 w 645"/>
                  <a:gd name="T49" fmla="*/ 4639 h 532"/>
                  <a:gd name="T50" fmla="*/ 4643 w 645"/>
                  <a:gd name="T51" fmla="*/ 5332 h 532"/>
                  <a:gd name="T52" fmla="*/ 4340 w 645"/>
                  <a:gd name="T53" fmla="*/ 5416 h 532"/>
                  <a:gd name="T54" fmla="*/ 4026 w 645"/>
                  <a:gd name="T55" fmla="*/ 5752 h 532"/>
                  <a:gd name="T56" fmla="*/ 3684 w 645"/>
                  <a:gd name="T57" fmla="*/ 6394 h 532"/>
                  <a:gd name="T58" fmla="*/ 3199 w 645"/>
                  <a:gd name="T59" fmla="*/ 6648 h 532"/>
                  <a:gd name="T60" fmla="*/ 2550 w 645"/>
                  <a:gd name="T61" fmla="*/ 6126 h 532"/>
                  <a:gd name="T62" fmla="*/ 2239 w 645"/>
                  <a:gd name="T63" fmla="*/ 5344 h 532"/>
                  <a:gd name="T64" fmla="*/ 2227 w 645"/>
                  <a:gd name="T65" fmla="*/ 4736 h 532"/>
                  <a:gd name="T66" fmla="*/ 2713 w 645"/>
                  <a:gd name="T67" fmla="*/ 4251 h 532"/>
                  <a:gd name="T68" fmla="*/ 2374 w 645"/>
                  <a:gd name="T69" fmla="*/ 4003 h 532"/>
                  <a:gd name="T70" fmla="*/ 2316 w 645"/>
                  <a:gd name="T71" fmla="*/ 3811 h 532"/>
                  <a:gd name="T72" fmla="*/ 2065 w 645"/>
                  <a:gd name="T73" fmla="*/ 2921 h 532"/>
                  <a:gd name="T74" fmla="*/ 900 w 645"/>
                  <a:gd name="T75" fmla="*/ 2388 h 532"/>
                  <a:gd name="T76" fmla="*/ 535 w 645"/>
                  <a:gd name="T77" fmla="*/ 2279 h 532"/>
                  <a:gd name="T78" fmla="*/ 362 w 645"/>
                  <a:gd name="T79" fmla="*/ 2114 h 532"/>
                  <a:gd name="T80" fmla="*/ 701 w 645"/>
                  <a:gd name="T81" fmla="*/ 1957 h 532"/>
                  <a:gd name="T82" fmla="*/ 395 w 645"/>
                  <a:gd name="T83" fmla="*/ 1612 h 532"/>
                  <a:gd name="T84" fmla="*/ 1296 w 645"/>
                  <a:gd name="T85" fmla="*/ 1147 h 532"/>
                  <a:gd name="T86" fmla="*/ 1417 w 645"/>
                  <a:gd name="T87" fmla="*/ 860 h 532"/>
                  <a:gd name="T88" fmla="*/ 2716 w 645"/>
                  <a:gd name="T89" fmla="*/ 465 h 532"/>
                  <a:gd name="T90" fmla="*/ 3206 w 645"/>
                  <a:gd name="T91" fmla="*/ 596 h 532"/>
                  <a:gd name="T92" fmla="*/ 3869 w 645"/>
                  <a:gd name="T93" fmla="*/ 662 h 532"/>
                  <a:gd name="T94" fmla="*/ 4154 w 645"/>
                  <a:gd name="T95" fmla="*/ 344 h 532"/>
                  <a:gd name="T96" fmla="*/ 4356 w 645"/>
                  <a:gd name="T97" fmla="*/ 215 h 532"/>
                  <a:gd name="T98" fmla="*/ 4902 w 645"/>
                  <a:gd name="T99" fmla="*/ 123 h 532"/>
                  <a:gd name="T100" fmla="*/ 6324 w 645"/>
                  <a:gd name="T101" fmla="*/ 72 h 532"/>
                  <a:gd name="T102" fmla="*/ 5574 w 645"/>
                  <a:gd name="T103" fmla="*/ 268 h 532"/>
                  <a:gd name="T104" fmla="*/ 7007 w 645"/>
                  <a:gd name="T105" fmla="*/ 322 h 532"/>
                  <a:gd name="T106" fmla="*/ 5441 w 645"/>
                  <a:gd name="T107" fmla="*/ 596 h 532"/>
                  <a:gd name="T108" fmla="*/ 6647 w 645"/>
                  <a:gd name="T109" fmla="*/ 559 h 532"/>
                  <a:gd name="T110" fmla="*/ 6790 w 645"/>
                  <a:gd name="T111" fmla="*/ 930 h 532"/>
                  <a:gd name="T112" fmla="*/ 7500 w 645"/>
                  <a:gd name="T113" fmla="*/ 71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chemeClr val="bg1"/>
              </a:solidFill>
              <a:ln w="3175" cap="rnd">
                <a:solidFill>
                  <a:srgbClr val="9C926C"/>
                </a:solidFill>
                <a:round/>
                <a:headEnd/>
                <a:tailEnd/>
              </a:ln>
            </p:spPr>
            <p:txBody>
              <a:bodyPr/>
              <a:lstStyle/>
              <a:p>
                <a:endParaRPr lang="en-US"/>
              </a:p>
            </p:txBody>
          </p:sp>
          <p:sp>
            <p:nvSpPr>
              <p:cNvPr id="1103" name="Freeform 1104"/>
              <p:cNvSpPr>
                <a:spLocks noChangeAspect="1"/>
              </p:cNvSpPr>
              <p:nvPr/>
            </p:nvSpPr>
            <p:spPr bwMode="auto">
              <a:xfrm>
                <a:off x="2127" y="1243"/>
                <a:ext cx="42" cy="30"/>
              </a:xfrm>
              <a:custGeom>
                <a:avLst/>
                <a:gdLst>
                  <a:gd name="T0" fmla="*/ 72 w 35"/>
                  <a:gd name="T1" fmla="*/ 0 h 25"/>
                  <a:gd name="T2" fmla="*/ 252 w 35"/>
                  <a:gd name="T3" fmla="*/ 42 h 25"/>
                  <a:gd name="T4" fmla="*/ 362 w 35"/>
                  <a:gd name="T5" fmla="*/ 122 h 25"/>
                  <a:gd name="T6" fmla="*/ 434 w 35"/>
                  <a:gd name="T7" fmla="*/ 149 h 25"/>
                  <a:gd name="T8" fmla="*/ 383 w 35"/>
                  <a:gd name="T9" fmla="*/ 266 h 25"/>
                  <a:gd name="T10" fmla="*/ 190 w 35"/>
                  <a:gd name="T11" fmla="*/ 310 h 25"/>
                  <a:gd name="T12" fmla="*/ 103 w 35"/>
                  <a:gd name="T13" fmla="*/ 274 h 25"/>
                  <a:gd name="T14" fmla="*/ 190 w 35"/>
                  <a:gd name="T15" fmla="*/ 228 h 25"/>
                  <a:gd name="T16" fmla="*/ 2 w 35"/>
                  <a:gd name="T17" fmla="*/ 210 h 25"/>
                  <a:gd name="T18" fmla="*/ 42 w 35"/>
                  <a:gd name="T19" fmla="*/ 149 h 25"/>
                  <a:gd name="T20" fmla="*/ 42 w 35"/>
                  <a:gd name="T21" fmla="*/ 103 h 25"/>
                  <a:gd name="T22" fmla="*/ 86 w 35"/>
                  <a:gd name="T23" fmla="*/ 103 h 25"/>
                  <a:gd name="T24" fmla="*/ 42 w 35"/>
                  <a:gd name="T25" fmla="*/ 50 h 25"/>
                  <a:gd name="T26" fmla="*/ 72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noFill/>
              <a:ln w="3175" cap="rnd">
                <a:solidFill>
                  <a:srgbClr val="9C92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4" name="Freeform 1105"/>
              <p:cNvSpPr>
                <a:spLocks noChangeAspect="1"/>
              </p:cNvSpPr>
              <p:nvPr/>
            </p:nvSpPr>
            <p:spPr bwMode="auto">
              <a:xfrm>
                <a:off x="1976" y="1049"/>
                <a:ext cx="35" cy="9"/>
              </a:xfrm>
              <a:custGeom>
                <a:avLst/>
                <a:gdLst>
                  <a:gd name="T0" fmla="*/ 63 w 29"/>
                  <a:gd name="T1" fmla="*/ 1 h 7"/>
                  <a:gd name="T2" fmla="*/ 1 w 29"/>
                  <a:gd name="T3" fmla="*/ 98 h 7"/>
                  <a:gd name="T4" fmla="*/ 134 w 29"/>
                  <a:gd name="T5" fmla="*/ 162 h 7"/>
                  <a:gd name="T6" fmla="*/ 286 w 29"/>
                  <a:gd name="T7" fmla="*/ 208 h 7"/>
                  <a:gd name="T8" fmla="*/ 410 w 29"/>
                  <a:gd name="T9" fmla="*/ 231 h 7"/>
                  <a:gd name="T10" fmla="*/ 410 w 29"/>
                  <a:gd name="T11" fmla="*/ 162 h 7"/>
                  <a:gd name="T12" fmla="*/ 282 w 29"/>
                  <a:gd name="T13" fmla="*/ 1 h 7"/>
                  <a:gd name="T14" fmla="*/ 152 w 29"/>
                  <a:gd name="T15" fmla="*/ 76 h 7"/>
                  <a:gd name="T16" fmla="*/ 63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rgbClr val="FFE270"/>
              </a:solidFill>
              <a:ln w="3175" cap="rnd">
                <a:solidFill>
                  <a:srgbClr val="9C926C"/>
                </a:solidFill>
                <a:round/>
                <a:headEnd/>
                <a:tailEnd/>
              </a:ln>
            </p:spPr>
            <p:txBody>
              <a:bodyPr/>
              <a:lstStyle/>
              <a:p>
                <a:endParaRPr lang="en-US"/>
              </a:p>
            </p:txBody>
          </p:sp>
          <p:sp>
            <p:nvSpPr>
              <p:cNvPr id="1105" name="Freeform 1106"/>
              <p:cNvSpPr>
                <a:spLocks noChangeAspect="1"/>
              </p:cNvSpPr>
              <p:nvPr/>
            </p:nvSpPr>
            <p:spPr bwMode="auto">
              <a:xfrm>
                <a:off x="1946" y="1048"/>
                <a:ext cx="17" cy="5"/>
              </a:xfrm>
              <a:custGeom>
                <a:avLst/>
                <a:gdLst>
                  <a:gd name="T0" fmla="*/ 109 w 14"/>
                  <a:gd name="T1" fmla="*/ 1 h 4"/>
                  <a:gd name="T2" fmla="*/ 194 w 14"/>
                  <a:gd name="T3" fmla="*/ 61 h 4"/>
                  <a:gd name="T4" fmla="*/ 194 w 14"/>
                  <a:gd name="T5" fmla="*/ 95 h 4"/>
                  <a:gd name="T6" fmla="*/ 61 w 14"/>
                  <a:gd name="T7" fmla="*/ 95 h 4"/>
                  <a:gd name="T8" fmla="*/ 1 w 14"/>
                  <a:gd name="T9" fmla="*/ 61 h 4"/>
                  <a:gd name="T10" fmla="*/ 10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rgbClr val="FFE270"/>
              </a:solidFill>
              <a:ln w="3175" cap="rnd">
                <a:solidFill>
                  <a:srgbClr val="9C926C"/>
                </a:solidFill>
                <a:round/>
                <a:headEnd/>
                <a:tailEnd/>
              </a:ln>
            </p:spPr>
            <p:txBody>
              <a:bodyPr/>
              <a:lstStyle/>
              <a:p>
                <a:endParaRPr lang="en-US"/>
              </a:p>
            </p:txBody>
          </p:sp>
          <p:sp>
            <p:nvSpPr>
              <p:cNvPr id="1106" name="Freeform 1107"/>
              <p:cNvSpPr>
                <a:spLocks noChangeAspect="1"/>
              </p:cNvSpPr>
              <p:nvPr/>
            </p:nvSpPr>
            <p:spPr bwMode="auto">
              <a:xfrm>
                <a:off x="1929" y="1052"/>
                <a:ext cx="16" cy="5"/>
              </a:xfrm>
              <a:custGeom>
                <a:avLst/>
                <a:gdLst>
                  <a:gd name="T0" fmla="*/ 59 w 13"/>
                  <a:gd name="T1" fmla="*/ 0 h 4"/>
                  <a:gd name="T2" fmla="*/ 176 w 13"/>
                  <a:gd name="T3" fmla="*/ 1 h 4"/>
                  <a:gd name="T4" fmla="*/ 245 w 13"/>
                  <a:gd name="T5" fmla="*/ 61 h 4"/>
                  <a:gd name="T6" fmla="*/ 176 w 13"/>
                  <a:gd name="T7" fmla="*/ 95 h 4"/>
                  <a:gd name="T8" fmla="*/ 73 w 13"/>
                  <a:gd name="T9" fmla="*/ 61 h 4"/>
                  <a:gd name="T10" fmla="*/ 0 w 13"/>
                  <a:gd name="T11" fmla="*/ 1 h 4"/>
                  <a:gd name="T12" fmla="*/ 59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solidFill>
                <a:srgbClr val="FFE270"/>
              </a:solidFill>
              <a:ln w="3175" cap="rnd">
                <a:solidFill>
                  <a:srgbClr val="9C926C"/>
                </a:solidFill>
                <a:round/>
                <a:headEnd/>
                <a:tailEnd/>
              </a:ln>
            </p:spPr>
            <p:txBody>
              <a:bodyPr/>
              <a:lstStyle/>
              <a:p>
                <a:endParaRPr lang="en-US"/>
              </a:p>
            </p:txBody>
          </p:sp>
          <p:sp>
            <p:nvSpPr>
              <p:cNvPr id="1107" name="Freeform 1108"/>
              <p:cNvSpPr>
                <a:spLocks noChangeAspect="1"/>
              </p:cNvSpPr>
              <p:nvPr/>
            </p:nvSpPr>
            <p:spPr bwMode="auto">
              <a:xfrm>
                <a:off x="2192" y="901"/>
                <a:ext cx="22" cy="14"/>
              </a:xfrm>
              <a:custGeom>
                <a:avLst/>
                <a:gdLst>
                  <a:gd name="T0" fmla="*/ 1 w 18"/>
                  <a:gd name="T1" fmla="*/ 0 h 12"/>
                  <a:gd name="T2" fmla="*/ 1 w 18"/>
                  <a:gd name="T3" fmla="*/ 47 h 12"/>
                  <a:gd name="T4" fmla="*/ 216 w 18"/>
                  <a:gd name="T5" fmla="*/ 89 h 12"/>
                  <a:gd name="T6" fmla="*/ 297 w 18"/>
                  <a:gd name="T7" fmla="*/ 89 h 12"/>
                  <a:gd name="T8" fmla="*/ 241 w 18"/>
                  <a:gd name="T9" fmla="*/ 64 h 12"/>
                  <a:gd name="T10" fmla="*/ 119 w 18"/>
                  <a:gd name="T11" fmla="*/ 40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rgbClr val="FFE270"/>
              </a:solidFill>
              <a:ln w="3175" cap="rnd">
                <a:solidFill>
                  <a:srgbClr val="9C926C"/>
                </a:solidFill>
                <a:round/>
                <a:headEnd/>
                <a:tailEnd/>
              </a:ln>
            </p:spPr>
            <p:txBody>
              <a:bodyPr/>
              <a:lstStyle/>
              <a:p>
                <a:endParaRPr lang="en-US"/>
              </a:p>
            </p:txBody>
          </p:sp>
          <p:sp>
            <p:nvSpPr>
              <p:cNvPr id="1108" name="Freeform 1109"/>
              <p:cNvSpPr>
                <a:spLocks noChangeAspect="1"/>
              </p:cNvSpPr>
              <p:nvPr/>
            </p:nvSpPr>
            <p:spPr bwMode="auto">
              <a:xfrm>
                <a:off x="2259" y="897"/>
                <a:ext cx="35" cy="17"/>
              </a:xfrm>
              <a:custGeom>
                <a:avLst/>
                <a:gdLst>
                  <a:gd name="T0" fmla="*/ 2 w 29"/>
                  <a:gd name="T1" fmla="*/ 0 h 14"/>
                  <a:gd name="T2" fmla="*/ 111 w 29"/>
                  <a:gd name="T3" fmla="*/ 0 h 14"/>
                  <a:gd name="T4" fmla="*/ 237 w 29"/>
                  <a:gd name="T5" fmla="*/ 1 h 14"/>
                  <a:gd name="T6" fmla="*/ 389 w 29"/>
                  <a:gd name="T7" fmla="*/ 61 h 14"/>
                  <a:gd name="T8" fmla="*/ 410 w 29"/>
                  <a:gd name="T9" fmla="*/ 90 h 14"/>
                  <a:gd name="T10" fmla="*/ 340 w 29"/>
                  <a:gd name="T11" fmla="*/ 131 h 14"/>
                  <a:gd name="T12" fmla="*/ 348 w 29"/>
                  <a:gd name="T13" fmla="*/ 160 h 14"/>
                  <a:gd name="T14" fmla="*/ 322 w 29"/>
                  <a:gd name="T15" fmla="*/ 222 h 14"/>
                  <a:gd name="T16" fmla="*/ 92 w 29"/>
                  <a:gd name="T17" fmla="*/ 74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rgbClr val="FFE270"/>
              </a:solidFill>
              <a:ln w="3175" cap="rnd">
                <a:solidFill>
                  <a:srgbClr val="9C926C"/>
                </a:solidFill>
                <a:round/>
                <a:headEnd/>
                <a:tailEnd/>
              </a:ln>
            </p:spPr>
            <p:txBody>
              <a:bodyPr/>
              <a:lstStyle/>
              <a:p>
                <a:endParaRPr lang="en-US"/>
              </a:p>
            </p:txBody>
          </p:sp>
          <p:sp>
            <p:nvSpPr>
              <p:cNvPr id="1109" name="Freeform 1110"/>
              <p:cNvSpPr>
                <a:spLocks noChangeAspect="1"/>
              </p:cNvSpPr>
              <p:nvPr/>
            </p:nvSpPr>
            <p:spPr bwMode="auto">
              <a:xfrm>
                <a:off x="2251" y="887"/>
                <a:ext cx="8" cy="8"/>
              </a:xfrm>
              <a:custGeom>
                <a:avLst/>
                <a:gdLst>
                  <a:gd name="T0" fmla="*/ 1 w 7"/>
                  <a:gd name="T1" fmla="*/ 0 h 6"/>
                  <a:gd name="T2" fmla="*/ 1 w 7"/>
                  <a:gd name="T3" fmla="*/ 207 h 6"/>
                  <a:gd name="T4" fmla="*/ 43 w 7"/>
                  <a:gd name="T5" fmla="*/ 207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rgbClr val="FFE270"/>
              </a:solidFill>
              <a:ln w="3175" cap="rnd">
                <a:solidFill>
                  <a:srgbClr val="9C926C"/>
                </a:solidFill>
                <a:round/>
                <a:headEnd/>
                <a:tailEnd/>
              </a:ln>
            </p:spPr>
            <p:txBody>
              <a:bodyPr/>
              <a:lstStyle/>
              <a:p>
                <a:endParaRPr lang="en-US"/>
              </a:p>
            </p:txBody>
          </p:sp>
          <p:sp>
            <p:nvSpPr>
              <p:cNvPr id="1110" name="Freeform 1111"/>
              <p:cNvSpPr>
                <a:spLocks noChangeAspect="1"/>
              </p:cNvSpPr>
              <p:nvPr/>
            </p:nvSpPr>
            <p:spPr bwMode="auto">
              <a:xfrm>
                <a:off x="2268" y="878"/>
                <a:ext cx="24" cy="17"/>
              </a:xfrm>
              <a:custGeom>
                <a:avLst/>
                <a:gdLst>
                  <a:gd name="T0" fmla="*/ 1 w 20"/>
                  <a:gd name="T1" fmla="*/ 109 h 14"/>
                  <a:gd name="T2" fmla="*/ 122 w 20"/>
                  <a:gd name="T3" fmla="*/ 222 h 14"/>
                  <a:gd name="T4" fmla="*/ 252 w 20"/>
                  <a:gd name="T5" fmla="*/ 160 h 14"/>
                  <a:gd name="T6" fmla="*/ 175 w 20"/>
                  <a:gd name="T7" fmla="*/ 90 h 14"/>
                  <a:gd name="T8" fmla="*/ 122 w 20"/>
                  <a:gd name="T9" fmla="*/ 1 h 14"/>
                  <a:gd name="T10" fmla="*/ 50 w 20"/>
                  <a:gd name="T11" fmla="*/ 61 h 14"/>
                  <a:gd name="T12" fmla="*/ 86 w 20"/>
                  <a:gd name="T13" fmla="*/ 131 h 14"/>
                  <a:gd name="T14" fmla="*/ 1 w 20"/>
                  <a:gd name="T15" fmla="*/ 10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rgbClr val="FFE270"/>
              </a:solidFill>
              <a:ln w="3175" cap="rnd">
                <a:solidFill>
                  <a:srgbClr val="9C926C"/>
                </a:solidFill>
                <a:round/>
                <a:headEnd/>
                <a:tailEnd/>
              </a:ln>
            </p:spPr>
            <p:txBody>
              <a:bodyPr/>
              <a:lstStyle/>
              <a:p>
                <a:endParaRPr lang="en-US"/>
              </a:p>
            </p:txBody>
          </p:sp>
          <p:sp>
            <p:nvSpPr>
              <p:cNvPr id="1111" name="Freeform 1112"/>
              <p:cNvSpPr>
                <a:spLocks noChangeAspect="1"/>
              </p:cNvSpPr>
              <p:nvPr/>
            </p:nvSpPr>
            <p:spPr bwMode="auto">
              <a:xfrm>
                <a:off x="2613" y="1069"/>
                <a:ext cx="6" cy="25"/>
              </a:xfrm>
              <a:custGeom>
                <a:avLst/>
                <a:gdLst>
                  <a:gd name="T0" fmla="*/ 2 w 5"/>
                  <a:gd name="T1" fmla="*/ 1 h 21"/>
                  <a:gd name="T2" fmla="*/ 0 w 5"/>
                  <a:gd name="T3" fmla="*/ 71 h 21"/>
                  <a:gd name="T4" fmla="*/ 42 w 5"/>
                  <a:gd name="T5" fmla="*/ 240 h 21"/>
                  <a:gd name="T6" fmla="*/ 60 w 5"/>
                  <a:gd name="T7" fmla="*/ 240 h 21"/>
                  <a:gd name="T8" fmla="*/ 50 w 5"/>
                  <a:gd name="T9" fmla="*/ 50 h 21"/>
                  <a:gd name="T10" fmla="*/ 2 w 5"/>
                  <a:gd name="T11" fmla="*/ 1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solidFill>
                <a:srgbClr val="FFE270"/>
              </a:solidFill>
              <a:ln w="3175" cap="rnd">
                <a:solidFill>
                  <a:srgbClr val="9C926C"/>
                </a:solidFill>
                <a:round/>
                <a:headEnd/>
                <a:tailEnd/>
              </a:ln>
            </p:spPr>
            <p:txBody>
              <a:bodyPr/>
              <a:lstStyle/>
              <a:p>
                <a:endParaRPr lang="en-US"/>
              </a:p>
            </p:txBody>
          </p:sp>
          <p:sp>
            <p:nvSpPr>
              <p:cNvPr id="1112" name="Freeform 1113"/>
              <p:cNvSpPr>
                <a:spLocks noChangeAspect="1"/>
              </p:cNvSpPr>
              <p:nvPr/>
            </p:nvSpPr>
            <p:spPr bwMode="auto">
              <a:xfrm>
                <a:off x="2614" y="1107"/>
                <a:ext cx="23" cy="14"/>
              </a:xfrm>
              <a:custGeom>
                <a:avLst/>
                <a:gdLst>
                  <a:gd name="T0" fmla="*/ 1 w 19"/>
                  <a:gd name="T1" fmla="*/ 2 h 12"/>
                  <a:gd name="T2" fmla="*/ 1 w 19"/>
                  <a:gd name="T3" fmla="*/ 89 h 12"/>
                  <a:gd name="T4" fmla="*/ 132 w 19"/>
                  <a:gd name="T5" fmla="*/ 89 h 12"/>
                  <a:gd name="T6" fmla="*/ 235 w 19"/>
                  <a:gd name="T7" fmla="*/ 89 h 12"/>
                  <a:gd name="T8" fmla="*/ 284 w 19"/>
                  <a:gd name="T9" fmla="*/ 64 h 12"/>
                  <a:gd name="T10" fmla="*/ 269 w 19"/>
                  <a:gd name="T11" fmla="*/ 47 h 12"/>
                  <a:gd name="T12" fmla="*/ 201 w 19"/>
                  <a:gd name="T13" fmla="*/ 64 h 12"/>
                  <a:gd name="T14" fmla="*/ 151 w 19"/>
                  <a:gd name="T15" fmla="*/ 40 h 12"/>
                  <a:gd name="T16" fmla="*/ 183 w 19"/>
                  <a:gd name="T17" fmla="*/ 2 h 12"/>
                  <a:gd name="T18" fmla="*/ 160 w 19"/>
                  <a:gd name="T19" fmla="*/ 0 h 12"/>
                  <a:gd name="T20" fmla="*/ 125 w 19"/>
                  <a:gd name="T21" fmla="*/ 40 h 12"/>
                  <a:gd name="T22" fmla="*/ 70 w 19"/>
                  <a:gd name="T23" fmla="*/ 1 h 12"/>
                  <a:gd name="T24" fmla="*/ 1 w 19"/>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solidFill>
                <a:srgbClr val="FFE270"/>
              </a:solidFill>
              <a:ln w="3175" cap="rnd">
                <a:solidFill>
                  <a:srgbClr val="9C926C"/>
                </a:solidFill>
                <a:round/>
                <a:headEnd/>
                <a:tailEnd/>
              </a:ln>
            </p:spPr>
            <p:txBody>
              <a:bodyPr/>
              <a:lstStyle/>
              <a:p>
                <a:endParaRPr lang="en-US"/>
              </a:p>
            </p:txBody>
          </p:sp>
          <p:sp>
            <p:nvSpPr>
              <p:cNvPr id="1113" name="Freeform 1114"/>
              <p:cNvSpPr>
                <a:spLocks noChangeAspect="1"/>
              </p:cNvSpPr>
              <p:nvPr/>
            </p:nvSpPr>
            <p:spPr bwMode="auto">
              <a:xfrm>
                <a:off x="2594" y="1117"/>
                <a:ext cx="8" cy="10"/>
              </a:xfrm>
              <a:custGeom>
                <a:avLst/>
                <a:gdLst>
                  <a:gd name="T0" fmla="*/ 2 w 7"/>
                  <a:gd name="T1" fmla="*/ 1 h 9"/>
                  <a:gd name="T2" fmla="*/ 1 w 7"/>
                  <a:gd name="T3" fmla="*/ 33 h 9"/>
                  <a:gd name="T4" fmla="*/ 33 w 7"/>
                  <a:gd name="T5" fmla="*/ 33 h 9"/>
                  <a:gd name="T6" fmla="*/ 43 w 7"/>
                  <a:gd name="T7" fmla="*/ 27 h 9"/>
                  <a:gd name="T8" fmla="*/ 33 w 7"/>
                  <a:gd name="T9" fmla="*/ 4 h 9"/>
                  <a:gd name="T10" fmla="*/ 38 w 7"/>
                  <a:gd name="T11" fmla="*/ 2 h 9"/>
                  <a:gd name="T12" fmla="*/ 2 w 7"/>
                  <a:gd name="T13" fmla="*/ 1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solidFill>
                <a:srgbClr val="FFE270"/>
              </a:solidFill>
              <a:ln w="3175" cap="rnd">
                <a:solidFill>
                  <a:srgbClr val="9C926C"/>
                </a:solidFill>
                <a:round/>
                <a:headEnd/>
                <a:tailEnd/>
              </a:ln>
            </p:spPr>
            <p:txBody>
              <a:bodyPr/>
              <a:lstStyle/>
              <a:p>
                <a:endParaRPr lang="en-US"/>
              </a:p>
            </p:txBody>
          </p:sp>
          <p:sp>
            <p:nvSpPr>
              <p:cNvPr id="1114" name="Freeform 1115"/>
              <p:cNvSpPr>
                <a:spLocks noChangeAspect="1"/>
              </p:cNvSpPr>
              <p:nvPr/>
            </p:nvSpPr>
            <p:spPr bwMode="auto">
              <a:xfrm>
                <a:off x="2575" y="1135"/>
                <a:ext cx="23" cy="12"/>
              </a:xfrm>
              <a:custGeom>
                <a:avLst/>
                <a:gdLst>
                  <a:gd name="T0" fmla="*/ 1 w 19"/>
                  <a:gd name="T1" fmla="*/ 1 h 10"/>
                  <a:gd name="T2" fmla="*/ 1 w 19"/>
                  <a:gd name="T3" fmla="*/ 50 h 10"/>
                  <a:gd name="T4" fmla="*/ 103 w 19"/>
                  <a:gd name="T5" fmla="*/ 72 h 10"/>
                  <a:gd name="T6" fmla="*/ 160 w 19"/>
                  <a:gd name="T7" fmla="*/ 103 h 10"/>
                  <a:gd name="T8" fmla="*/ 269 w 19"/>
                  <a:gd name="T9" fmla="*/ 103 h 10"/>
                  <a:gd name="T10" fmla="*/ 235 w 19"/>
                  <a:gd name="T11" fmla="*/ 50 h 10"/>
                  <a:gd name="T12" fmla="*/ 194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rgbClr val="FFE270"/>
              </a:solidFill>
              <a:ln w="3175" cap="rnd">
                <a:solidFill>
                  <a:srgbClr val="9C926C"/>
                </a:solidFill>
                <a:round/>
                <a:headEnd/>
                <a:tailEnd/>
              </a:ln>
            </p:spPr>
            <p:txBody>
              <a:bodyPr/>
              <a:lstStyle/>
              <a:p>
                <a:endParaRPr lang="en-US"/>
              </a:p>
            </p:txBody>
          </p:sp>
          <p:sp>
            <p:nvSpPr>
              <p:cNvPr id="1115" name="Freeform 1116"/>
              <p:cNvSpPr>
                <a:spLocks noChangeAspect="1"/>
              </p:cNvSpPr>
              <p:nvPr/>
            </p:nvSpPr>
            <p:spPr bwMode="auto">
              <a:xfrm>
                <a:off x="2534" y="1177"/>
                <a:ext cx="40" cy="19"/>
              </a:xfrm>
              <a:custGeom>
                <a:avLst/>
                <a:gdLst>
                  <a:gd name="T0" fmla="*/ 1 w 33"/>
                  <a:gd name="T1" fmla="*/ 1 h 16"/>
                  <a:gd name="T2" fmla="*/ 1 w 33"/>
                  <a:gd name="T3" fmla="*/ 48 h 16"/>
                  <a:gd name="T4" fmla="*/ 132 w 33"/>
                  <a:gd name="T5" fmla="*/ 102 h 16"/>
                  <a:gd name="T6" fmla="*/ 235 w 33"/>
                  <a:gd name="T7" fmla="*/ 114 h 16"/>
                  <a:gd name="T8" fmla="*/ 439 w 33"/>
                  <a:gd name="T9" fmla="*/ 178 h 16"/>
                  <a:gd name="T10" fmla="*/ 439 w 33"/>
                  <a:gd name="T11" fmla="*/ 160 h 16"/>
                  <a:gd name="T12" fmla="*/ 299 w 33"/>
                  <a:gd name="T13" fmla="*/ 102 h 16"/>
                  <a:gd name="T14" fmla="*/ 345 w 33"/>
                  <a:gd name="T15" fmla="*/ 96 h 16"/>
                  <a:gd name="T16" fmla="*/ 478 w 33"/>
                  <a:gd name="T17" fmla="*/ 120 h 16"/>
                  <a:gd name="T18" fmla="*/ 459 w 33"/>
                  <a:gd name="T19" fmla="*/ 96 h 16"/>
                  <a:gd name="T20" fmla="*/ 270 w 33"/>
                  <a:gd name="T21" fmla="*/ 39 h 16"/>
                  <a:gd name="T22" fmla="*/ 132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rgbClr val="FFE270"/>
              </a:solidFill>
              <a:ln w="3175" cap="rnd">
                <a:solidFill>
                  <a:srgbClr val="9C926C"/>
                </a:solidFill>
                <a:round/>
                <a:headEnd/>
                <a:tailEnd/>
              </a:ln>
            </p:spPr>
            <p:txBody>
              <a:bodyPr/>
              <a:lstStyle/>
              <a:p>
                <a:endParaRPr lang="en-US"/>
              </a:p>
            </p:txBody>
          </p:sp>
          <p:sp>
            <p:nvSpPr>
              <p:cNvPr id="1116" name="Freeform 1117"/>
              <p:cNvSpPr>
                <a:spLocks noChangeAspect="1"/>
              </p:cNvSpPr>
              <p:nvPr/>
            </p:nvSpPr>
            <p:spPr bwMode="auto">
              <a:xfrm>
                <a:off x="2522" y="1164"/>
                <a:ext cx="38" cy="7"/>
              </a:xfrm>
              <a:custGeom>
                <a:avLst/>
                <a:gdLst>
                  <a:gd name="T0" fmla="*/ 48 w 32"/>
                  <a:gd name="T1" fmla="*/ 1 h 6"/>
                  <a:gd name="T2" fmla="*/ 1 w 32"/>
                  <a:gd name="T3" fmla="*/ 40 h 6"/>
                  <a:gd name="T4" fmla="*/ 135 w 32"/>
                  <a:gd name="T5" fmla="*/ 55 h 6"/>
                  <a:gd name="T6" fmla="*/ 295 w 32"/>
                  <a:gd name="T7" fmla="*/ 55 h 6"/>
                  <a:gd name="T8" fmla="*/ 350 w 32"/>
                  <a:gd name="T9" fmla="*/ 47 h 6"/>
                  <a:gd name="T10" fmla="*/ 286 w 32"/>
                  <a:gd name="T11" fmla="*/ 40 h 6"/>
                  <a:gd name="T12" fmla="*/ 135 w 32"/>
                  <a:gd name="T13" fmla="*/ 34 h 6"/>
                  <a:gd name="T14" fmla="*/ 120 w 32"/>
                  <a:gd name="T15" fmla="*/ 2 h 6"/>
                  <a:gd name="T16" fmla="*/ 254 w 32"/>
                  <a:gd name="T17" fmla="*/ 34 h 6"/>
                  <a:gd name="T18" fmla="*/ 254 w 32"/>
                  <a:gd name="T19" fmla="*/ 1 h 6"/>
                  <a:gd name="T20" fmla="*/ 135 w 32"/>
                  <a:gd name="T21" fmla="*/ 0 h 6"/>
                  <a:gd name="T22" fmla="*/ 48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rgbClr val="FFE270"/>
              </a:solidFill>
              <a:ln w="3175" cap="rnd">
                <a:solidFill>
                  <a:srgbClr val="9C926C"/>
                </a:solidFill>
                <a:round/>
                <a:headEnd/>
                <a:tailEnd/>
              </a:ln>
            </p:spPr>
            <p:txBody>
              <a:bodyPr/>
              <a:lstStyle/>
              <a:p>
                <a:endParaRPr lang="en-US"/>
              </a:p>
            </p:txBody>
          </p:sp>
          <p:sp>
            <p:nvSpPr>
              <p:cNvPr id="1117" name="Freeform 1118"/>
              <p:cNvSpPr>
                <a:spLocks noChangeAspect="1"/>
              </p:cNvSpPr>
              <p:nvPr/>
            </p:nvSpPr>
            <p:spPr bwMode="auto">
              <a:xfrm>
                <a:off x="2535" y="1172"/>
                <a:ext cx="37" cy="10"/>
              </a:xfrm>
              <a:custGeom>
                <a:avLst/>
                <a:gdLst>
                  <a:gd name="T0" fmla="*/ 1 w 31"/>
                  <a:gd name="T1" fmla="*/ 1 h 8"/>
                  <a:gd name="T2" fmla="*/ 2 w 31"/>
                  <a:gd name="T3" fmla="*/ 76 h 8"/>
                  <a:gd name="T4" fmla="*/ 185 w 31"/>
                  <a:gd name="T5" fmla="*/ 76 h 8"/>
                  <a:gd name="T6" fmla="*/ 264 w 31"/>
                  <a:gd name="T7" fmla="*/ 173 h 8"/>
                  <a:gd name="T8" fmla="*/ 359 w 31"/>
                  <a:gd name="T9" fmla="*/ 173 h 8"/>
                  <a:gd name="T10" fmla="*/ 326 w 31"/>
                  <a:gd name="T11" fmla="*/ 119 h 8"/>
                  <a:gd name="T12" fmla="*/ 354 w 31"/>
                  <a:gd name="T13" fmla="*/ 61 h 8"/>
                  <a:gd name="T14" fmla="*/ 301 w 31"/>
                  <a:gd name="T15" fmla="*/ 0 h 8"/>
                  <a:gd name="T16" fmla="*/ 177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rgbClr val="FFE270"/>
              </a:solidFill>
              <a:ln w="3175" cap="rnd">
                <a:solidFill>
                  <a:srgbClr val="9C926C"/>
                </a:solidFill>
                <a:round/>
                <a:headEnd/>
                <a:tailEnd/>
              </a:ln>
            </p:spPr>
            <p:txBody>
              <a:bodyPr/>
              <a:lstStyle/>
              <a:p>
                <a:endParaRPr lang="en-US"/>
              </a:p>
            </p:txBody>
          </p:sp>
          <p:sp>
            <p:nvSpPr>
              <p:cNvPr id="1118" name="Freeform 1119"/>
              <p:cNvSpPr>
                <a:spLocks noChangeAspect="1"/>
              </p:cNvSpPr>
              <p:nvPr/>
            </p:nvSpPr>
            <p:spPr bwMode="auto">
              <a:xfrm>
                <a:off x="2486" y="1225"/>
                <a:ext cx="40" cy="15"/>
              </a:xfrm>
              <a:custGeom>
                <a:avLst/>
                <a:gdLst>
                  <a:gd name="T0" fmla="*/ 70 w 33"/>
                  <a:gd name="T1" fmla="*/ 67 h 13"/>
                  <a:gd name="T2" fmla="*/ 160 w 33"/>
                  <a:gd name="T3" fmla="*/ 32 h 13"/>
                  <a:gd name="T4" fmla="*/ 270 w 33"/>
                  <a:gd name="T5" fmla="*/ 3 h 13"/>
                  <a:gd name="T6" fmla="*/ 347 w 33"/>
                  <a:gd name="T7" fmla="*/ 0 h 13"/>
                  <a:gd name="T8" fmla="*/ 439 w 33"/>
                  <a:gd name="T9" fmla="*/ 2 h 13"/>
                  <a:gd name="T10" fmla="*/ 418 w 33"/>
                  <a:gd name="T11" fmla="*/ 37 h 13"/>
                  <a:gd name="T12" fmla="*/ 478 w 33"/>
                  <a:gd name="T13" fmla="*/ 67 h 13"/>
                  <a:gd name="T14" fmla="*/ 299 w 33"/>
                  <a:gd name="T15" fmla="*/ 84 h 13"/>
                  <a:gd name="T16" fmla="*/ 270 w 33"/>
                  <a:gd name="T17" fmla="*/ 77 h 13"/>
                  <a:gd name="T18" fmla="*/ 184 w 33"/>
                  <a:gd name="T19" fmla="*/ 89 h 13"/>
                  <a:gd name="T20" fmla="*/ 103 w 33"/>
                  <a:gd name="T21" fmla="*/ 97 h 13"/>
                  <a:gd name="T22" fmla="*/ 1 w 33"/>
                  <a:gd name="T23" fmla="*/ 89 h 13"/>
                  <a:gd name="T24" fmla="*/ 2 w 33"/>
                  <a:gd name="T25" fmla="*/ 77 h 13"/>
                  <a:gd name="T26" fmla="*/ 70 w 33"/>
                  <a:gd name="T27" fmla="*/ 6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noFill/>
              <a:ln w="3175" cap="rnd">
                <a:solidFill>
                  <a:srgbClr val="9C92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9" name="Freeform 1120"/>
              <p:cNvSpPr>
                <a:spLocks noChangeAspect="1"/>
              </p:cNvSpPr>
              <p:nvPr/>
            </p:nvSpPr>
            <p:spPr bwMode="auto">
              <a:xfrm>
                <a:off x="1029" y="1694"/>
                <a:ext cx="59" cy="56"/>
              </a:xfrm>
              <a:custGeom>
                <a:avLst/>
                <a:gdLst>
                  <a:gd name="T0" fmla="*/ 42 w 49"/>
                  <a:gd name="T1" fmla="*/ 1 h 47"/>
                  <a:gd name="T2" fmla="*/ 340 w 49"/>
                  <a:gd name="T3" fmla="*/ 120 h 47"/>
                  <a:gd name="T4" fmla="*/ 409 w 49"/>
                  <a:gd name="T5" fmla="*/ 124 h 47"/>
                  <a:gd name="T6" fmla="*/ 450 w 49"/>
                  <a:gd name="T7" fmla="*/ 250 h 47"/>
                  <a:gd name="T8" fmla="*/ 450 w 49"/>
                  <a:gd name="T9" fmla="*/ 298 h 47"/>
                  <a:gd name="T10" fmla="*/ 592 w 49"/>
                  <a:gd name="T11" fmla="*/ 318 h 47"/>
                  <a:gd name="T12" fmla="*/ 632 w 49"/>
                  <a:gd name="T13" fmla="*/ 452 h 47"/>
                  <a:gd name="T14" fmla="*/ 632 w 49"/>
                  <a:gd name="T15" fmla="*/ 524 h 47"/>
                  <a:gd name="T16" fmla="*/ 525 w 49"/>
                  <a:gd name="T17" fmla="*/ 539 h 47"/>
                  <a:gd name="T18" fmla="*/ 390 w 49"/>
                  <a:gd name="T19" fmla="*/ 467 h 47"/>
                  <a:gd name="T20" fmla="*/ 436 w 49"/>
                  <a:gd name="T21" fmla="*/ 409 h 47"/>
                  <a:gd name="T22" fmla="*/ 324 w 49"/>
                  <a:gd name="T23" fmla="*/ 409 h 47"/>
                  <a:gd name="T24" fmla="*/ 269 w 49"/>
                  <a:gd name="T25" fmla="*/ 369 h 47"/>
                  <a:gd name="T26" fmla="*/ 258 w 49"/>
                  <a:gd name="T27" fmla="*/ 310 h 47"/>
                  <a:gd name="T28" fmla="*/ 185 w 49"/>
                  <a:gd name="T29" fmla="*/ 260 h 47"/>
                  <a:gd name="T30" fmla="*/ 128 w 49"/>
                  <a:gd name="T31" fmla="*/ 203 h 47"/>
                  <a:gd name="T32" fmla="*/ 128 w 49"/>
                  <a:gd name="T33" fmla="*/ 148 h 47"/>
                  <a:gd name="T34" fmla="*/ 51 w 49"/>
                  <a:gd name="T35" fmla="*/ 148 h 47"/>
                  <a:gd name="T36" fmla="*/ 88 w 49"/>
                  <a:gd name="T37" fmla="*/ 101 h 47"/>
                  <a:gd name="T38" fmla="*/ 2 w 49"/>
                  <a:gd name="T39" fmla="*/ 71 h 47"/>
                  <a:gd name="T40" fmla="*/ 0 w 49"/>
                  <a:gd name="T41" fmla="*/ 2 h 47"/>
                  <a:gd name="T42" fmla="*/ 42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noFill/>
              <a:ln w="3175" cap="rnd">
                <a:solidFill>
                  <a:srgbClr val="C2949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0" name="Freeform 1121"/>
              <p:cNvSpPr>
                <a:spLocks noChangeAspect="1"/>
              </p:cNvSpPr>
              <p:nvPr/>
            </p:nvSpPr>
            <p:spPr bwMode="auto">
              <a:xfrm>
                <a:off x="977" y="1623"/>
                <a:ext cx="21" cy="23"/>
              </a:xfrm>
              <a:custGeom>
                <a:avLst/>
                <a:gdLst>
                  <a:gd name="T0" fmla="*/ 330 w 17"/>
                  <a:gd name="T1" fmla="*/ 48 h 19"/>
                  <a:gd name="T2" fmla="*/ 257 w 17"/>
                  <a:gd name="T3" fmla="*/ 160 h 19"/>
                  <a:gd name="T4" fmla="*/ 187 w 17"/>
                  <a:gd name="T5" fmla="*/ 269 h 19"/>
                  <a:gd name="T6" fmla="*/ 75 w 17"/>
                  <a:gd name="T7" fmla="*/ 284 h 19"/>
                  <a:gd name="T8" fmla="*/ 1 w 17"/>
                  <a:gd name="T9" fmla="*/ 222 h 19"/>
                  <a:gd name="T10" fmla="*/ 2 w 17"/>
                  <a:gd name="T11" fmla="*/ 85 h 19"/>
                  <a:gd name="T12" fmla="*/ 2 w 17"/>
                  <a:gd name="T13" fmla="*/ 1 h 19"/>
                  <a:gd name="T14" fmla="*/ 231 w 17"/>
                  <a:gd name="T15" fmla="*/ 48 h 19"/>
                  <a:gd name="T16" fmla="*/ 330 w 17"/>
                  <a:gd name="T17" fmla="*/ 4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rgbClr val="FFC2C2"/>
              </a:solidFill>
              <a:ln w="3175" cap="rnd">
                <a:solidFill>
                  <a:srgbClr val="C29494"/>
                </a:solidFill>
                <a:round/>
                <a:headEnd/>
                <a:tailEnd/>
              </a:ln>
            </p:spPr>
            <p:txBody>
              <a:bodyPr/>
              <a:lstStyle/>
              <a:p>
                <a:endParaRPr lang="en-US"/>
              </a:p>
            </p:txBody>
          </p:sp>
          <p:sp>
            <p:nvSpPr>
              <p:cNvPr id="1121" name="Freeform 1122"/>
              <p:cNvSpPr>
                <a:spLocks noChangeAspect="1"/>
              </p:cNvSpPr>
              <p:nvPr/>
            </p:nvSpPr>
            <p:spPr bwMode="auto">
              <a:xfrm>
                <a:off x="981" y="1645"/>
                <a:ext cx="18" cy="27"/>
              </a:xfrm>
              <a:custGeom>
                <a:avLst/>
                <a:gdLst>
                  <a:gd name="T0" fmla="*/ 124 w 15"/>
                  <a:gd name="T1" fmla="*/ 1 h 23"/>
                  <a:gd name="T2" fmla="*/ 1 w 15"/>
                  <a:gd name="T3" fmla="*/ 34 h 23"/>
                  <a:gd name="T4" fmla="*/ 60 w 15"/>
                  <a:gd name="T5" fmla="*/ 55 h 23"/>
                  <a:gd name="T6" fmla="*/ 72 w 15"/>
                  <a:gd name="T7" fmla="*/ 122 h 23"/>
                  <a:gd name="T8" fmla="*/ 175 w 15"/>
                  <a:gd name="T9" fmla="*/ 208 h 23"/>
                  <a:gd name="T10" fmla="*/ 179 w 15"/>
                  <a:gd name="T11" fmla="*/ 193 h 23"/>
                  <a:gd name="T12" fmla="*/ 124 w 15"/>
                  <a:gd name="T13" fmla="*/ 143 h 23"/>
                  <a:gd name="T14" fmla="*/ 103 w 15"/>
                  <a:gd name="T15" fmla="*/ 55 h 23"/>
                  <a:gd name="T16" fmla="*/ 124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rgbClr val="FFC2C2"/>
              </a:solidFill>
              <a:ln w="3175" cap="rnd">
                <a:solidFill>
                  <a:srgbClr val="C29494"/>
                </a:solidFill>
                <a:round/>
                <a:headEnd/>
                <a:tailEnd/>
              </a:ln>
            </p:spPr>
            <p:txBody>
              <a:bodyPr/>
              <a:lstStyle/>
              <a:p>
                <a:endParaRPr lang="en-US"/>
              </a:p>
            </p:txBody>
          </p:sp>
          <p:sp>
            <p:nvSpPr>
              <p:cNvPr id="1122" name="Freeform 1123"/>
              <p:cNvSpPr>
                <a:spLocks noChangeAspect="1"/>
              </p:cNvSpPr>
              <p:nvPr/>
            </p:nvSpPr>
            <p:spPr bwMode="auto">
              <a:xfrm>
                <a:off x="507" y="1404"/>
                <a:ext cx="41" cy="19"/>
              </a:xfrm>
              <a:custGeom>
                <a:avLst/>
                <a:gdLst>
                  <a:gd name="T0" fmla="*/ 52 w 34"/>
                  <a:gd name="T1" fmla="*/ 2 h 16"/>
                  <a:gd name="T2" fmla="*/ 1 w 34"/>
                  <a:gd name="T3" fmla="*/ 120 h 16"/>
                  <a:gd name="T4" fmla="*/ 111 w 34"/>
                  <a:gd name="T5" fmla="*/ 120 h 16"/>
                  <a:gd name="T6" fmla="*/ 195 w 34"/>
                  <a:gd name="T7" fmla="*/ 114 h 16"/>
                  <a:gd name="T8" fmla="*/ 277 w 34"/>
                  <a:gd name="T9" fmla="*/ 144 h 16"/>
                  <a:gd name="T10" fmla="*/ 341 w 34"/>
                  <a:gd name="T11" fmla="*/ 178 h 16"/>
                  <a:gd name="T12" fmla="*/ 462 w 34"/>
                  <a:gd name="T13" fmla="*/ 120 h 16"/>
                  <a:gd name="T14" fmla="*/ 341 w 34"/>
                  <a:gd name="T15" fmla="*/ 81 h 16"/>
                  <a:gd name="T16" fmla="*/ 318 w 34"/>
                  <a:gd name="T17" fmla="*/ 48 h 16"/>
                  <a:gd name="T18" fmla="*/ 264 w 34"/>
                  <a:gd name="T19" fmla="*/ 48 h 16"/>
                  <a:gd name="T20" fmla="*/ 182 w 34"/>
                  <a:gd name="T21" fmla="*/ 81 h 16"/>
                  <a:gd name="T22" fmla="*/ 76 w 34"/>
                  <a:gd name="T23" fmla="*/ 81 h 16"/>
                  <a:gd name="T24" fmla="*/ 52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solidFill>
                <a:srgbClr val="FFCCA8"/>
              </a:solidFill>
              <a:ln w="3175" cap="rnd">
                <a:solidFill>
                  <a:srgbClr val="B38768"/>
                </a:solidFill>
                <a:round/>
                <a:headEnd/>
                <a:tailEnd/>
              </a:ln>
            </p:spPr>
            <p:txBody>
              <a:bodyPr/>
              <a:lstStyle/>
              <a:p>
                <a:endParaRPr lang="en-US"/>
              </a:p>
            </p:txBody>
          </p:sp>
          <p:sp>
            <p:nvSpPr>
              <p:cNvPr id="1123" name="Freeform 1124"/>
              <p:cNvSpPr>
                <a:spLocks noChangeAspect="1"/>
              </p:cNvSpPr>
              <p:nvPr/>
            </p:nvSpPr>
            <p:spPr bwMode="auto">
              <a:xfrm>
                <a:off x="976" y="1578"/>
                <a:ext cx="22" cy="36"/>
              </a:xfrm>
              <a:custGeom>
                <a:avLst/>
                <a:gdLst>
                  <a:gd name="T0" fmla="*/ 177 w 18"/>
                  <a:gd name="T1" fmla="*/ 42 h 30"/>
                  <a:gd name="T2" fmla="*/ 295 w 18"/>
                  <a:gd name="T3" fmla="*/ 179 h 30"/>
                  <a:gd name="T4" fmla="*/ 297 w 18"/>
                  <a:gd name="T5" fmla="*/ 329 h 30"/>
                  <a:gd name="T6" fmla="*/ 264 w 18"/>
                  <a:gd name="T7" fmla="*/ 372 h 30"/>
                  <a:gd name="T8" fmla="*/ 163 w 18"/>
                  <a:gd name="T9" fmla="*/ 274 h 30"/>
                  <a:gd name="T10" fmla="*/ 97 w 18"/>
                  <a:gd name="T11" fmla="*/ 258 h 30"/>
                  <a:gd name="T12" fmla="*/ 133 w 18"/>
                  <a:gd name="T13" fmla="*/ 179 h 30"/>
                  <a:gd name="T14" fmla="*/ 79 w 18"/>
                  <a:gd name="T15" fmla="*/ 149 h 30"/>
                  <a:gd name="T16" fmla="*/ 145 w 18"/>
                  <a:gd name="T17" fmla="*/ 86 h 30"/>
                  <a:gd name="T18" fmla="*/ 1 w 18"/>
                  <a:gd name="T19" fmla="*/ 103 h 30"/>
                  <a:gd name="T20" fmla="*/ 79 w 18"/>
                  <a:gd name="T21" fmla="*/ 1 h 30"/>
                  <a:gd name="T22" fmla="*/ 177 w 18"/>
                  <a:gd name="T23" fmla="*/ 4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rgbClr val="FFCCA8"/>
              </a:solidFill>
              <a:ln w="3175" cap="rnd">
                <a:solidFill>
                  <a:srgbClr val="B38768"/>
                </a:solidFill>
                <a:round/>
                <a:headEnd/>
                <a:tailEnd/>
              </a:ln>
            </p:spPr>
            <p:txBody>
              <a:bodyPr/>
              <a:lstStyle/>
              <a:p>
                <a:endParaRPr lang="en-US"/>
              </a:p>
            </p:txBody>
          </p:sp>
          <p:sp>
            <p:nvSpPr>
              <p:cNvPr id="1124" name="Freeform 1125"/>
              <p:cNvSpPr>
                <a:spLocks noChangeAspect="1"/>
              </p:cNvSpPr>
              <p:nvPr/>
            </p:nvSpPr>
            <p:spPr bwMode="auto">
              <a:xfrm>
                <a:off x="982" y="1562"/>
                <a:ext cx="18" cy="16"/>
              </a:xfrm>
              <a:custGeom>
                <a:avLst/>
                <a:gdLst>
                  <a:gd name="T0" fmla="*/ 1 w 15"/>
                  <a:gd name="T1" fmla="*/ 2 h 13"/>
                  <a:gd name="T2" fmla="*/ 1 w 15"/>
                  <a:gd name="T3" fmla="*/ 217 h 13"/>
                  <a:gd name="T4" fmla="*/ 103 w 15"/>
                  <a:gd name="T5" fmla="*/ 208 h 13"/>
                  <a:gd name="T6" fmla="*/ 103 w 15"/>
                  <a:gd name="T7" fmla="*/ 143 h 13"/>
                  <a:gd name="T8" fmla="*/ 149 w 15"/>
                  <a:gd name="T9" fmla="*/ 176 h 13"/>
                  <a:gd name="T10" fmla="*/ 179 w 15"/>
                  <a:gd name="T11" fmla="*/ 176 h 13"/>
                  <a:gd name="T12" fmla="*/ 124 w 15"/>
                  <a:gd name="T13" fmla="*/ 73 h 13"/>
                  <a:gd name="T14" fmla="*/ 60 w 15"/>
                  <a:gd name="T15" fmla="*/ 59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rgbClr val="FFCCA8"/>
              </a:solidFill>
              <a:ln w="3175" cap="rnd">
                <a:solidFill>
                  <a:srgbClr val="B38768"/>
                </a:solidFill>
                <a:round/>
                <a:headEnd/>
                <a:tailEnd/>
              </a:ln>
            </p:spPr>
            <p:txBody>
              <a:bodyPr/>
              <a:lstStyle/>
              <a:p>
                <a:endParaRPr lang="en-US"/>
              </a:p>
            </p:txBody>
          </p:sp>
          <p:sp>
            <p:nvSpPr>
              <p:cNvPr id="1125" name="Freeform 1126"/>
              <p:cNvSpPr>
                <a:spLocks noChangeAspect="1"/>
              </p:cNvSpPr>
              <p:nvPr/>
            </p:nvSpPr>
            <p:spPr bwMode="auto">
              <a:xfrm>
                <a:off x="972" y="1566"/>
                <a:ext cx="9" cy="18"/>
              </a:xfrm>
              <a:custGeom>
                <a:avLst/>
                <a:gdLst>
                  <a:gd name="T0" fmla="*/ 98 w 7"/>
                  <a:gd name="T1" fmla="*/ 1 h 15"/>
                  <a:gd name="T2" fmla="*/ 76 w 7"/>
                  <a:gd name="T3" fmla="*/ 122 h 15"/>
                  <a:gd name="T4" fmla="*/ 76 w 7"/>
                  <a:gd name="T5" fmla="*/ 190 h 15"/>
                  <a:gd name="T6" fmla="*/ 208 w 7"/>
                  <a:gd name="T7" fmla="*/ 122 h 15"/>
                  <a:gd name="T8" fmla="*/ 208 w 7"/>
                  <a:gd name="T9" fmla="*/ 50 h 15"/>
                  <a:gd name="T10" fmla="*/ 162 w 7"/>
                  <a:gd name="T11" fmla="*/ 1 h 15"/>
                  <a:gd name="T12" fmla="*/ 98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rgbClr val="FFCCA8"/>
              </a:solidFill>
              <a:ln w="3175" cap="rnd">
                <a:solidFill>
                  <a:srgbClr val="B38768"/>
                </a:solidFill>
                <a:round/>
                <a:headEnd/>
                <a:tailEnd/>
              </a:ln>
            </p:spPr>
            <p:txBody>
              <a:bodyPr/>
              <a:lstStyle/>
              <a:p>
                <a:endParaRPr lang="en-US"/>
              </a:p>
            </p:txBody>
          </p:sp>
          <p:sp>
            <p:nvSpPr>
              <p:cNvPr id="1126" name="Freeform 1127"/>
              <p:cNvSpPr>
                <a:spLocks noChangeAspect="1"/>
              </p:cNvSpPr>
              <p:nvPr/>
            </p:nvSpPr>
            <p:spPr bwMode="auto">
              <a:xfrm>
                <a:off x="962" y="1556"/>
                <a:ext cx="10" cy="24"/>
              </a:xfrm>
              <a:custGeom>
                <a:avLst/>
                <a:gdLst>
                  <a:gd name="T0" fmla="*/ 1 w 9"/>
                  <a:gd name="T1" fmla="*/ 0 h 20"/>
                  <a:gd name="T2" fmla="*/ 1 w 9"/>
                  <a:gd name="T3" fmla="*/ 42 h 20"/>
                  <a:gd name="T4" fmla="*/ 3 w 9"/>
                  <a:gd name="T5" fmla="*/ 179 h 20"/>
                  <a:gd name="T6" fmla="*/ 24 w 9"/>
                  <a:gd name="T7" fmla="*/ 258 h 20"/>
                  <a:gd name="T8" fmla="*/ 37 w 9"/>
                  <a:gd name="T9" fmla="*/ 175 h 20"/>
                  <a:gd name="T10" fmla="*/ 30 w 9"/>
                  <a:gd name="T11" fmla="*/ 42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rgbClr val="FFCCA8"/>
              </a:solidFill>
              <a:ln w="3175" cap="rnd">
                <a:solidFill>
                  <a:srgbClr val="B38768"/>
                </a:solidFill>
                <a:round/>
                <a:headEnd/>
                <a:tailEnd/>
              </a:ln>
            </p:spPr>
            <p:txBody>
              <a:bodyPr/>
              <a:lstStyle/>
              <a:p>
                <a:endParaRPr lang="en-US"/>
              </a:p>
            </p:txBody>
          </p:sp>
          <p:sp>
            <p:nvSpPr>
              <p:cNvPr id="1127" name="Freeform 1128"/>
              <p:cNvSpPr>
                <a:spLocks noChangeAspect="1"/>
              </p:cNvSpPr>
              <p:nvPr/>
            </p:nvSpPr>
            <p:spPr bwMode="auto">
              <a:xfrm>
                <a:off x="951" y="1540"/>
                <a:ext cx="24" cy="18"/>
              </a:xfrm>
              <a:custGeom>
                <a:avLst/>
                <a:gdLst>
                  <a:gd name="T0" fmla="*/ 1 w 20"/>
                  <a:gd name="T1" fmla="*/ 2 h 15"/>
                  <a:gd name="T2" fmla="*/ 1 w 20"/>
                  <a:gd name="T3" fmla="*/ 60 h 15"/>
                  <a:gd name="T4" fmla="*/ 103 w 20"/>
                  <a:gd name="T5" fmla="*/ 179 h 15"/>
                  <a:gd name="T6" fmla="*/ 122 w 20"/>
                  <a:gd name="T7" fmla="*/ 146 h 15"/>
                  <a:gd name="T8" fmla="*/ 122 w 20"/>
                  <a:gd name="T9" fmla="*/ 122 h 15"/>
                  <a:gd name="T10" fmla="*/ 228 w 20"/>
                  <a:gd name="T11" fmla="*/ 149 h 15"/>
                  <a:gd name="T12" fmla="*/ 228 w 20"/>
                  <a:gd name="T13" fmla="*/ 103 h 15"/>
                  <a:gd name="T14" fmla="*/ 146 w 20"/>
                  <a:gd name="T15" fmla="*/ 60 h 15"/>
                  <a:gd name="T16" fmla="*/ 179 w 20"/>
                  <a:gd name="T17" fmla="*/ 60 h 15"/>
                  <a:gd name="T18" fmla="*/ 252 w 20"/>
                  <a:gd name="T19" fmla="*/ 72 h 15"/>
                  <a:gd name="T20" fmla="*/ 228 w 20"/>
                  <a:gd name="T21" fmla="*/ 2 h 15"/>
                  <a:gd name="T22" fmla="*/ 146 w 20"/>
                  <a:gd name="T23" fmla="*/ 0 h 15"/>
                  <a:gd name="T24" fmla="*/ 50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rgbClr val="FFCCA8"/>
              </a:solidFill>
              <a:ln w="3175" cap="rnd">
                <a:solidFill>
                  <a:srgbClr val="B38768"/>
                </a:solidFill>
                <a:round/>
                <a:headEnd/>
                <a:tailEnd/>
              </a:ln>
            </p:spPr>
            <p:txBody>
              <a:bodyPr/>
              <a:lstStyle/>
              <a:p>
                <a:endParaRPr lang="en-US"/>
              </a:p>
            </p:txBody>
          </p:sp>
          <p:sp>
            <p:nvSpPr>
              <p:cNvPr id="1128" name="Freeform 1129"/>
              <p:cNvSpPr>
                <a:spLocks noChangeAspect="1"/>
              </p:cNvSpPr>
              <p:nvPr/>
            </p:nvSpPr>
            <p:spPr bwMode="auto">
              <a:xfrm>
                <a:off x="1005" y="1586"/>
                <a:ext cx="12" cy="17"/>
              </a:xfrm>
              <a:custGeom>
                <a:avLst/>
                <a:gdLst>
                  <a:gd name="T0" fmla="*/ 42 w 10"/>
                  <a:gd name="T1" fmla="*/ 50 h 14"/>
                  <a:gd name="T2" fmla="*/ 1 w 10"/>
                  <a:gd name="T3" fmla="*/ 159 h 14"/>
                  <a:gd name="T4" fmla="*/ 86 w 10"/>
                  <a:gd name="T5" fmla="*/ 194 h 14"/>
                  <a:gd name="T6" fmla="*/ 124 w 10"/>
                  <a:gd name="T7" fmla="*/ 74 h 14"/>
                  <a:gd name="T8" fmla="*/ 122 w 10"/>
                  <a:gd name="T9" fmla="*/ 1 h 14"/>
                  <a:gd name="T10" fmla="*/ 42 w 10"/>
                  <a:gd name="T11" fmla="*/ 50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rgbClr val="FFCCA8"/>
              </a:solidFill>
              <a:ln w="3175" cap="rnd">
                <a:solidFill>
                  <a:srgbClr val="B38768"/>
                </a:solidFill>
                <a:round/>
                <a:headEnd/>
                <a:tailEnd/>
              </a:ln>
            </p:spPr>
            <p:txBody>
              <a:bodyPr/>
              <a:lstStyle/>
              <a:p>
                <a:endParaRPr lang="en-US"/>
              </a:p>
            </p:txBody>
          </p:sp>
          <p:sp>
            <p:nvSpPr>
              <p:cNvPr id="1129" name="Freeform 1130"/>
              <p:cNvSpPr>
                <a:spLocks noChangeAspect="1"/>
              </p:cNvSpPr>
              <p:nvPr/>
            </p:nvSpPr>
            <p:spPr bwMode="auto">
              <a:xfrm>
                <a:off x="993" y="1579"/>
                <a:ext cx="7" cy="8"/>
              </a:xfrm>
              <a:custGeom>
                <a:avLst/>
                <a:gdLst>
                  <a:gd name="T0" fmla="*/ 34 w 6"/>
                  <a:gd name="T1" fmla="*/ 1 h 7"/>
                  <a:gd name="T2" fmla="*/ 0 w 6"/>
                  <a:gd name="T3" fmla="*/ 3 h 7"/>
                  <a:gd name="T4" fmla="*/ 34 w 6"/>
                  <a:gd name="T5" fmla="*/ 38 h 7"/>
                  <a:gd name="T6" fmla="*/ 55 w 6"/>
                  <a:gd name="T7" fmla="*/ 29 h 7"/>
                  <a:gd name="T8" fmla="*/ 34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solidFill>
                <a:srgbClr val="FFCCA8"/>
              </a:solidFill>
              <a:ln w="3175" cap="rnd">
                <a:solidFill>
                  <a:srgbClr val="B38768"/>
                </a:solidFill>
                <a:round/>
                <a:headEnd/>
                <a:tailEnd/>
              </a:ln>
            </p:spPr>
            <p:txBody>
              <a:bodyPr/>
              <a:lstStyle/>
              <a:p>
                <a:endParaRPr lang="en-US"/>
              </a:p>
            </p:txBody>
          </p:sp>
          <p:sp>
            <p:nvSpPr>
              <p:cNvPr id="1130" name="Freeform 1131"/>
              <p:cNvSpPr>
                <a:spLocks noChangeAspect="1"/>
              </p:cNvSpPr>
              <p:nvPr/>
            </p:nvSpPr>
            <p:spPr bwMode="auto">
              <a:xfrm>
                <a:off x="807" y="1488"/>
                <a:ext cx="18" cy="15"/>
              </a:xfrm>
              <a:custGeom>
                <a:avLst/>
                <a:gdLst>
                  <a:gd name="T0" fmla="*/ 1 w 15"/>
                  <a:gd name="T1" fmla="*/ 77 h 13"/>
                  <a:gd name="T2" fmla="*/ 50 w 15"/>
                  <a:gd name="T3" fmla="*/ 97 h 13"/>
                  <a:gd name="T4" fmla="*/ 190 w 15"/>
                  <a:gd name="T5" fmla="*/ 1 h 13"/>
                  <a:gd name="T6" fmla="*/ 179 w 15"/>
                  <a:gd name="T7" fmla="*/ 0 h 13"/>
                  <a:gd name="T8" fmla="*/ 1 w 15"/>
                  <a:gd name="T9" fmla="*/ 7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rgbClr val="FFCCA8"/>
              </a:solidFill>
              <a:ln w="3175" cap="rnd">
                <a:solidFill>
                  <a:srgbClr val="B38768"/>
                </a:solidFill>
                <a:round/>
                <a:headEnd/>
                <a:tailEnd/>
              </a:ln>
            </p:spPr>
            <p:txBody>
              <a:bodyPr/>
              <a:lstStyle/>
              <a:p>
                <a:endParaRPr lang="en-US"/>
              </a:p>
            </p:txBody>
          </p:sp>
          <p:sp>
            <p:nvSpPr>
              <p:cNvPr id="1131" name="Freeform 1132"/>
              <p:cNvSpPr>
                <a:spLocks noChangeAspect="1"/>
              </p:cNvSpPr>
              <p:nvPr/>
            </p:nvSpPr>
            <p:spPr bwMode="auto">
              <a:xfrm>
                <a:off x="693" y="1546"/>
                <a:ext cx="41" cy="26"/>
              </a:xfrm>
              <a:custGeom>
                <a:avLst/>
                <a:gdLst>
                  <a:gd name="T0" fmla="*/ 1 w 34"/>
                  <a:gd name="T1" fmla="*/ 118 h 21"/>
                  <a:gd name="T2" fmla="*/ 0 w 34"/>
                  <a:gd name="T3" fmla="*/ 224 h 21"/>
                  <a:gd name="T4" fmla="*/ 2 w 34"/>
                  <a:gd name="T5" fmla="*/ 319 h 21"/>
                  <a:gd name="T6" fmla="*/ 2 w 34"/>
                  <a:gd name="T7" fmla="*/ 425 h 21"/>
                  <a:gd name="T8" fmla="*/ 92 w 34"/>
                  <a:gd name="T9" fmla="*/ 349 h 21"/>
                  <a:gd name="T10" fmla="*/ 162 w 34"/>
                  <a:gd name="T11" fmla="*/ 395 h 21"/>
                  <a:gd name="T12" fmla="*/ 283 w 34"/>
                  <a:gd name="T13" fmla="*/ 258 h 21"/>
                  <a:gd name="T14" fmla="*/ 450 w 34"/>
                  <a:gd name="T15" fmla="*/ 167 h 21"/>
                  <a:gd name="T16" fmla="*/ 418 w 34"/>
                  <a:gd name="T17" fmla="*/ 1 h 21"/>
                  <a:gd name="T18" fmla="*/ 341 w 34"/>
                  <a:gd name="T19" fmla="*/ 1 h 21"/>
                  <a:gd name="T20" fmla="*/ 264 w 34"/>
                  <a:gd name="T21" fmla="*/ 62 h 21"/>
                  <a:gd name="T22" fmla="*/ 213 w 34"/>
                  <a:gd name="T23" fmla="*/ 1 h 21"/>
                  <a:gd name="T24" fmla="*/ 182 w 34"/>
                  <a:gd name="T25" fmla="*/ 146 h 21"/>
                  <a:gd name="T26" fmla="*/ 151 w 34"/>
                  <a:gd name="T27" fmla="*/ 207 h 21"/>
                  <a:gd name="T28" fmla="*/ 151 w 34"/>
                  <a:gd name="T29" fmla="*/ 95 h 21"/>
                  <a:gd name="T30" fmla="*/ 63 w 34"/>
                  <a:gd name="T31" fmla="*/ 95 h 21"/>
                  <a:gd name="T32" fmla="*/ 1 w 34"/>
                  <a:gd name="T33" fmla="*/ 1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rgbClr val="FFCCA8"/>
              </a:solidFill>
              <a:ln w="3175" cap="rnd">
                <a:solidFill>
                  <a:srgbClr val="B38768"/>
                </a:solidFill>
                <a:round/>
                <a:headEnd/>
                <a:tailEnd/>
              </a:ln>
            </p:spPr>
            <p:txBody>
              <a:bodyPr/>
              <a:lstStyle/>
              <a:p>
                <a:endParaRPr lang="en-US"/>
              </a:p>
            </p:txBody>
          </p:sp>
          <p:sp>
            <p:nvSpPr>
              <p:cNvPr id="1132" name="Freeform 1133"/>
              <p:cNvSpPr>
                <a:spLocks noChangeAspect="1"/>
              </p:cNvSpPr>
              <p:nvPr/>
            </p:nvSpPr>
            <p:spPr bwMode="auto">
              <a:xfrm>
                <a:off x="722" y="1534"/>
                <a:ext cx="19" cy="11"/>
              </a:xfrm>
              <a:custGeom>
                <a:avLst/>
                <a:gdLst>
                  <a:gd name="T0" fmla="*/ 114 w 16"/>
                  <a:gd name="T1" fmla="*/ 0 h 9"/>
                  <a:gd name="T2" fmla="*/ 1 w 16"/>
                  <a:gd name="T3" fmla="*/ 97 h 9"/>
                  <a:gd name="T4" fmla="*/ 57 w 16"/>
                  <a:gd name="T5" fmla="*/ 145 h 9"/>
                  <a:gd name="T6" fmla="*/ 171 w 16"/>
                  <a:gd name="T7" fmla="*/ 79 h 9"/>
                  <a:gd name="T8" fmla="*/ 120 w 16"/>
                  <a:gd name="T9" fmla="*/ 2 h 9"/>
                  <a:gd name="T10" fmla="*/ 114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rgbClr val="FFCCA8"/>
              </a:solidFill>
              <a:ln w="3175" cap="rnd">
                <a:solidFill>
                  <a:srgbClr val="B38768"/>
                </a:solidFill>
                <a:round/>
                <a:headEnd/>
                <a:tailEnd/>
              </a:ln>
            </p:spPr>
            <p:txBody>
              <a:bodyPr/>
              <a:lstStyle/>
              <a:p>
                <a:endParaRPr lang="en-US"/>
              </a:p>
            </p:txBody>
          </p:sp>
          <p:sp>
            <p:nvSpPr>
              <p:cNvPr id="1133" name="Freeform 1134"/>
              <p:cNvSpPr>
                <a:spLocks noChangeAspect="1"/>
              </p:cNvSpPr>
              <p:nvPr/>
            </p:nvSpPr>
            <p:spPr bwMode="auto">
              <a:xfrm>
                <a:off x="533" y="1606"/>
                <a:ext cx="23" cy="15"/>
              </a:xfrm>
              <a:custGeom>
                <a:avLst/>
                <a:gdLst>
                  <a:gd name="T0" fmla="*/ 284 w 19"/>
                  <a:gd name="T1" fmla="*/ 0 h 12"/>
                  <a:gd name="T2" fmla="*/ 284 w 19"/>
                  <a:gd name="T3" fmla="*/ 149 h 12"/>
                  <a:gd name="T4" fmla="*/ 125 w 19"/>
                  <a:gd name="T5" fmla="*/ 186 h 12"/>
                  <a:gd name="T6" fmla="*/ 2 w 19"/>
                  <a:gd name="T7" fmla="*/ 289 h 12"/>
                  <a:gd name="T8" fmla="*/ 1 w 19"/>
                  <a:gd name="T9" fmla="*/ 214 h 12"/>
                  <a:gd name="T10" fmla="*/ 103 w 19"/>
                  <a:gd name="T11" fmla="*/ 76 h 12"/>
                  <a:gd name="T12" fmla="*/ 194 w 19"/>
                  <a:gd name="T13" fmla="*/ 61 h 12"/>
                  <a:gd name="T14" fmla="*/ 284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solidFill>
                <a:srgbClr val="FFCCA8"/>
              </a:solidFill>
              <a:ln w="3175" cap="rnd">
                <a:solidFill>
                  <a:srgbClr val="B38768"/>
                </a:solidFill>
                <a:round/>
                <a:headEnd/>
                <a:tailEnd/>
              </a:ln>
            </p:spPr>
            <p:txBody>
              <a:bodyPr/>
              <a:lstStyle/>
              <a:p>
                <a:endParaRPr lang="en-US"/>
              </a:p>
            </p:txBody>
          </p:sp>
          <p:sp>
            <p:nvSpPr>
              <p:cNvPr id="1134" name="Freeform 1135"/>
              <p:cNvSpPr>
                <a:spLocks noChangeAspect="1"/>
              </p:cNvSpPr>
              <p:nvPr/>
            </p:nvSpPr>
            <p:spPr bwMode="auto">
              <a:xfrm>
                <a:off x="485" y="1626"/>
                <a:ext cx="25" cy="18"/>
              </a:xfrm>
              <a:custGeom>
                <a:avLst/>
                <a:gdLst>
                  <a:gd name="T0" fmla="*/ 240 w 21"/>
                  <a:gd name="T1" fmla="*/ 72 h 15"/>
                  <a:gd name="T2" fmla="*/ 1 w 21"/>
                  <a:gd name="T3" fmla="*/ 179 h 15"/>
                  <a:gd name="T4" fmla="*/ 2 w 21"/>
                  <a:gd name="T5" fmla="*/ 146 h 15"/>
                  <a:gd name="T6" fmla="*/ 104 w 21"/>
                  <a:gd name="T7" fmla="*/ 103 h 15"/>
                  <a:gd name="T8" fmla="*/ 170 w 21"/>
                  <a:gd name="T9" fmla="*/ 60 h 15"/>
                  <a:gd name="T10" fmla="*/ 104 w 21"/>
                  <a:gd name="T11" fmla="*/ 2 h 15"/>
                  <a:gd name="T12" fmla="*/ 210 w 21"/>
                  <a:gd name="T13" fmla="*/ 1 h 15"/>
                  <a:gd name="T14" fmla="*/ 202 w 21"/>
                  <a:gd name="T15" fmla="*/ 60 h 15"/>
                  <a:gd name="T16" fmla="*/ 240 w 21"/>
                  <a:gd name="T17" fmla="*/ 7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solidFill>
                <a:srgbClr val="FFCCA8"/>
              </a:solidFill>
              <a:ln w="3175" cap="rnd">
                <a:solidFill>
                  <a:srgbClr val="B38768"/>
                </a:solidFill>
                <a:round/>
                <a:headEnd/>
                <a:tailEnd/>
              </a:ln>
            </p:spPr>
            <p:txBody>
              <a:bodyPr/>
              <a:lstStyle/>
              <a:p>
                <a:endParaRPr lang="en-US"/>
              </a:p>
            </p:txBody>
          </p:sp>
          <p:sp>
            <p:nvSpPr>
              <p:cNvPr id="1135" name="Freeform 1136"/>
              <p:cNvSpPr>
                <a:spLocks noChangeAspect="1"/>
              </p:cNvSpPr>
              <p:nvPr/>
            </p:nvSpPr>
            <p:spPr bwMode="auto">
              <a:xfrm>
                <a:off x="465" y="1633"/>
                <a:ext cx="20" cy="17"/>
              </a:xfrm>
              <a:custGeom>
                <a:avLst/>
                <a:gdLst>
                  <a:gd name="T0" fmla="*/ 0 w 17"/>
                  <a:gd name="T1" fmla="*/ 222 h 14"/>
                  <a:gd name="T2" fmla="*/ 94 w 17"/>
                  <a:gd name="T3" fmla="*/ 109 h 14"/>
                  <a:gd name="T4" fmla="*/ 169 w 17"/>
                  <a:gd name="T5" fmla="*/ 2 h 14"/>
                  <a:gd name="T6" fmla="*/ 111 w 17"/>
                  <a:gd name="T7" fmla="*/ 1 h 14"/>
                  <a:gd name="T8" fmla="*/ 94 w 17"/>
                  <a:gd name="T9" fmla="*/ 109 h 14"/>
                  <a:gd name="T10" fmla="*/ 47 w 17"/>
                  <a:gd name="T11" fmla="*/ 109 h 14"/>
                  <a:gd name="T12" fmla="*/ 0 w 17"/>
                  <a:gd name="T13" fmla="*/ 222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solidFill>
                <a:srgbClr val="FFCCA8"/>
              </a:solidFill>
              <a:ln w="3175" cap="rnd">
                <a:solidFill>
                  <a:srgbClr val="B38768"/>
                </a:solidFill>
                <a:round/>
                <a:headEnd/>
                <a:tailEnd/>
              </a:ln>
            </p:spPr>
            <p:txBody>
              <a:bodyPr/>
              <a:lstStyle/>
              <a:p>
                <a:endParaRPr lang="en-US"/>
              </a:p>
            </p:txBody>
          </p:sp>
          <p:sp>
            <p:nvSpPr>
              <p:cNvPr id="1136" name="Freeform 1137"/>
              <p:cNvSpPr>
                <a:spLocks noChangeAspect="1"/>
              </p:cNvSpPr>
              <p:nvPr/>
            </p:nvSpPr>
            <p:spPr bwMode="auto">
              <a:xfrm>
                <a:off x="366" y="1660"/>
                <a:ext cx="23" cy="12"/>
              </a:xfrm>
              <a:custGeom>
                <a:avLst/>
                <a:gdLst>
                  <a:gd name="T0" fmla="*/ 243 w 19"/>
                  <a:gd name="T1" fmla="*/ 1 h 10"/>
                  <a:gd name="T2" fmla="*/ 269 w 19"/>
                  <a:gd name="T3" fmla="*/ 60 h 10"/>
                  <a:gd name="T4" fmla="*/ 160 w 19"/>
                  <a:gd name="T5" fmla="*/ 86 h 10"/>
                  <a:gd name="T6" fmla="*/ 2 w 19"/>
                  <a:gd name="T7" fmla="*/ 103 h 10"/>
                  <a:gd name="T8" fmla="*/ 222 w 19"/>
                  <a:gd name="T9" fmla="*/ 42 h 10"/>
                  <a:gd name="T10" fmla="*/ 243 w 19"/>
                  <a:gd name="T11" fmla="*/ 1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7" y="1"/>
                    </a:moveTo>
                    <a:cubicBezTo>
                      <a:pt x="18" y="1"/>
                      <a:pt x="19" y="4"/>
                      <a:pt x="18" y="5"/>
                    </a:cubicBezTo>
                    <a:cubicBezTo>
                      <a:pt x="17" y="7"/>
                      <a:pt x="13" y="6"/>
                      <a:pt x="11" y="7"/>
                    </a:cubicBezTo>
                    <a:cubicBezTo>
                      <a:pt x="8" y="8"/>
                      <a:pt x="0" y="10"/>
                      <a:pt x="2" y="8"/>
                    </a:cubicBezTo>
                    <a:cubicBezTo>
                      <a:pt x="6" y="5"/>
                      <a:pt x="11" y="5"/>
                      <a:pt x="15" y="3"/>
                    </a:cubicBezTo>
                    <a:cubicBezTo>
                      <a:pt x="16" y="2"/>
                      <a:pt x="16" y="0"/>
                      <a:pt x="17" y="1"/>
                    </a:cubicBezTo>
                    <a:close/>
                  </a:path>
                </a:pathLst>
              </a:custGeom>
              <a:solidFill>
                <a:srgbClr val="FFCCA8"/>
              </a:solidFill>
              <a:ln w="3175" cap="rnd">
                <a:solidFill>
                  <a:srgbClr val="B38768"/>
                </a:solidFill>
                <a:round/>
                <a:headEnd/>
                <a:tailEnd/>
              </a:ln>
            </p:spPr>
            <p:txBody>
              <a:bodyPr/>
              <a:lstStyle/>
              <a:p>
                <a:endParaRPr lang="en-US"/>
              </a:p>
            </p:txBody>
          </p:sp>
          <p:sp>
            <p:nvSpPr>
              <p:cNvPr id="1137" name="Freeform 1138"/>
              <p:cNvSpPr>
                <a:spLocks noChangeAspect="1"/>
              </p:cNvSpPr>
              <p:nvPr/>
            </p:nvSpPr>
            <p:spPr bwMode="auto">
              <a:xfrm>
                <a:off x="353" y="1668"/>
                <a:ext cx="7" cy="7"/>
              </a:xfrm>
              <a:custGeom>
                <a:avLst/>
                <a:gdLst>
                  <a:gd name="T0" fmla="*/ 34 w 6"/>
                  <a:gd name="T1" fmla="*/ 0 h 6"/>
                  <a:gd name="T2" fmla="*/ 1 w 6"/>
                  <a:gd name="T3" fmla="*/ 2 h 6"/>
                  <a:gd name="T4" fmla="*/ 34 w 6"/>
                  <a:gd name="T5" fmla="*/ 47 h 6"/>
                  <a:gd name="T6" fmla="*/ 55 w 6"/>
                  <a:gd name="T7" fmla="*/ 2 h 6"/>
                  <a:gd name="T8" fmla="*/ 3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0"/>
                    </a:moveTo>
                    <a:cubicBezTo>
                      <a:pt x="2" y="0"/>
                      <a:pt x="0" y="1"/>
                      <a:pt x="1" y="2"/>
                    </a:cubicBezTo>
                    <a:cubicBezTo>
                      <a:pt x="1" y="4"/>
                      <a:pt x="2" y="6"/>
                      <a:pt x="3" y="5"/>
                    </a:cubicBezTo>
                    <a:cubicBezTo>
                      <a:pt x="5" y="5"/>
                      <a:pt x="6" y="3"/>
                      <a:pt x="6" y="2"/>
                    </a:cubicBezTo>
                    <a:cubicBezTo>
                      <a:pt x="6" y="0"/>
                      <a:pt x="4" y="0"/>
                      <a:pt x="3" y="0"/>
                    </a:cubicBezTo>
                    <a:close/>
                  </a:path>
                </a:pathLst>
              </a:custGeom>
              <a:solidFill>
                <a:srgbClr val="FFCCA8"/>
              </a:solidFill>
              <a:ln w="3175" cap="rnd">
                <a:solidFill>
                  <a:srgbClr val="B38768"/>
                </a:solidFill>
                <a:round/>
                <a:headEnd/>
                <a:tailEnd/>
              </a:ln>
            </p:spPr>
            <p:txBody>
              <a:bodyPr/>
              <a:lstStyle/>
              <a:p>
                <a:endParaRPr lang="en-US"/>
              </a:p>
            </p:txBody>
          </p:sp>
          <p:sp>
            <p:nvSpPr>
              <p:cNvPr id="1138" name="Freeform 1139"/>
              <p:cNvSpPr>
                <a:spLocks noChangeAspect="1"/>
              </p:cNvSpPr>
              <p:nvPr/>
            </p:nvSpPr>
            <p:spPr bwMode="auto">
              <a:xfrm>
                <a:off x="341" y="1672"/>
                <a:ext cx="12" cy="10"/>
              </a:xfrm>
              <a:custGeom>
                <a:avLst/>
                <a:gdLst>
                  <a:gd name="T0" fmla="*/ 60 w 10"/>
                  <a:gd name="T1" fmla="*/ 1 h 8"/>
                  <a:gd name="T2" fmla="*/ 60 w 10"/>
                  <a:gd name="T3" fmla="*/ 76 h 8"/>
                  <a:gd name="T4" fmla="*/ 1 w 10"/>
                  <a:gd name="T5" fmla="*/ 136 h 8"/>
                  <a:gd name="T6" fmla="*/ 86 w 10"/>
                  <a:gd name="T7" fmla="*/ 119 h 8"/>
                  <a:gd name="T8" fmla="*/ 122 w 10"/>
                  <a:gd name="T9" fmla="*/ 1 h 8"/>
                  <a:gd name="T10" fmla="*/ 60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5" y="1"/>
                    </a:moveTo>
                    <a:cubicBezTo>
                      <a:pt x="4" y="1"/>
                      <a:pt x="5" y="2"/>
                      <a:pt x="5" y="3"/>
                    </a:cubicBezTo>
                    <a:cubicBezTo>
                      <a:pt x="4" y="4"/>
                      <a:pt x="0" y="5"/>
                      <a:pt x="1" y="6"/>
                    </a:cubicBezTo>
                    <a:cubicBezTo>
                      <a:pt x="2" y="8"/>
                      <a:pt x="5" y="6"/>
                      <a:pt x="7" y="5"/>
                    </a:cubicBezTo>
                    <a:cubicBezTo>
                      <a:pt x="8" y="5"/>
                      <a:pt x="10" y="3"/>
                      <a:pt x="9" y="1"/>
                    </a:cubicBezTo>
                    <a:cubicBezTo>
                      <a:pt x="8" y="0"/>
                      <a:pt x="6" y="0"/>
                      <a:pt x="5" y="1"/>
                    </a:cubicBezTo>
                    <a:close/>
                  </a:path>
                </a:pathLst>
              </a:custGeom>
              <a:solidFill>
                <a:srgbClr val="FFCCA8"/>
              </a:solidFill>
              <a:ln w="3175" cap="rnd">
                <a:solidFill>
                  <a:srgbClr val="B38768"/>
                </a:solidFill>
                <a:round/>
                <a:headEnd/>
                <a:tailEnd/>
              </a:ln>
            </p:spPr>
            <p:txBody>
              <a:bodyPr/>
              <a:lstStyle/>
              <a:p>
                <a:endParaRPr lang="en-US"/>
              </a:p>
            </p:txBody>
          </p:sp>
          <p:sp>
            <p:nvSpPr>
              <p:cNvPr id="1139" name="Freeform 1140"/>
              <p:cNvSpPr>
                <a:spLocks noChangeAspect="1"/>
              </p:cNvSpPr>
              <p:nvPr/>
            </p:nvSpPr>
            <p:spPr bwMode="auto">
              <a:xfrm>
                <a:off x="324" y="1672"/>
                <a:ext cx="9" cy="9"/>
              </a:xfrm>
              <a:custGeom>
                <a:avLst/>
                <a:gdLst>
                  <a:gd name="T0" fmla="*/ 162 w 7"/>
                  <a:gd name="T1" fmla="*/ 0 h 7"/>
                  <a:gd name="T2" fmla="*/ 208 w 7"/>
                  <a:gd name="T3" fmla="*/ 98 h 7"/>
                  <a:gd name="T4" fmla="*/ 76 w 7"/>
                  <a:gd name="T5" fmla="*/ 208 h 7"/>
                  <a:gd name="T6" fmla="*/ 0 w 7"/>
                  <a:gd name="T7" fmla="*/ 162 h 7"/>
                  <a:gd name="T8" fmla="*/ 76 w 7"/>
                  <a:gd name="T9" fmla="*/ 76 h 7"/>
                  <a:gd name="T10" fmla="*/ 76 w 7"/>
                  <a:gd name="T11" fmla="*/ 1 h 7"/>
                  <a:gd name="T12" fmla="*/ 162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0"/>
                    </a:moveTo>
                    <a:cubicBezTo>
                      <a:pt x="6" y="1"/>
                      <a:pt x="7" y="2"/>
                      <a:pt x="6" y="3"/>
                    </a:cubicBezTo>
                    <a:cubicBezTo>
                      <a:pt x="6" y="5"/>
                      <a:pt x="4" y="6"/>
                      <a:pt x="2" y="6"/>
                    </a:cubicBezTo>
                    <a:cubicBezTo>
                      <a:pt x="1" y="7"/>
                      <a:pt x="0" y="6"/>
                      <a:pt x="0" y="5"/>
                    </a:cubicBezTo>
                    <a:cubicBezTo>
                      <a:pt x="0" y="4"/>
                      <a:pt x="2" y="3"/>
                      <a:pt x="2" y="2"/>
                    </a:cubicBezTo>
                    <a:cubicBezTo>
                      <a:pt x="2" y="2"/>
                      <a:pt x="2" y="1"/>
                      <a:pt x="2" y="1"/>
                    </a:cubicBezTo>
                    <a:cubicBezTo>
                      <a:pt x="3" y="0"/>
                      <a:pt x="4" y="0"/>
                      <a:pt x="5" y="0"/>
                    </a:cubicBezTo>
                    <a:close/>
                  </a:path>
                </a:pathLst>
              </a:custGeom>
              <a:solidFill>
                <a:srgbClr val="FFCCA8"/>
              </a:solidFill>
              <a:ln w="3175" cap="rnd">
                <a:solidFill>
                  <a:srgbClr val="B38768"/>
                </a:solidFill>
                <a:round/>
                <a:headEnd/>
                <a:tailEnd/>
              </a:ln>
            </p:spPr>
            <p:txBody>
              <a:bodyPr/>
              <a:lstStyle/>
              <a:p>
                <a:endParaRPr lang="en-US"/>
              </a:p>
            </p:txBody>
          </p:sp>
          <p:sp>
            <p:nvSpPr>
              <p:cNvPr id="1140" name="Freeform 1141"/>
              <p:cNvSpPr>
                <a:spLocks noChangeAspect="1"/>
              </p:cNvSpPr>
              <p:nvPr/>
            </p:nvSpPr>
            <p:spPr bwMode="auto">
              <a:xfrm>
                <a:off x="271" y="1674"/>
                <a:ext cx="11" cy="9"/>
              </a:xfrm>
              <a:custGeom>
                <a:avLst/>
                <a:gdLst>
                  <a:gd name="T0" fmla="*/ 2 w 9"/>
                  <a:gd name="T1" fmla="*/ 0 h 8"/>
                  <a:gd name="T2" fmla="*/ 145 w 9"/>
                  <a:gd name="T3" fmla="*/ 37 h 8"/>
                  <a:gd name="T4" fmla="*/ 119 w 9"/>
                  <a:gd name="T5" fmla="*/ 37 h 8"/>
                  <a:gd name="T6" fmla="*/ 0 w 9"/>
                  <a:gd name="T7" fmla="*/ 1 h 8"/>
                  <a:gd name="T8" fmla="*/ 2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2" y="0"/>
                    </a:moveTo>
                    <a:cubicBezTo>
                      <a:pt x="5" y="2"/>
                      <a:pt x="7" y="4"/>
                      <a:pt x="9" y="7"/>
                    </a:cubicBezTo>
                    <a:cubicBezTo>
                      <a:pt x="9" y="7"/>
                      <a:pt x="7" y="8"/>
                      <a:pt x="7" y="7"/>
                    </a:cubicBezTo>
                    <a:cubicBezTo>
                      <a:pt x="4" y="6"/>
                      <a:pt x="2" y="4"/>
                      <a:pt x="0" y="1"/>
                    </a:cubicBezTo>
                    <a:cubicBezTo>
                      <a:pt x="0" y="1"/>
                      <a:pt x="1" y="0"/>
                      <a:pt x="2" y="0"/>
                    </a:cubicBezTo>
                    <a:close/>
                  </a:path>
                </a:pathLst>
              </a:custGeom>
              <a:solidFill>
                <a:srgbClr val="FFCCA8"/>
              </a:solidFill>
              <a:ln w="3175" cap="rnd">
                <a:solidFill>
                  <a:srgbClr val="B38768"/>
                </a:solidFill>
                <a:round/>
                <a:headEnd/>
                <a:tailEnd/>
              </a:ln>
            </p:spPr>
            <p:txBody>
              <a:bodyPr/>
              <a:lstStyle/>
              <a:p>
                <a:endParaRPr lang="en-US"/>
              </a:p>
            </p:txBody>
          </p:sp>
          <p:sp>
            <p:nvSpPr>
              <p:cNvPr id="1141" name="Freeform 1142"/>
              <p:cNvSpPr>
                <a:spLocks noChangeAspect="1"/>
              </p:cNvSpPr>
              <p:nvPr/>
            </p:nvSpPr>
            <p:spPr bwMode="auto">
              <a:xfrm>
                <a:off x="250" y="1665"/>
                <a:ext cx="14" cy="7"/>
              </a:xfrm>
              <a:custGeom>
                <a:avLst/>
                <a:gdLst>
                  <a:gd name="T0" fmla="*/ 89 w 12"/>
                  <a:gd name="T1" fmla="*/ 34 h 6"/>
                  <a:gd name="T2" fmla="*/ 103 w 12"/>
                  <a:gd name="T3" fmla="*/ 1 h 6"/>
                  <a:gd name="T4" fmla="*/ 55 w 12"/>
                  <a:gd name="T5" fmla="*/ 2 h 6"/>
                  <a:gd name="T6" fmla="*/ 2 w 12"/>
                  <a:gd name="T7" fmla="*/ 47 h 6"/>
                  <a:gd name="T8" fmla="*/ 89 w 12"/>
                  <a:gd name="T9" fmla="*/ 3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0" y="3"/>
                    </a:moveTo>
                    <a:cubicBezTo>
                      <a:pt x="11" y="3"/>
                      <a:pt x="12" y="1"/>
                      <a:pt x="11" y="1"/>
                    </a:cubicBezTo>
                    <a:cubicBezTo>
                      <a:pt x="9" y="0"/>
                      <a:pt x="8" y="1"/>
                      <a:pt x="6" y="2"/>
                    </a:cubicBezTo>
                    <a:cubicBezTo>
                      <a:pt x="5" y="3"/>
                      <a:pt x="0" y="5"/>
                      <a:pt x="2" y="5"/>
                    </a:cubicBezTo>
                    <a:cubicBezTo>
                      <a:pt x="5" y="6"/>
                      <a:pt x="8" y="4"/>
                      <a:pt x="10" y="3"/>
                    </a:cubicBezTo>
                    <a:close/>
                  </a:path>
                </a:pathLst>
              </a:custGeom>
              <a:solidFill>
                <a:srgbClr val="FFCCA8"/>
              </a:solidFill>
              <a:ln w="3175" cap="rnd">
                <a:solidFill>
                  <a:srgbClr val="B38768"/>
                </a:solidFill>
                <a:round/>
                <a:headEnd/>
                <a:tailEnd/>
              </a:ln>
            </p:spPr>
            <p:txBody>
              <a:bodyPr/>
              <a:lstStyle/>
              <a:p>
                <a:endParaRPr lang="en-US"/>
              </a:p>
            </p:txBody>
          </p:sp>
          <p:sp>
            <p:nvSpPr>
              <p:cNvPr id="1142" name="Freeform 1143"/>
              <p:cNvSpPr>
                <a:spLocks noChangeAspect="1"/>
              </p:cNvSpPr>
              <p:nvPr/>
            </p:nvSpPr>
            <p:spPr bwMode="auto">
              <a:xfrm>
                <a:off x="542" y="1486"/>
                <a:ext cx="24" cy="17"/>
              </a:xfrm>
              <a:custGeom>
                <a:avLst/>
                <a:gdLst>
                  <a:gd name="T0" fmla="*/ 1 w 20"/>
                  <a:gd name="T1" fmla="*/ 61 h 14"/>
                  <a:gd name="T2" fmla="*/ 1 w 20"/>
                  <a:gd name="T3" fmla="*/ 131 h 14"/>
                  <a:gd name="T4" fmla="*/ 124 w 20"/>
                  <a:gd name="T5" fmla="*/ 222 h 14"/>
                  <a:gd name="T6" fmla="*/ 179 w 20"/>
                  <a:gd name="T7" fmla="*/ 160 h 14"/>
                  <a:gd name="T8" fmla="*/ 215 w 20"/>
                  <a:gd name="T9" fmla="*/ 160 h 14"/>
                  <a:gd name="T10" fmla="*/ 258 w 20"/>
                  <a:gd name="T11" fmla="*/ 2 h 14"/>
                  <a:gd name="T12" fmla="*/ 215 w 20"/>
                  <a:gd name="T13" fmla="*/ 1 h 14"/>
                  <a:gd name="T14" fmla="*/ 122 w 20"/>
                  <a:gd name="T15" fmla="*/ 74 h 14"/>
                  <a:gd name="T16" fmla="*/ 1 w 20"/>
                  <a:gd name="T17" fmla="*/ 6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solidFill>
                <a:srgbClr val="FFCCA8"/>
              </a:solidFill>
              <a:ln w="3175" cap="rnd">
                <a:solidFill>
                  <a:srgbClr val="B38768"/>
                </a:solidFill>
                <a:round/>
                <a:headEnd/>
                <a:tailEnd/>
              </a:ln>
            </p:spPr>
            <p:txBody>
              <a:bodyPr/>
              <a:lstStyle/>
              <a:p>
                <a:endParaRPr lang="en-US"/>
              </a:p>
            </p:txBody>
          </p:sp>
          <p:sp>
            <p:nvSpPr>
              <p:cNvPr id="1143" name="Freeform 1144"/>
              <p:cNvSpPr>
                <a:spLocks noChangeAspect="1"/>
              </p:cNvSpPr>
              <p:nvPr/>
            </p:nvSpPr>
            <p:spPr bwMode="auto">
              <a:xfrm>
                <a:off x="455" y="2251"/>
                <a:ext cx="11" cy="10"/>
              </a:xfrm>
              <a:custGeom>
                <a:avLst/>
                <a:gdLst>
                  <a:gd name="T0" fmla="*/ 1 w 9"/>
                  <a:gd name="T1" fmla="*/ 1 h 8"/>
                  <a:gd name="T2" fmla="*/ 1 w 9"/>
                  <a:gd name="T3" fmla="*/ 136 h 8"/>
                  <a:gd name="T4" fmla="*/ 97 w 9"/>
                  <a:gd name="T5" fmla="*/ 173 h 8"/>
                  <a:gd name="T6" fmla="*/ 119 w 9"/>
                  <a:gd name="T7" fmla="*/ 61 h 8"/>
                  <a:gd name="T8" fmla="*/ 1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1" y="1"/>
                    </a:moveTo>
                    <a:cubicBezTo>
                      <a:pt x="0" y="2"/>
                      <a:pt x="0" y="5"/>
                      <a:pt x="1" y="6"/>
                    </a:cubicBezTo>
                    <a:cubicBezTo>
                      <a:pt x="2" y="7"/>
                      <a:pt x="5" y="8"/>
                      <a:pt x="6" y="7"/>
                    </a:cubicBezTo>
                    <a:cubicBezTo>
                      <a:pt x="8" y="6"/>
                      <a:pt x="9" y="3"/>
                      <a:pt x="7" y="2"/>
                    </a:cubicBezTo>
                    <a:cubicBezTo>
                      <a:pt x="6" y="0"/>
                      <a:pt x="3" y="0"/>
                      <a:pt x="1" y="1"/>
                    </a:cubicBezTo>
                    <a:close/>
                  </a:path>
                </a:pathLst>
              </a:custGeom>
              <a:solidFill>
                <a:srgbClr val="FFCCA8"/>
              </a:solidFill>
              <a:ln w="3175" cap="rnd">
                <a:solidFill>
                  <a:srgbClr val="B38768"/>
                </a:solidFill>
                <a:round/>
                <a:headEnd/>
                <a:tailEnd/>
              </a:ln>
            </p:spPr>
            <p:txBody>
              <a:bodyPr/>
              <a:lstStyle/>
              <a:p>
                <a:endParaRPr lang="en-US"/>
              </a:p>
            </p:txBody>
          </p:sp>
          <p:sp>
            <p:nvSpPr>
              <p:cNvPr id="1144" name="Freeform 1145"/>
              <p:cNvSpPr>
                <a:spLocks noChangeAspect="1"/>
              </p:cNvSpPr>
              <p:nvPr/>
            </p:nvSpPr>
            <p:spPr bwMode="auto">
              <a:xfrm>
                <a:off x="477" y="2261"/>
                <a:ext cx="12" cy="8"/>
              </a:xfrm>
              <a:custGeom>
                <a:avLst/>
                <a:gdLst>
                  <a:gd name="T0" fmla="*/ 1 w 10"/>
                  <a:gd name="T1" fmla="*/ 2 h 7"/>
                  <a:gd name="T2" fmla="*/ 72 w 10"/>
                  <a:gd name="T3" fmla="*/ 0 h 7"/>
                  <a:gd name="T4" fmla="*/ 124 w 10"/>
                  <a:gd name="T5" fmla="*/ 38 h 7"/>
                  <a:gd name="T6" fmla="*/ 60 w 10"/>
                  <a:gd name="T7" fmla="*/ 38 h 7"/>
                  <a:gd name="T8" fmla="*/ 1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 y="2"/>
                    </a:moveTo>
                    <a:cubicBezTo>
                      <a:pt x="1" y="0"/>
                      <a:pt x="4" y="0"/>
                      <a:pt x="6" y="0"/>
                    </a:cubicBezTo>
                    <a:cubicBezTo>
                      <a:pt x="8" y="1"/>
                      <a:pt x="10" y="4"/>
                      <a:pt x="10" y="6"/>
                    </a:cubicBezTo>
                    <a:cubicBezTo>
                      <a:pt x="10" y="7"/>
                      <a:pt x="7" y="6"/>
                      <a:pt x="5" y="6"/>
                    </a:cubicBezTo>
                    <a:cubicBezTo>
                      <a:pt x="3" y="5"/>
                      <a:pt x="0" y="4"/>
                      <a:pt x="1" y="2"/>
                    </a:cubicBezTo>
                    <a:close/>
                  </a:path>
                </a:pathLst>
              </a:custGeom>
              <a:solidFill>
                <a:srgbClr val="FFCCA8"/>
              </a:solidFill>
              <a:ln w="3175" cap="rnd">
                <a:solidFill>
                  <a:srgbClr val="B38768"/>
                </a:solidFill>
                <a:round/>
                <a:headEnd/>
                <a:tailEnd/>
              </a:ln>
            </p:spPr>
            <p:txBody>
              <a:bodyPr/>
              <a:lstStyle/>
              <a:p>
                <a:endParaRPr lang="en-US"/>
              </a:p>
            </p:txBody>
          </p:sp>
          <p:sp>
            <p:nvSpPr>
              <p:cNvPr id="1145" name="Freeform 1146"/>
              <p:cNvSpPr>
                <a:spLocks noChangeAspect="1"/>
              </p:cNvSpPr>
              <p:nvPr/>
            </p:nvSpPr>
            <p:spPr bwMode="auto">
              <a:xfrm>
                <a:off x="499" y="2274"/>
                <a:ext cx="11" cy="8"/>
              </a:xfrm>
              <a:custGeom>
                <a:avLst/>
                <a:gdLst>
                  <a:gd name="T0" fmla="*/ 1 w 9"/>
                  <a:gd name="T1" fmla="*/ 1 h 7"/>
                  <a:gd name="T2" fmla="*/ 97 w 9"/>
                  <a:gd name="T3" fmla="*/ 2 h 7"/>
                  <a:gd name="T4" fmla="*/ 145 w 9"/>
                  <a:gd name="T5" fmla="*/ 38 h 7"/>
                  <a:gd name="T6" fmla="*/ 53 w 9"/>
                  <a:gd name="T7" fmla="*/ 43 h 7"/>
                  <a:gd name="T8" fmla="*/ 1 w 9"/>
                  <a:gd name="T9" fmla="*/ 29 h 7"/>
                  <a:gd name="T10" fmla="*/ 1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1" y="1"/>
                    </a:moveTo>
                    <a:cubicBezTo>
                      <a:pt x="3" y="0"/>
                      <a:pt x="4" y="1"/>
                      <a:pt x="6" y="2"/>
                    </a:cubicBezTo>
                    <a:cubicBezTo>
                      <a:pt x="7" y="3"/>
                      <a:pt x="9" y="4"/>
                      <a:pt x="9" y="6"/>
                    </a:cubicBezTo>
                    <a:cubicBezTo>
                      <a:pt x="8" y="7"/>
                      <a:pt x="5" y="7"/>
                      <a:pt x="3" y="7"/>
                    </a:cubicBezTo>
                    <a:cubicBezTo>
                      <a:pt x="2" y="6"/>
                      <a:pt x="2" y="5"/>
                      <a:pt x="1" y="4"/>
                    </a:cubicBezTo>
                    <a:cubicBezTo>
                      <a:pt x="1" y="3"/>
                      <a:pt x="0" y="1"/>
                      <a:pt x="1" y="1"/>
                    </a:cubicBezTo>
                    <a:close/>
                  </a:path>
                </a:pathLst>
              </a:custGeom>
              <a:solidFill>
                <a:srgbClr val="FFCCA8"/>
              </a:solidFill>
              <a:ln w="3175" cap="rnd">
                <a:solidFill>
                  <a:srgbClr val="B38768"/>
                </a:solidFill>
                <a:round/>
                <a:headEnd/>
                <a:tailEnd/>
              </a:ln>
            </p:spPr>
            <p:txBody>
              <a:bodyPr/>
              <a:lstStyle/>
              <a:p>
                <a:endParaRPr lang="en-US"/>
              </a:p>
            </p:txBody>
          </p:sp>
          <p:sp>
            <p:nvSpPr>
              <p:cNvPr id="1146" name="Freeform 1147"/>
              <p:cNvSpPr>
                <a:spLocks noChangeAspect="1"/>
              </p:cNvSpPr>
              <p:nvPr/>
            </p:nvSpPr>
            <p:spPr bwMode="auto">
              <a:xfrm>
                <a:off x="505" y="2289"/>
                <a:ext cx="21" cy="23"/>
              </a:xfrm>
              <a:custGeom>
                <a:avLst/>
                <a:gdLst>
                  <a:gd name="T0" fmla="*/ 75 w 17"/>
                  <a:gd name="T1" fmla="*/ 0 h 19"/>
                  <a:gd name="T2" fmla="*/ 93 w 17"/>
                  <a:gd name="T3" fmla="*/ 48 h 19"/>
                  <a:gd name="T4" fmla="*/ 0 w 17"/>
                  <a:gd name="T5" fmla="*/ 125 h 19"/>
                  <a:gd name="T6" fmla="*/ 61 w 17"/>
                  <a:gd name="T7" fmla="*/ 194 h 19"/>
                  <a:gd name="T8" fmla="*/ 61 w 17"/>
                  <a:gd name="T9" fmla="*/ 284 h 19"/>
                  <a:gd name="T10" fmla="*/ 216 w 17"/>
                  <a:gd name="T11" fmla="*/ 201 h 19"/>
                  <a:gd name="T12" fmla="*/ 317 w 17"/>
                  <a:gd name="T13" fmla="*/ 151 h 19"/>
                  <a:gd name="T14" fmla="*/ 267 w 17"/>
                  <a:gd name="T15" fmla="*/ 103 h 19"/>
                  <a:gd name="T16" fmla="*/ 257 w 17"/>
                  <a:gd name="T17" fmla="*/ 58 h 19"/>
                  <a:gd name="T18" fmla="*/ 75 w 17"/>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9"/>
                  <a:gd name="T32" fmla="*/ 17 w 1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9">
                    <a:moveTo>
                      <a:pt x="4" y="0"/>
                    </a:moveTo>
                    <a:cubicBezTo>
                      <a:pt x="3" y="0"/>
                      <a:pt x="5" y="2"/>
                      <a:pt x="5" y="3"/>
                    </a:cubicBezTo>
                    <a:cubicBezTo>
                      <a:pt x="4" y="5"/>
                      <a:pt x="1" y="6"/>
                      <a:pt x="0" y="8"/>
                    </a:cubicBezTo>
                    <a:cubicBezTo>
                      <a:pt x="0" y="10"/>
                      <a:pt x="2" y="11"/>
                      <a:pt x="3" y="13"/>
                    </a:cubicBezTo>
                    <a:cubicBezTo>
                      <a:pt x="3" y="15"/>
                      <a:pt x="2" y="19"/>
                      <a:pt x="3" y="19"/>
                    </a:cubicBezTo>
                    <a:cubicBezTo>
                      <a:pt x="6" y="19"/>
                      <a:pt x="8" y="16"/>
                      <a:pt x="11" y="14"/>
                    </a:cubicBezTo>
                    <a:cubicBezTo>
                      <a:pt x="13" y="13"/>
                      <a:pt x="15" y="12"/>
                      <a:pt x="16" y="10"/>
                    </a:cubicBezTo>
                    <a:cubicBezTo>
                      <a:pt x="17" y="9"/>
                      <a:pt x="15" y="8"/>
                      <a:pt x="14" y="7"/>
                    </a:cubicBezTo>
                    <a:cubicBezTo>
                      <a:pt x="14" y="6"/>
                      <a:pt x="14" y="4"/>
                      <a:pt x="13" y="4"/>
                    </a:cubicBezTo>
                    <a:cubicBezTo>
                      <a:pt x="10" y="2"/>
                      <a:pt x="8" y="0"/>
                      <a:pt x="4" y="0"/>
                    </a:cubicBezTo>
                    <a:close/>
                  </a:path>
                </a:pathLst>
              </a:custGeom>
              <a:solidFill>
                <a:srgbClr val="FFCCA8"/>
              </a:solidFill>
              <a:ln w="3175" cap="rnd">
                <a:solidFill>
                  <a:srgbClr val="B38768"/>
                </a:solidFill>
                <a:round/>
                <a:headEnd/>
                <a:tailEnd/>
              </a:ln>
            </p:spPr>
            <p:txBody>
              <a:bodyPr/>
              <a:lstStyle/>
              <a:p>
                <a:endParaRPr lang="en-US"/>
              </a:p>
            </p:txBody>
          </p:sp>
          <p:sp>
            <p:nvSpPr>
              <p:cNvPr id="1147" name="Freeform 1148"/>
              <p:cNvSpPr>
                <a:spLocks noChangeAspect="1"/>
              </p:cNvSpPr>
              <p:nvPr/>
            </p:nvSpPr>
            <p:spPr bwMode="auto">
              <a:xfrm>
                <a:off x="1996" y="3594"/>
                <a:ext cx="24" cy="19"/>
              </a:xfrm>
              <a:custGeom>
                <a:avLst/>
                <a:gdLst>
                  <a:gd name="T0" fmla="*/ 72 w 20"/>
                  <a:gd name="T1" fmla="*/ 171 h 16"/>
                  <a:gd name="T2" fmla="*/ 252 w 20"/>
                  <a:gd name="T3" fmla="*/ 2 h 16"/>
                  <a:gd name="T4" fmla="*/ 215 w 20"/>
                  <a:gd name="T5" fmla="*/ 0 h 16"/>
                  <a:gd name="T6" fmla="*/ 146 w 20"/>
                  <a:gd name="T7" fmla="*/ 2 h 16"/>
                  <a:gd name="T8" fmla="*/ 72 w 20"/>
                  <a:gd name="T9" fmla="*/ 1 h 16"/>
                  <a:gd name="T10" fmla="*/ 72 w 20"/>
                  <a:gd name="T11" fmla="*/ 39 h 16"/>
                  <a:gd name="T12" fmla="*/ 50 w 20"/>
                  <a:gd name="T13" fmla="*/ 57 h 16"/>
                  <a:gd name="T14" fmla="*/ 122 w 20"/>
                  <a:gd name="T15" fmla="*/ 67 h 16"/>
                  <a:gd name="T16" fmla="*/ 60 w 20"/>
                  <a:gd name="T17" fmla="*/ 114 h 16"/>
                  <a:gd name="T18" fmla="*/ 0 w 20"/>
                  <a:gd name="T19" fmla="*/ 144 h 16"/>
                  <a:gd name="T20" fmla="*/ 72 w 20"/>
                  <a:gd name="T21" fmla="*/ 17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rgbClr val="FFC2C2"/>
              </a:solidFill>
              <a:ln w="3175" cap="rnd">
                <a:solidFill>
                  <a:srgbClr val="C29494"/>
                </a:solidFill>
                <a:round/>
                <a:headEnd/>
                <a:tailEnd/>
              </a:ln>
            </p:spPr>
            <p:txBody>
              <a:bodyPr/>
              <a:lstStyle/>
              <a:p>
                <a:endParaRPr lang="en-US"/>
              </a:p>
            </p:txBody>
          </p:sp>
          <p:sp>
            <p:nvSpPr>
              <p:cNvPr id="1148" name="Freeform 1149"/>
              <p:cNvSpPr>
                <a:spLocks noChangeAspect="1"/>
              </p:cNvSpPr>
              <p:nvPr/>
            </p:nvSpPr>
            <p:spPr bwMode="auto">
              <a:xfrm>
                <a:off x="2015" y="3594"/>
                <a:ext cx="28" cy="21"/>
              </a:xfrm>
              <a:custGeom>
                <a:avLst/>
                <a:gdLst>
                  <a:gd name="T0" fmla="*/ 1 w 23"/>
                  <a:gd name="T1" fmla="*/ 175 h 17"/>
                  <a:gd name="T2" fmla="*/ 287 w 23"/>
                  <a:gd name="T3" fmla="*/ 1 h 17"/>
                  <a:gd name="T4" fmla="*/ 357 w 23"/>
                  <a:gd name="T5" fmla="*/ 75 h 17"/>
                  <a:gd name="T6" fmla="*/ 293 w 23"/>
                  <a:gd name="T7" fmla="*/ 142 h 17"/>
                  <a:gd name="T8" fmla="*/ 236 w 23"/>
                  <a:gd name="T9" fmla="*/ 151 h 17"/>
                  <a:gd name="T10" fmla="*/ 159 w 23"/>
                  <a:gd name="T11" fmla="*/ 216 h 17"/>
                  <a:gd name="T12" fmla="*/ 90 w 23"/>
                  <a:gd name="T13" fmla="*/ 231 h 17"/>
                  <a:gd name="T14" fmla="*/ 90 w 23"/>
                  <a:gd name="T15" fmla="*/ 285 h 17"/>
                  <a:gd name="T16" fmla="*/ 1 w 23"/>
                  <a:gd name="T17" fmla="*/ 317 h 17"/>
                  <a:gd name="T18" fmla="*/ 1 w 23"/>
                  <a:gd name="T19" fmla="*/ 17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rgbClr val="FFC2C2"/>
              </a:solidFill>
              <a:ln w="3175" cap="rnd">
                <a:solidFill>
                  <a:srgbClr val="C29494"/>
                </a:solidFill>
                <a:round/>
                <a:headEnd/>
                <a:tailEnd/>
              </a:ln>
            </p:spPr>
            <p:txBody>
              <a:bodyPr/>
              <a:lstStyle/>
              <a:p>
                <a:endParaRPr lang="en-US"/>
              </a:p>
            </p:txBody>
          </p:sp>
          <p:sp>
            <p:nvSpPr>
              <p:cNvPr id="1149" name="Freeform 1150"/>
              <p:cNvSpPr>
                <a:spLocks noChangeAspect="1"/>
              </p:cNvSpPr>
              <p:nvPr/>
            </p:nvSpPr>
            <p:spPr bwMode="auto">
              <a:xfrm>
                <a:off x="2326" y="3651"/>
                <a:ext cx="32" cy="21"/>
              </a:xfrm>
              <a:custGeom>
                <a:avLst/>
                <a:gdLst>
                  <a:gd name="T0" fmla="*/ 478 w 26"/>
                  <a:gd name="T1" fmla="*/ 141 h 18"/>
                  <a:gd name="T2" fmla="*/ 405 w 26"/>
                  <a:gd name="T3" fmla="*/ 88 h 18"/>
                  <a:gd name="T4" fmla="*/ 267 w 26"/>
                  <a:gd name="T5" fmla="*/ 2 h 18"/>
                  <a:gd name="T6" fmla="*/ 111 w 26"/>
                  <a:gd name="T7" fmla="*/ 0 h 18"/>
                  <a:gd name="T8" fmla="*/ 0 w 26"/>
                  <a:gd name="T9" fmla="*/ 0 h 18"/>
                  <a:gd name="T10" fmla="*/ 143 w 26"/>
                  <a:gd name="T11" fmla="*/ 40 h 18"/>
                  <a:gd name="T12" fmla="*/ 336 w 26"/>
                  <a:gd name="T13" fmla="*/ 119 h 18"/>
                  <a:gd name="T14" fmla="*/ 452 w 26"/>
                  <a:gd name="T15" fmla="*/ 163 h 18"/>
                  <a:gd name="T16" fmla="*/ 478 w 26"/>
                  <a:gd name="T17" fmla="*/ 14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solidFill>
                <a:srgbClr val="FFE270"/>
              </a:solidFill>
              <a:ln w="3175" cap="rnd">
                <a:solidFill>
                  <a:srgbClr val="9C926C"/>
                </a:solidFill>
                <a:round/>
                <a:headEnd/>
                <a:tailEnd/>
              </a:ln>
            </p:spPr>
            <p:txBody>
              <a:bodyPr/>
              <a:lstStyle/>
              <a:p>
                <a:endParaRPr lang="en-US"/>
              </a:p>
            </p:txBody>
          </p:sp>
          <p:sp>
            <p:nvSpPr>
              <p:cNvPr id="1150" name="Freeform 1151"/>
              <p:cNvSpPr>
                <a:spLocks noChangeAspect="1"/>
              </p:cNvSpPr>
              <p:nvPr/>
            </p:nvSpPr>
            <p:spPr bwMode="auto">
              <a:xfrm>
                <a:off x="4499" y="2570"/>
                <a:ext cx="12" cy="11"/>
              </a:xfrm>
              <a:custGeom>
                <a:avLst/>
                <a:gdLst>
                  <a:gd name="T0" fmla="*/ 1 w 10"/>
                  <a:gd name="T1" fmla="*/ 53 h 9"/>
                  <a:gd name="T2" fmla="*/ 72 w 10"/>
                  <a:gd name="T3" fmla="*/ 1 h 9"/>
                  <a:gd name="T4" fmla="*/ 122 w 10"/>
                  <a:gd name="T5" fmla="*/ 119 h 9"/>
                  <a:gd name="T6" fmla="*/ 50 w 10"/>
                  <a:gd name="T7" fmla="*/ 97 h 9"/>
                  <a:gd name="T8" fmla="*/ 1 w 10"/>
                  <a:gd name="T9" fmla="*/ 53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rgbClr val="FFCCA8"/>
              </a:solidFill>
              <a:ln w="3175" cap="rnd">
                <a:solidFill>
                  <a:srgbClr val="B38768"/>
                </a:solidFill>
                <a:round/>
                <a:headEnd/>
                <a:tailEnd/>
              </a:ln>
            </p:spPr>
            <p:txBody>
              <a:bodyPr/>
              <a:lstStyle/>
              <a:p>
                <a:endParaRPr lang="en-US"/>
              </a:p>
            </p:txBody>
          </p:sp>
          <p:sp>
            <p:nvSpPr>
              <p:cNvPr id="1151" name="Freeform 1152"/>
              <p:cNvSpPr>
                <a:spLocks noChangeAspect="1"/>
              </p:cNvSpPr>
              <p:nvPr/>
            </p:nvSpPr>
            <p:spPr bwMode="auto">
              <a:xfrm>
                <a:off x="4708" y="2483"/>
                <a:ext cx="75" cy="69"/>
              </a:xfrm>
              <a:custGeom>
                <a:avLst/>
                <a:gdLst>
                  <a:gd name="T0" fmla="*/ 663 w 63"/>
                  <a:gd name="T1" fmla="*/ 538 h 58"/>
                  <a:gd name="T2" fmla="*/ 663 w 63"/>
                  <a:gd name="T3" fmla="*/ 428 h 58"/>
                  <a:gd name="T4" fmla="*/ 724 w 63"/>
                  <a:gd name="T5" fmla="*/ 360 h 58"/>
                  <a:gd name="T6" fmla="*/ 675 w 63"/>
                  <a:gd name="T7" fmla="*/ 282 h 58"/>
                  <a:gd name="T8" fmla="*/ 663 w 63"/>
                  <a:gd name="T9" fmla="*/ 167 h 58"/>
                  <a:gd name="T10" fmla="*/ 611 w 63"/>
                  <a:gd name="T11" fmla="*/ 167 h 58"/>
                  <a:gd name="T12" fmla="*/ 663 w 63"/>
                  <a:gd name="T13" fmla="*/ 104 h 58"/>
                  <a:gd name="T14" fmla="*/ 611 w 63"/>
                  <a:gd name="T15" fmla="*/ 50 h 58"/>
                  <a:gd name="T16" fmla="*/ 550 w 63"/>
                  <a:gd name="T17" fmla="*/ 1 h 58"/>
                  <a:gd name="T18" fmla="*/ 513 w 63"/>
                  <a:gd name="T19" fmla="*/ 83 h 58"/>
                  <a:gd name="T20" fmla="*/ 468 w 63"/>
                  <a:gd name="T21" fmla="*/ 59 h 58"/>
                  <a:gd name="T22" fmla="*/ 462 w 63"/>
                  <a:gd name="T23" fmla="*/ 99 h 58"/>
                  <a:gd name="T24" fmla="*/ 423 w 63"/>
                  <a:gd name="T25" fmla="*/ 83 h 58"/>
                  <a:gd name="T26" fmla="*/ 388 w 63"/>
                  <a:gd name="T27" fmla="*/ 176 h 58"/>
                  <a:gd name="T28" fmla="*/ 355 w 63"/>
                  <a:gd name="T29" fmla="*/ 167 h 58"/>
                  <a:gd name="T30" fmla="*/ 340 w 63"/>
                  <a:gd name="T31" fmla="*/ 237 h 58"/>
                  <a:gd name="T32" fmla="*/ 255 w 63"/>
                  <a:gd name="T33" fmla="*/ 249 h 58"/>
                  <a:gd name="T34" fmla="*/ 298 w 63"/>
                  <a:gd name="T35" fmla="*/ 176 h 58"/>
                  <a:gd name="T36" fmla="*/ 214 w 63"/>
                  <a:gd name="T37" fmla="*/ 167 h 58"/>
                  <a:gd name="T38" fmla="*/ 170 w 63"/>
                  <a:gd name="T39" fmla="*/ 209 h 58"/>
                  <a:gd name="T40" fmla="*/ 101 w 63"/>
                  <a:gd name="T41" fmla="*/ 249 h 58"/>
                  <a:gd name="T42" fmla="*/ 1 w 63"/>
                  <a:gd name="T43" fmla="*/ 356 h 58"/>
                  <a:gd name="T44" fmla="*/ 2 w 63"/>
                  <a:gd name="T45" fmla="*/ 428 h 58"/>
                  <a:gd name="T46" fmla="*/ 124 w 63"/>
                  <a:gd name="T47" fmla="*/ 299 h 58"/>
                  <a:gd name="T48" fmla="*/ 143 w 63"/>
                  <a:gd name="T49" fmla="*/ 352 h 58"/>
                  <a:gd name="T50" fmla="*/ 180 w 63"/>
                  <a:gd name="T51" fmla="*/ 296 h 58"/>
                  <a:gd name="T52" fmla="*/ 240 w 63"/>
                  <a:gd name="T53" fmla="*/ 352 h 58"/>
                  <a:gd name="T54" fmla="*/ 255 w 63"/>
                  <a:gd name="T55" fmla="*/ 296 h 58"/>
                  <a:gd name="T56" fmla="*/ 362 w 63"/>
                  <a:gd name="T57" fmla="*/ 352 h 58"/>
                  <a:gd name="T58" fmla="*/ 304 w 63"/>
                  <a:gd name="T59" fmla="*/ 419 h 58"/>
                  <a:gd name="T60" fmla="*/ 356 w 63"/>
                  <a:gd name="T61" fmla="*/ 538 h 58"/>
                  <a:gd name="T62" fmla="*/ 468 w 63"/>
                  <a:gd name="T63" fmla="*/ 602 h 58"/>
                  <a:gd name="T64" fmla="*/ 513 w 63"/>
                  <a:gd name="T65" fmla="*/ 557 h 58"/>
                  <a:gd name="T66" fmla="*/ 549 w 63"/>
                  <a:gd name="T67" fmla="*/ 654 h 58"/>
                  <a:gd name="T68" fmla="*/ 600 w 63"/>
                  <a:gd name="T69" fmla="*/ 565 h 58"/>
                  <a:gd name="T70" fmla="*/ 550 w 63"/>
                  <a:gd name="T71" fmla="*/ 498 h 58"/>
                  <a:gd name="T72" fmla="*/ 529 w 63"/>
                  <a:gd name="T73" fmla="*/ 424 h 58"/>
                  <a:gd name="T74" fmla="*/ 601 w 63"/>
                  <a:gd name="T75" fmla="*/ 360 h 58"/>
                  <a:gd name="T76" fmla="*/ 611 w 63"/>
                  <a:gd name="T77" fmla="*/ 498 h 58"/>
                  <a:gd name="T78" fmla="*/ 663 w 63"/>
                  <a:gd name="T79" fmla="*/ 538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noFill/>
              <a:ln w="3175" cap="rnd">
                <a:solidFill>
                  <a:srgbClr val="8699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2" name="Freeform 1153"/>
              <p:cNvSpPr>
                <a:spLocks noChangeAspect="1"/>
              </p:cNvSpPr>
              <p:nvPr/>
            </p:nvSpPr>
            <p:spPr bwMode="auto">
              <a:xfrm>
                <a:off x="1562" y="2441"/>
                <a:ext cx="3" cy="3"/>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E7FF91"/>
              </a:solidFill>
              <a:ln w="3175" cap="rnd">
                <a:solidFill>
                  <a:srgbClr val="869943"/>
                </a:solidFill>
                <a:round/>
                <a:headEnd/>
                <a:tailEnd/>
              </a:ln>
            </p:spPr>
            <p:txBody>
              <a:bodyPr/>
              <a:lstStyle/>
              <a:p>
                <a:endParaRPr lang="en-US"/>
              </a:p>
            </p:txBody>
          </p:sp>
          <p:sp>
            <p:nvSpPr>
              <p:cNvPr id="1153" name="Freeform 1154"/>
              <p:cNvSpPr>
                <a:spLocks noChangeAspect="1"/>
              </p:cNvSpPr>
              <p:nvPr/>
            </p:nvSpPr>
            <p:spPr bwMode="auto">
              <a:xfrm>
                <a:off x="1952" y="3666"/>
                <a:ext cx="15" cy="6"/>
              </a:xfrm>
              <a:custGeom>
                <a:avLst/>
                <a:gdLst>
                  <a:gd name="T0" fmla="*/ 1 w 13"/>
                  <a:gd name="T1" fmla="*/ 42 h 5"/>
                  <a:gd name="T2" fmla="*/ 32 w 13"/>
                  <a:gd name="T3" fmla="*/ 1 h 5"/>
                  <a:gd name="T4" fmla="*/ 89 w 13"/>
                  <a:gd name="T5" fmla="*/ 1 h 5"/>
                  <a:gd name="T6" fmla="*/ 77 w 13"/>
                  <a:gd name="T7" fmla="*/ 42 h 5"/>
                  <a:gd name="T8" fmla="*/ 37 w 13"/>
                  <a:gd name="T9" fmla="*/ 42 h 5"/>
                  <a:gd name="T10" fmla="*/ 3 w 13"/>
                  <a:gd name="T11" fmla="*/ 60 h 5"/>
                  <a:gd name="T12" fmla="*/ 1 w 13"/>
                  <a:gd name="T13" fmla="*/ 42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rgbClr val="C9FFC9"/>
              </a:solidFill>
              <a:ln w="3175" cap="rnd">
                <a:solidFill>
                  <a:srgbClr val="56A856"/>
                </a:solidFill>
                <a:round/>
                <a:headEnd/>
                <a:tailEnd/>
              </a:ln>
            </p:spPr>
            <p:txBody>
              <a:bodyPr/>
              <a:lstStyle/>
              <a:p>
                <a:endParaRPr lang="en-US"/>
              </a:p>
            </p:txBody>
          </p:sp>
        </p:grpSp>
      </p:grpSp>
      <p:sp>
        <p:nvSpPr>
          <p:cNvPr id="1154" name="TextBox 1153"/>
          <p:cNvSpPr txBox="1"/>
          <p:nvPr/>
        </p:nvSpPr>
        <p:spPr>
          <a:xfrm>
            <a:off x="150813" y="5084763"/>
            <a:ext cx="2095500" cy="307975"/>
          </a:xfrm>
          <a:prstGeom prst="rect">
            <a:avLst/>
          </a:prstGeom>
          <a:solidFill>
            <a:schemeClr val="accent4">
              <a:lumMod val="40000"/>
              <a:lumOff val="60000"/>
            </a:schemeClr>
          </a:solidFill>
        </p:spPr>
        <p:txBody>
          <a:bodyPr>
            <a:spAutoFit/>
          </a:bodyPr>
          <a:lstStyle/>
          <a:p>
            <a:pPr algn="ctr">
              <a:defRPr/>
            </a:pPr>
            <a:r>
              <a:rPr lang="en-US" sz="1400" dirty="0">
                <a:latin typeface="+mn-lt"/>
              </a:rPr>
              <a:t>Consuming Countries</a:t>
            </a:r>
          </a:p>
        </p:txBody>
      </p:sp>
      <p:sp>
        <p:nvSpPr>
          <p:cNvPr id="1155" name="TextBox 1154"/>
          <p:cNvSpPr txBox="1"/>
          <p:nvPr/>
        </p:nvSpPr>
        <p:spPr>
          <a:xfrm>
            <a:off x="150813" y="5661025"/>
            <a:ext cx="2095500" cy="307975"/>
          </a:xfrm>
          <a:prstGeom prst="rect">
            <a:avLst/>
          </a:prstGeom>
          <a:solidFill>
            <a:schemeClr val="accent3">
              <a:lumMod val="60000"/>
              <a:lumOff val="40000"/>
            </a:schemeClr>
          </a:solidFill>
        </p:spPr>
        <p:txBody>
          <a:bodyPr>
            <a:spAutoFit/>
          </a:bodyPr>
          <a:lstStyle/>
          <a:p>
            <a:pPr algn="ctr">
              <a:defRPr/>
            </a:pPr>
            <a:r>
              <a:rPr lang="en-US" sz="1400" dirty="0">
                <a:latin typeface="+mn-lt"/>
              </a:rPr>
              <a:t>Producing Countries</a:t>
            </a:r>
          </a:p>
        </p:txBody>
      </p:sp>
    </p:spTree>
    <p:extLst>
      <p:ext uri="{BB962C8B-B14F-4D97-AF65-F5344CB8AC3E}">
        <p14:creationId xmlns:p14="http://schemas.microsoft.com/office/powerpoint/2010/main" val="412848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Agenda</a:t>
            </a:r>
            <a:endParaRPr lang="en-IN" dirty="0"/>
          </a:p>
        </p:txBody>
      </p:sp>
      <p:sp>
        <p:nvSpPr>
          <p:cNvPr id="3" name="Text Placeholder 2"/>
          <p:cNvSpPr>
            <a:spLocks noGrp="1"/>
          </p:cNvSpPr>
          <p:nvPr>
            <p:ph type="body" sz="quarter" idx="11"/>
          </p:nvPr>
        </p:nvSpPr>
        <p:spPr>
          <a:xfrm>
            <a:off x="371168" y="1668016"/>
            <a:ext cx="7696200" cy="1905000"/>
          </a:xfrm>
        </p:spPr>
        <p:txBody>
          <a:bodyPr anchor="t"/>
          <a:lstStyle/>
          <a:p>
            <a:pPr marL="457200" indent="-457200">
              <a:lnSpc>
                <a:spcPct val="200000"/>
              </a:lnSpc>
              <a:buFont typeface="+mj-lt"/>
              <a:buAutoNum type="arabicPeriod"/>
            </a:pPr>
            <a:r>
              <a:rPr lang="en-IN" sz="2400" dirty="0" smtClean="0">
                <a:solidFill>
                  <a:schemeClr val="bg1">
                    <a:lumMod val="85000"/>
                  </a:schemeClr>
                </a:solidFill>
              </a:rPr>
              <a:t>Learning from China’s Strategy</a:t>
            </a:r>
          </a:p>
          <a:p>
            <a:pPr marL="457200" indent="-457200">
              <a:lnSpc>
                <a:spcPct val="200000"/>
              </a:lnSpc>
              <a:buFont typeface="+mj-lt"/>
              <a:buAutoNum type="arabicPeriod"/>
            </a:pPr>
            <a:r>
              <a:rPr lang="en-IN" sz="2400" dirty="0" smtClean="0">
                <a:solidFill>
                  <a:schemeClr val="bg1">
                    <a:lumMod val="85000"/>
                  </a:schemeClr>
                </a:solidFill>
              </a:rPr>
              <a:t>Shifting International Trade Pattern</a:t>
            </a:r>
          </a:p>
          <a:p>
            <a:pPr marL="457200" indent="-457200">
              <a:lnSpc>
                <a:spcPct val="200000"/>
              </a:lnSpc>
              <a:buFont typeface="+mj-lt"/>
              <a:buAutoNum type="arabicPeriod"/>
            </a:pPr>
            <a:r>
              <a:rPr lang="en-IN" sz="2400" dirty="0" smtClean="0"/>
              <a:t>India’s Strategy</a:t>
            </a:r>
          </a:p>
          <a:p>
            <a:pPr marL="457200" indent="-457200">
              <a:lnSpc>
                <a:spcPct val="200000"/>
              </a:lnSpc>
              <a:buFont typeface="+mj-lt"/>
              <a:buAutoNum type="arabicPeriod"/>
            </a:pPr>
            <a:endParaRPr lang="en-IN" sz="24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30</a:t>
            </a:fld>
            <a:endParaRPr lang="en-US"/>
          </a:p>
        </p:txBody>
      </p:sp>
    </p:spTree>
    <p:extLst>
      <p:ext uri="{BB962C8B-B14F-4D97-AF65-F5344CB8AC3E}">
        <p14:creationId xmlns:p14="http://schemas.microsoft.com/office/powerpoint/2010/main" val="542447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696200" cy="609600"/>
          </a:xfrm>
        </p:spPr>
        <p:txBody>
          <a:bodyPr/>
          <a:lstStyle/>
          <a:p>
            <a:r>
              <a:rPr lang="en-IN" dirty="0" smtClean="0"/>
              <a:t>India’s Strategy</a:t>
            </a:r>
            <a:endParaRPr lang="en-IN" dirty="0"/>
          </a:p>
        </p:txBody>
      </p:sp>
      <p:sp>
        <p:nvSpPr>
          <p:cNvPr id="3" name="Text Placeholder 2"/>
          <p:cNvSpPr>
            <a:spLocks noGrp="1"/>
          </p:cNvSpPr>
          <p:nvPr>
            <p:ph type="body" sz="quarter" idx="11"/>
          </p:nvPr>
        </p:nvSpPr>
        <p:spPr>
          <a:xfrm>
            <a:off x="251520" y="1340768"/>
            <a:ext cx="8568952" cy="4896544"/>
          </a:xfrm>
        </p:spPr>
        <p:txBody>
          <a:bodyPr anchor="ctr"/>
          <a:lstStyle/>
          <a:p>
            <a:pPr algn="ctr">
              <a:lnSpc>
                <a:spcPct val="200000"/>
              </a:lnSpc>
            </a:pPr>
            <a:r>
              <a:rPr lang="en-IN" sz="2400" dirty="0" smtClean="0"/>
              <a:t>India need to build a strategy to capture maximum share in consuming world </a:t>
            </a:r>
            <a:r>
              <a:rPr lang="en-IN" sz="2400" dirty="0" err="1" smtClean="0"/>
              <a:t>i</a:t>
            </a:r>
            <a:r>
              <a:rPr lang="en-IN" sz="2400" dirty="0" smtClean="0"/>
              <a:t>. e. US and </a:t>
            </a:r>
            <a:r>
              <a:rPr lang="en-IN" sz="2400" dirty="0" smtClean="0"/>
              <a:t>Europe.</a:t>
            </a:r>
          </a:p>
          <a:p>
            <a:pPr algn="ctr">
              <a:lnSpc>
                <a:spcPct val="200000"/>
              </a:lnSpc>
            </a:pPr>
            <a:r>
              <a:rPr lang="en-IN" sz="2400" dirty="0" smtClean="0"/>
              <a:t>India needs to take cognizance of shifting global trade patterns </a:t>
            </a:r>
          </a:p>
          <a:p>
            <a:pPr algn="ctr">
              <a:lnSpc>
                <a:spcPct val="200000"/>
              </a:lnSpc>
            </a:pPr>
            <a:r>
              <a:rPr lang="en-IN" sz="2400" dirty="0" smtClean="0"/>
              <a:t>due </a:t>
            </a:r>
            <a:r>
              <a:rPr lang="en-IN" sz="2400" dirty="0" smtClean="0"/>
              <a:t>to various FTAs</a:t>
            </a:r>
            <a:endParaRPr lang="en-IN" sz="24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31</a:t>
            </a:fld>
            <a:endParaRPr lang="en-US"/>
          </a:p>
        </p:txBody>
      </p:sp>
    </p:spTree>
    <p:extLst>
      <p:ext uri="{BB962C8B-B14F-4D97-AF65-F5344CB8AC3E}">
        <p14:creationId xmlns:p14="http://schemas.microsoft.com/office/powerpoint/2010/main" val="1062267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Adverse Factors</a:t>
            </a:r>
            <a:endParaRPr lang="en-IN" dirty="0"/>
          </a:p>
        </p:txBody>
      </p:sp>
      <p:sp>
        <p:nvSpPr>
          <p:cNvPr id="3" name="Text Placeholder 2"/>
          <p:cNvSpPr>
            <a:spLocks noGrp="1"/>
          </p:cNvSpPr>
          <p:nvPr>
            <p:ph type="body" sz="quarter" idx="11"/>
          </p:nvPr>
        </p:nvSpPr>
        <p:spPr>
          <a:xfrm>
            <a:off x="323528" y="1340768"/>
            <a:ext cx="8424936" cy="4536504"/>
          </a:xfrm>
        </p:spPr>
        <p:txBody>
          <a:bodyPr/>
          <a:lstStyle/>
          <a:p>
            <a:pPr algn="just">
              <a:lnSpc>
                <a:spcPct val="200000"/>
              </a:lnSpc>
              <a:buFont typeface="Arial" panose="020B0604020202020204" pitchFamily="34" charset="0"/>
              <a:buChar char="•"/>
            </a:pPr>
            <a:r>
              <a:rPr lang="en-IN" sz="2000" dirty="0" smtClean="0"/>
              <a:t>Vanishing Export Incentives due to GST implementation and WTO compliance.</a:t>
            </a:r>
          </a:p>
          <a:p>
            <a:pPr algn="just">
              <a:lnSpc>
                <a:spcPct val="200000"/>
              </a:lnSpc>
              <a:buFont typeface="Arial" panose="020B0604020202020204" pitchFamily="34" charset="0"/>
              <a:buChar char="•"/>
            </a:pPr>
            <a:r>
              <a:rPr lang="en-IN" sz="2000" dirty="0" smtClean="0"/>
              <a:t>Higher cost of Finance because discontinuation of interest subvention scheme.</a:t>
            </a:r>
          </a:p>
          <a:p>
            <a:pPr algn="just">
              <a:lnSpc>
                <a:spcPct val="200000"/>
              </a:lnSpc>
              <a:buFont typeface="Arial" panose="020B0604020202020204" pitchFamily="34" charset="0"/>
              <a:buChar char="•"/>
            </a:pPr>
            <a:r>
              <a:rPr lang="en-IN" sz="2000" dirty="0" smtClean="0"/>
              <a:t>Continues to have low labour efficiency and productivity compared to China.</a:t>
            </a:r>
          </a:p>
          <a:p>
            <a:pPr algn="just">
              <a:lnSpc>
                <a:spcPct val="200000"/>
              </a:lnSpc>
              <a:buFont typeface="Arial" panose="020B0604020202020204" pitchFamily="34" charset="0"/>
              <a:buChar char="•"/>
            </a:pPr>
            <a:r>
              <a:rPr lang="en-IN" sz="2000" dirty="0" smtClean="0"/>
              <a:t>Continues to be poor deficient so have no scope for low power rates.</a:t>
            </a:r>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32</a:t>
            </a:fld>
            <a:endParaRPr lang="en-US"/>
          </a:p>
        </p:txBody>
      </p:sp>
    </p:spTree>
    <p:extLst>
      <p:ext uri="{BB962C8B-B14F-4D97-AF65-F5344CB8AC3E}">
        <p14:creationId xmlns:p14="http://schemas.microsoft.com/office/powerpoint/2010/main" val="548429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33</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
        <p:nvSpPr>
          <p:cNvPr id="6" name="TextBox 3"/>
          <p:cNvSpPr txBox="1">
            <a:spLocks noChangeArrowheads="1"/>
          </p:cNvSpPr>
          <p:nvPr/>
        </p:nvSpPr>
        <p:spPr bwMode="auto">
          <a:xfrm>
            <a:off x="495299" y="2108671"/>
            <a:ext cx="324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eaLnBrk="1" hangingPunct="1">
              <a:spcBef>
                <a:spcPct val="0"/>
              </a:spcBef>
              <a:buFont typeface="Arial" panose="020B0604020202020204" pitchFamily="34" charset="0"/>
              <a:buChar char="•"/>
            </a:pPr>
            <a:r>
              <a:rPr lang="en-US" altLang="en-US" sz="1600" dirty="0"/>
              <a:t>Abundant RM Supply</a:t>
            </a:r>
          </a:p>
          <a:p>
            <a:pPr eaLnBrk="1" hangingPunct="1">
              <a:spcBef>
                <a:spcPct val="0"/>
              </a:spcBef>
              <a:buFont typeface="Arial" panose="020B0604020202020204" pitchFamily="34" charset="0"/>
              <a:buChar char="•"/>
            </a:pPr>
            <a:r>
              <a:rPr lang="en-US" altLang="en-US" sz="1600" dirty="0" smtClean="0"/>
              <a:t>Low wages</a:t>
            </a:r>
          </a:p>
          <a:p>
            <a:pPr eaLnBrk="1" hangingPunct="1">
              <a:spcBef>
                <a:spcPct val="0"/>
              </a:spcBef>
              <a:buFont typeface="Arial" panose="020B0604020202020204" pitchFamily="34" charset="0"/>
              <a:buChar char="•"/>
            </a:pPr>
            <a:r>
              <a:rPr lang="en-US" altLang="en-US" sz="1600" dirty="0" smtClean="0"/>
              <a:t>Large skilled/unskilled population</a:t>
            </a:r>
            <a:endParaRPr lang="en-US" altLang="en-US" sz="1600" dirty="0"/>
          </a:p>
        </p:txBody>
      </p:sp>
      <p:sp>
        <p:nvSpPr>
          <p:cNvPr id="7" name="TextBox 6"/>
          <p:cNvSpPr txBox="1"/>
          <p:nvPr/>
        </p:nvSpPr>
        <p:spPr>
          <a:xfrm>
            <a:off x="495300" y="1484784"/>
            <a:ext cx="3090863" cy="442674"/>
          </a:xfrm>
          <a:prstGeom prst="roundRect">
            <a:avLst/>
          </a:prstGeom>
          <a:solidFill>
            <a:schemeClr val="tx2">
              <a:lumMod val="40000"/>
              <a:lumOff val="60000"/>
            </a:schemeClr>
          </a:solidFill>
          <a:ln w="9525">
            <a:noFill/>
          </a:ln>
        </p:spPr>
        <p:txBody>
          <a:bodyPr>
            <a:spAutoFit/>
          </a:bodyPr>
          <a:lstStyle/>
          <a:p>
            <a:pPr algn="ctr">
              <a:defRPr/>
            </a:pPr>
            <a:r>
              <a:rPr lang="en-US" sz="2000" b="1" dirty="0">
                <a:latin typeface="+mn-lt"/>
              </a:rPr>
              <a:t>STRENGTHS</a:t>
            </a:r>
          </a:p>
        </p:txBody>
      </p:sp>
      <p:sp>
        <p:nvSpPr>
          <p:cNvPr id="8" name="TextBox 7"/>
          <p:cNvSpPr txBox="1"/>
          <p:nvPr/>
        </p:nvSpPr>
        <p:spPr>
          <a:xfrm>
            <a:off x="4992688" y="4007321"/>
            <a:ext cx="3240087"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THREATS</a:t>
            </a:r>
          </a:p>
        </p:txBody>
      </p:sp>
      <p:sp>
        <p:nvSpPr>
          <p:cNvPr id="9" name="TextBox 8"/>
          <p:cNvSpPr txBox="1"/>
          <p:nvPr/>
        </p:nvSpPr>
        <p:spPr>
          <a:xfrm>
            <a:off x="495300" y="4007321"/>
            <a:ext cx="3090863"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OPPORTUNITIES</a:t>
            </a:r>
          </a:p>
        </p:txBody>
      </p:sp>
      <p:sp>
        <p:nvSpPr>
          <p:cNvPr id="10" name="TextBox 9"/>
          <p:cNvSpPr txBox="1"/>
          <p:nvPr/>
        </p:nvSpPr>
        <p:spPr>
          <a:xfrm>
            <a:off x="4992688" y="1527646"/>
            <a:ext cx="3240087"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WEAKNESSES</a:t>
            </a:r>
          </a:p>
        </p:txBody>
      </p:sp>
      <p:sp>
        <p:nvSpPr>
          <p:cNvPr id="11" name="TextBox 8"/>
          <p:cNvSpPr txBox="1">
            <a:spLocks noChangeArrowheads="1"/>
          </p:cNvSpPr>
          <p:nvPr/>
        </p:nvSpPr>
        <p:spPr bwMode="auto">
          <a:xfrm>
            <a:off x="5172578" y="2108671"/>
            <a:ext cx="3240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Low efficiency</a:t>
            </a:r>
            <a:endParaRPr lang="en-US" altLang="en-US" dirty="0"/>
          </a:p>
          <a:p>
            <a:r>
              <a:rPr lang="en-US" altLang="en-US" dirty="0"/>
              <a:t>Lower Productivity</a:t>
            </a:r>
          </a:p>
          <a:p>
            <a:r>
              <a:rPr lang="en-US" altLang="en-US" dirty="0"/>
              <a:t>Lack of scale of economies </a:t>
            </a:r>
          </a:p>
          <a:p>
            <a:r>
              <a:rPr lang="en-US" altLang="en-US" dirty="0" smtClean="0"/>
              <a:t>Exchange rate</a:t>
            </a:r>
          </a:p>
        </p:txBody>
      </p:sp>
      <p:sp>
        <p:nvSpPr>
          <p:cNvPr id="12" name="TextBox 9"/>
          <p:cNvSpPr txBox="1">
            <a:spLocks noChangeArrowheads="1"/>
          </p:cNvSpPr>
          <p:nvPr/>
        </p:nvSpPr>
        <p:spPr bwMode="auto">
          <a:xfrm>
            <a:off x="5148263" y="4728046"/>
            <a:ext cx="3744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Trans-Pacific Partnership</a:t>
            </a:r>
          </a:p>
          <a:p>
            <a:r>
              <a:rPr lang="en-US" altLang="en-US" dirty="0" smtClean="0"/>
              <a:t>Competition from Free Market Access Countries</a:t>
            </a:r>
          </a:p>
        </p:txBody>
      </p:sp>
      <p:sp>
        <p:nvSpPr>
          <p:cNvPr id="13" name="TextBox 10"/>
          <p:cNvSpPr txBox="1">
            <a:spLocks noChangeArrowheads="1"/>
          </p:cNvSpPr>
          <p:nvPr/>
        </p:nvSpPr>
        <p:spPr bwMode="auto">
          <a:xfrm>
            <a:off x="495300" y="4728046"/>
            <a:ext cx="3362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Free Trade Agreement with EU</a:t>
            </a:r>
          </a:p>
          <a:p>
            <a:r>
              <a:rPr lang="en-US" altLang="en-US" dirty="0" smtClean="0"/>
              <a:t>Rising </a:t>
            </a:r>
            <a:r>
              <a:rPr lang="en-US" altLang="en-US" dirty="0"/>
              <a:t>incomes, spending power in domestic market</a:t>
            </a:r>
          </a:p>
        </p:txBody>
      </p:sp>
      <p:cxnSp>
        <p:nvCxnSpPr>
          <p:cNvPr id="14" name="Straight Arrow Connector 13"/>
          <p:cNvCxnSpPr/>
          <p:nvPr/>
        </p:nvCxnSpPr>
        <p:spPr>
          <a:xfrm>
            <a:off x="4356100" y="1268413"/>
            <a:ext cx="0" cy="5113337"/>
          </a:xfrm>
          <a:prstGeom prst="straightConnector1">
            <a:avLst/>
          </a:prstGeom>
          <a:ln>
            <a:solidFill>
              <a:schemeClr val="accent6">
                <a:lumMod val="50000"/>
              </a:schemeClr>
            </a:solidFill>
            <a:headEnd type="arrow"/>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250825" y="3695700"/>
            <a:ext cx="8497888" cy="0"/>
          </a:xfrm>
          <a:prstGeom prst="straightConnector1">
            <a:avLst/>
          </a:prstGeom>
          <a:ln>
            <a:solidFill>
              <a:schemeClr val="accent6">
                <a:lumMod val="50000"/>
              </a:schemeClr>
            </a:solidFill>
            <a:headEnd type="arrow"/>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28489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34</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179" y="1611879"/>
            <a:ext cx="7066433" cy="43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555776" y="2435636"/>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179512" y="2435636"/>
            <a:ext cx="2016224" cy="417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chemeClr val="tx1"/>
                </a:solidFill>
              </a:rPr>
              <a:t>Opportunity for Cotton Made Ups Business</a:t>
            </a:r>
            <a:endParaRPr lang="en-IN" sz="1200" dirty="0">
              <a:solidFill>
                <a:schemeClr val="tx1"/>
              </a:solidFill>
            </a:endParaRPr>
          </a:p>
        </p:txBody>
      </p:sp>
      <p:sp>
        <p:nvSpPr>
          <p:cNvPr id="23"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Tree>
    <p:extLst>
      <p:ext uri="{BB962C8B-B14F-4D97-AF65-F5344CB8AC3E}">
        <p14:creationId xmlns:p14="http://schemas.microsoft.com/office/powerpoint/2010/main" val="2727122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35</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179" y="1611879"/>
            <a:ext cx="7066433" cy="43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585272" y="2636912"/>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179512" y="2564904"/>
            <a:ext cx="2016224" cy="2880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Competitive Advantage</a:t>
            </a:r>
          </a:p>
        </p:txBody>
      </p:sp>
      <p:sp>
        <p:nvSpPr>
          <p:cNvPr id="8"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Tree>
    <p:extLst>
      <p:ext uri="{BB962C8B-B14F-4D97-AF65-F5344CB8AC3E}">
        <p14:creationId xmlns:p14="http://schemas.microsoft.com/office/powerpoint/2010/main" val="1303477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36</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179" y="1611879"/>
            <a:ext cx="7066433" cy="43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555776" y="2823440"/>
            <a:ext cx="23762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180329" y="2708920"/>
            <a:ext cx="2016224"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chemeClr val="tx1"/>
                </a:solidFill>
              </a:rPr>
              <a:t>Ensured availability of manpower</a:t>
            </a:r>
            <a:endParaRPr lang="en-IN" sz="1200" dirty="0">
              <a:solidFill>
                <a:schemeClr val="tx1"/>
              </a:solidFill>
            </a:endParaRPr>
          </a:p>
        </p:txBody>
      </p:sp>
      <p:sp>
        <p:nvSpPr>
          <p:cNvPr id="8"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Tree>
    <p:extLst>
      <p:ext uri="{BB962C8B-B14F-4D97-AF65-F5344CB8AC3E}">
        <p14:creationId xmlns:p14="http://schemas.microsoft.com/office/powerpoint/2010/main" val="1303477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91" y="1635736"/>
            <a:ext cx="7066433" cy="43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499992" y="2435636"/>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6948264" y="2432566"/>
            <a:ext cx="2016224" cy="4351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IN" sz="1200" dirty="0" smtClean="0">
                <a:solidFill>
                  <a:schemeClr val="tx1"/>
                </a:solidFill>
              </a:rPr>
              <a:t>Labour Reforms</a:t>
            </a:r>
          </a:p>
          <a:p>
            <a:pPr marL="171450" indent="-171450">
              <a:buFont typeface="Arial" panose="020B0604020202020204" pitchFamily="34" charset="0"/>
              <a:buChar char="•"/>
            </a:pPr>
            <a:r>
              <a:rPr lang="en-IN" sz="1200" dirty="0" smtClean="0">
                <a:solidFill>
                  <a:schemeClr val="tx1"/>
                </a:solidFill>
              </a:rPr>
              <a:t>Skill Development</a:t>
            </a:r>
            <a:endParaRPr lang="en-IN" sz="1200" dirty="0">
              <a:solidFill>
                <a:schemeClr val="tx1"/>
              </a:solidFill>
            </a:endParaRPr>
          </a:p>
        </p:txBody>
      </p:sp>
      <p:sp>
        <p:nvSpPr>
          <p:cNvPr id="6"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Tree>
    <p:extLst>
      <p:ext uri="{BB962C8B-B14F-4D97-AF65-F5344CB8AC3E}">
        <p14:creationId xmlns:p14="http://schemas.microsoft.com/office/powerpoint/2010/main" val="104548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38</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91" y="1635736"/>
            <a:ext cx="7066433" cy="43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499992" y="2851400"/>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6804248" y="2492896"/>
            <a:ext cx="2160240" cy="8640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IN" sz="1200" dirty="0" smtClean="0">
                <a:solidFill>
                  <a:schemeClr val="tx1"/>
                </a:solidFill>
              </a:rPr>
              <a:t>Large Mega Parks</a:t>
            </a:r>
          </a:p>
          <a:p>
            <a:pPr marL="171450" indent="-171450">
              <a:buFont typeface="Arial" panose="020B0604020202020204" pitchFamily="34" charset="0"/>
              <a:buChar char="•"/>
            </a:pPr>
            <a:r>
              <a:rPr lang="en-IN" sz="1200" dirty="0" smtClean="0">
                <a:solidFill>
                  <a:schemeClr val="tx1"/>
                </a:solidFill>
              </a:rPr>
              <a:t>Encourage large private Integrated Manufacturing unit by incentives</a:t>
            </a:r>
          </a:p>
        </p:txBody>
      </p:sp>
      <p:sp>
        <p:nvSpPr>
          <p:cNvPr id="6"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Tree>
    <p:extLst>
      <p:ext uri="{BB962C8B-B14F-4D97-AF65-F5344CB8AC3E}">
        <p14:creationId xmlns:p14="http://schemas.microsoft.com/office/powerpoint/2010/main" val="1551940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39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91" y="1635736"/>
            <a:ext cx="7066433" cy="43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499992" y="3039464"/>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6948264" y="2929917"/>
            <a:ext cx="2016224" cy="4351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smtClean="0">
                <a:solidFill>
                  <a:schemeClr val="tx1"/>
                </a:solidFill>
              </a:rPr>
              <a:t>Exporters should hedge the risk of rate fluctuation</a:t>
            </a:r>
            <a:endParaRPr lang="en-IN" sz="1200" dirty="0">
              <a:solidFill>
                <a:schemeClr val="tx1"/>
              </a:solidFill>
            </a:endParaRPr>
          </a:p>
        </p:txBody>
      </p:sp>
      <p:sp>
        <p:nvSpPr>
          <p:cNvPr id="6"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Tree>
    <p:extLst>
      <p:ext uri="{BB962C8B-B14F-4D97-AF65-F5344CB8AC3E}">
        <p14:creationId xmlns:p14="http://schemas.microsoft.com/office/powerpoint/2010/main" val="1551940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254029072"/>
              </p:ext>
            </p:extLst>
          </p:nvPr>
        </p:nvGraphicFramePr>
        <p:xfrm>
          <a:off x="144760" y="1255043"/>
          <a:ext cx="5075312" cy="4046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484367642"/>
              </p:ext>
            </p:extLst>
          </p:nvPr>
        </p:nvGraphicFramePr>
        <p:xfrm>
          <a:off x="4860032" y="1340768"/>
          <a:ext cx="504056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179512" y="476672"/>
            <a:ext cx="828092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2400" dirty="0" smtClean="0"/>
              <a:t>Global Share of Textile &amp; Made Ups Exports (Excluding Apparel)</a:t>
            </a:r>
            <a:endParaRPr lang="en-IN" sz="2400" dirty="0"/>
          </a:p>
        </p:txBody>
      </p:sp>
      <p:sp>
        <p:nvSpPr>
          <p:cNvPr id="8" name="TextBox 7"/>
          <p:cNvSpPr txBox="1"/>
          <p:nvPr/>
        </p:nvSpPr>
        <p:spPr>
          <a:xfrm>
            <a:off x="467544" y="5939988"/>
            <a:ext cx="8676456" cy="369332"/>
          </a:xfrm>
          <a:prstGeom prst="rect">
            <a:avLst/>
          </a:prstGeom>
          <a:noFill/>
        </p:spPr>
        <p:txBody>
          <a:bodyPr wrap="square" rtlCol="0">
            <a:spAutoFit/>
          </a:bodyPr>
          <a:lstStyle/>
          <a:p>
            <a:r>
              <a:rPr lang="en-IN" dirty="0" smtClean="0">
                <a:latin typeface="+mn-lt"/>
              </a:rPr>
              <a:t>China has emerged as most competent Textile Economy in Quota Free World.</a:t>
            </a:r>
            <a:endParaRPr lang="en-IN" dirty="0">
              <a:latin typeface="+mn-lt"/>
            </a:endParaRPr>
          </a:p>
        </p:txBody>
      </p:sp>
      <p:sp>
        <p:nvSpPr>
          <p:cNvPr id="2" name="TextBox 1"/>
          <p:cNvSpPr txBox="1"/>
          <p:nvPr/>
        </p:nvSpPr>
        <p:spPr>
          <a:xfrm>
            <a:off x="899592" y="5229200"/>
            <a:ext cx="3600400" cy="338554"/>
          </a:xfrm>
          <a:prstGeom prst="rect">
            <a:avLst/>
          </a:prstGeom>
          <a:noFill/>
        </p:spPr>
        <p:txBody>
          <a:bodyPr wrap="square" rtlCol="0">
            <a:spAutoFit/>
          </a:bodyPr>
          <a:lstStyle/>
          <a:p>
            <a:pPr algn="ctr"/>
            <a:r>
              <a:rPr lang="en-IN" sz="1600" u="sng" dirty="0" smtClean="0">
                <a:latin typeface="+mn-lt"/>
              </a:rPr>
              <a:t>Value of Exports - US$ 218 bn</a:t>
            </a:r>
          </a:p>
        </p:txBody>
      </p:sp>
      <p:sp>
        <p:nvSpPr>
          <p:cNvPr id="9" name="TextBox 8"/>
          <p:cNvSpPr txBox="1"/>
          <p:nvPr/>
        </p:nvSpPr>
        <p:spPr>
          <a:xfrm>
            <a:off x="5724128" y="5235674"/>
            <a:ext cx="3600400" cy="338554"/>
          </a:xfrm>
          <a:prstGeom prst="rect">
            <a:avLst/>
          </a:prstGeom>
          <a:noFill/>
        </p:spPr>
        <p:txBody>
          <a:bodyPr wrap="square" rtlCol="0">
            <a:spAutoFit/>
          </a:bodyPr>
          <a:lstStyle/>
          <a:p>
            <a:pPr algn="ctr"/>
            <a:r>
              <a:rPr lang="en-IN" sz="1600" u="sng" dirty="0" smtClean="0">
                <a:latin typeface="+mn-lt"/>
              </a:rPr>
              <a:t>Value of Exports - US$ 338 bn</a:t>
            </a:r>
          </a:p>
        </p:txBody>
      </p:sp>
      <p:sp>
        <p:nvSpPr>
          <p:cNvPr id="10" name="TextBox 9"/>
          <p:cNvSpPr txBox="1"/>
          <p:nvPr/>
        </p:nvSpPr>
        <p:spPr>
          <a:xfrm>
            <a:off x="-20746" y="6423139"/>
            <a:ext cx="8676456" cy="246221"/>
          </a:xfrm>
          <a:prstGeom prst="rect">
            <a:avLst/>
          </a:prstGeom>
          <a:noFill/>
        </p:spPr>
        <p:txBody>
          <a:bodyPr wrap="square" rtlCol="0">
            <a:spAutoFit/>
          </a:bodyPr>
          <a:lstStyle/>
          <a:p>
            <a:r>
              <a:rPr lang="en-IN" sz="1000" dirty="0" smtClean="0">
                <a:latin typeface="+mn-lt"/>
              </a:rPr>
              <a:t>Source</a:t>
            </a:r>
            <a:r>
              <a:rPr lang="en-IN" sz="1000" dirty="0">
                <a:latin typeface="+mn-lt"/>
              </a:rPr>
              <a:t>: UN </a:t>
            </a:r>
            <a:r>
              <a:rPr lang="en-IN" sz="1000" dirty="0" err="1">
                <a:latin typeface="+mn-lt"/>
              </a:rPr>
              <a:t>Comtrade</a:t>
            </a:r>
            <a:r>
              <a:rPr lang="en-IN" sz="1000" dirty="0">
                <a:latin typeface="+mn-lt"/>
              </a:rPr>
              <a:t>, </a:t>
            </a:r>
            <a:r>
              <a:rPr lang="en-IN" sz="1000" dirty="0" err="1">
                <a:latin typeface="+mn-lt"/>
              </a:rPr>
              <a:t>Wisedge</a:t>
            </a:r>
            <a:r>
              <a:rPr lang="en-IN" sz="1000" dirty="0">
                <a:latin typeface="+mn-lt"/>
              </a:rPr>
              <a:t> Analysis</a:t>
            </a:r>
            <a:endParaRPr lang="en-IN" sz="1000" dirty="0">
              <a:latin typeface="+mn-lt"/>
            </a:endParaRPr>
          </a:p>
        </p:txBody>
      </p:sp>
    </p:spTree>
    <p:extLst>
      <p:ext uri="{BB962C8B-B14F-4D97-AF65-F5344CB8AC3E}">
        <p14:creationId xmlns:p14="http://schemas.microsoft.com/office/powerpoint/2010/main" val="1653066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40</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
        <p:nvSpPr>
          <p:cNvPr id="6" name="TextBox 3"/>
          <p:cNvSpPr txBox="1">
            <a:spLocks noChangeArrowheads="1"/>
          </p:cNvSpPr>
          <p:nvPr/>
        </p:nvSpPr>
        <p:spPr bwMode="auto">
          <a:xfrm>
            <a:off x="495299" y="2108671"/>
            <a:ext cx="324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eaLnBrk="1" hangingPunct="1">
              <a:spcBef>
                <a:spcPct val="0"/>
              </a:spcBef>
              <a:buFont typeface="Arial" panose="020B0604020202020204" pitchFamily="34" charset="0"/>
              <a:buChar char="•"/>
            </a:pPr>
            <a:r>
              <a:rPr lang="en-US" altLang="en-US" sz="1600" dirty="0"/>
              <a:t>Abundant RM Supply</a:t>
            </a:r>
          </a:p>
          <a:p>
            <a:pPr eaLnBrk="1" hangingPunct="1">
              <a:spcBef>
                <a:spcPct val="0"/>
              </a:spcBef>
              <a:buFont typeface="Arial" panose="020B0604020202020204" pitchFamily="34" charset="0"/>
              <a:buChar char="•"/>
            </a:pPr>
            <a:r>
              <a:rPr lang="en-US" altLang="en-US" sz="1600" dirty="0" smtClean="0"/>
              <a:t>Low wages</a:t>
            </a:r>
          </a:p>
          <a:p>
            <a:pPr eaLnBrk="1" hangingPunct="1">
              <a:spcBef>
                <a:spcPct val="0"/>
              </a:spcBef>
              <a:buFont typeface="Arial" panose="020B0604020202020204" pitchFamily="34" charset="0"/>
              <a:buChar char="•"/>
            </a:pPr>
            <a:r>
              <a:rPr lang="en-US" altLang="en-US" sz="1600" dirty="0" smtClean="0"/>
              <a:t>Large skilled/unskilled population</a:t>
            </a:r>
            <a:endParaRPr lang="en-US" altLang="en-US" sz="1600" dirty="0"/>
          </a:p>
        </p:txBody>
      </p:sp>
      <p:sp>
        <p:nvSpPr>
          <p:cNvPr id="7" name="TextBox 6"/>
          <p:cNvSpPr txBox="1"/>
          <p:nvPr/>
        </p:nvSpPr>
        <p:spPr>
          <a:xfrm>
            <a:off x="495300" y="1484784"/>
            <a:ext cx="3090863" cy="442674"/>
          </a:xfrm>
          <a:prstGeom prst="roundRect">
            <a:avLst/>
          </a:prstGeom>
          <a:solidFill>
            <a:schemeClr val="tx2">
              <a:lumMod val="40000"/>
              <a:lumOff val="60000"/>
            </a:schemeClr>
          </a:solidFill>
          <a:ln w="9525">
            <a:noFill/>
          </a:ln>
        </p:spPr>
        <p:txBody>
          <a:bodyPr>
            <a:spAutoFit/>
          </a:bodyPr>
          <a:lstStyle/>
          <a:p>
            <a:pPr algn="ctr">
              <a:defRPr/>
            </a:pPr>
            <a:r>
              <a:rPr lang="en-US" sz="2000" b="1" dirty="0">
                <a:latin typeface="+mn-lt"/>
              </a:rPr>
              <a:t>STRENGTHS</a:t>
            </a:r>
          </a:p>
        </p:txBody>
      </p:sp>
      <p:sp>
        <p:nvSpPr>
          <p:cNvPr id="8" name="TextBox 7"/>
          <p:cNvSpPr txBox="1"/>
          <p:nvPr/>
        </p:nvSpPr>
        <p:spPr>
          <a:xfrm>
            <a:off x="4992688" y="4007321"/>
            <a:ext cx="3240087"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THREATS</a:t>
            </a:r>
          </a:p>
        </p:txBody>
      </p:sp>
      <p:sp>
        <p:nvSpPr>
          <p:cNvPr id="9" name="TextBox 8"/>
          <p:cNvSpPr txBox="1"/>
          <p:nvPr/>
        </p:nvSpPr>
        <p:spPr>
          <a:xfrm>
            <a:off x="495300" y="4007321"/>
            <a:ext cx="3090863"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OPPORTUNITIES</a:t>
            </a:r>
          </a:p>
        </p:txBody>
      </p:sp>
      <p:sp>
        <p:nvSpPr>
          <p:cNvPr id="10" name="TextBox 9"/>
          <p:cNvSpPr txBox="1"/>
          <p:nvPr/>
        </p:nvSpPr>
        <p:spPr>
          <a:xfrm>
            <a:off x="4992688" y="1527646"/>
            <a:ext cx="3240087"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WEAKNESSES</a:t>
            </a:r>
          </a:p>
        </p:txBody>
      </p:sp>
      <p:sp>
        <p:nvSpPr>
          <p:cNvPr id="11" name="TextBox 8"/>
          <p:cNvSpPr txBox="1">
            <a:spLocks noChangeArrowheads="1"/>
          </p:cNvSpPr>
          <p:nvPr/>
        </p:nvSpPr>
        <p:spPr bwMode="auto">
          <a:xfrm>
            <a:off x="5172578" y="2108671"/>
            <a:ext cx="3240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Low efficiency</a:t>
            </a:r>
            <a:endParaRPr lang="en-US" altLang="en-US" dirty="0"/>
          </a:p>
          <a:p>
            <a:r>
              <a:rPr lang="en-US" altLang="en-US" dirty="0"/>
              <a:t>Lower Productivity</a:t>
            </a:r>
          </a:p>
          <a:p>
            <a:r>
              <a:rPr lang="en-US" altLang="en-US" dirty="0"/>
              <a:t>Lack of scale of economies </a:t>
            </a:r>
          </a:p>
          <a:p>
            <a:r>
              <a:rPr lang="en-US" altLang="en-US" dirty="0" smtClean="0"/>
              <a:t>Exchange rate</a:t>
            </a:r>
          </a:p>
        </p:txBody>
      </p:sp>
      <p:sp>
        <p:nvSpPr>
          <p:cNvPr id="12" name="TextBox 9"/>
          <p:cNvSpPr txBox="1">
            <a:spLocks noChangeArrowheads="1"/>
          </p:cNvSpPr>
          <p:nvPr/>
        </p:nvSpPr>
        <p:spPr bwMode="auto">
          <a:xfrm>
            <a:off x="5148263" y="4728046"/>
            <a:ext cx="3744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Trans-Pacific Partnership</a:t>
            </a:r>
          </a:p>
          <a:p>
            <a:r>
              <a:rPr lang="en-US" altLang="en-US" dirty="0" smtClean="0"/>
              <a:t>Competition from Free Market Access Countries</a:t>
            </a:r>
          </a:p>
        </p:txBody>
      </p:sp>
      <p:sp>
        <p:nvSpPr>
          <p:cNvPr id="13" name="TextBox 10"/>
          <p:cNvSpPr txBox="1">
            <a:spLocks noChangeArrowheads="1"/>
          </p:cNvSpPr>
          <p:nvPr/>
        </p:nvSpPr>
        <p:spPr bwMode="auto">
          <a:xfrm>
            <a:off x="495300" y="4728046"/>
            <a:ext cx="3362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Free Trade Agreement with EU</a:t>
            </a:r>
          </a:p>
          <a:p>
            <a:r>
              <a:rPr lang="en-US" altLang="en-US" dirty="0" smtClean="0"/>
              <a:t>Rising </a:t>
            </a:r>
            <a:r>
              <a:rPr lang="en-US" altLang="en-US" dirty="0"/>
              <a:t>incomes, spending power in domestic market</a:t>
            </a:r>
          </a:p>
        </p:txBody>
      </p:sp>
      <p:cxnSp>
        <p:nvCxnSpPr>
          <p:cNvPr id="14" name="Straight Arrow Connector 13"/>
          <p:cNvCxnSpPr/>
          <p:nvPr/>
        </p:nvCxnSpPr>
        <p:spPr>
          <a:xfrm>
            <a:off x="4356100" y="1268413"/>
            <a:ext cx="0" cy="5113337"/>
          </a:xfrm>
          <a:prstGeom prst="straightConnector1">
            <a:avLst/>
          </a:prstGeom>
          <a:ln>
            <a:solidFill>
              <a:schemeClr val="accent6">
                <a:lumMod val="50000"/>
              </a:schemeClr>
            </a:solidFill>
            <a:headEnd type="arrow"/>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250825" y="3695700"/>
            <a:ext cx="8497888" cy="0"/>
          </a:xfrm>
          <a:prstGeom prst="straightConnector1">
            <a:avLst/>
          </a:prstGeom>
          <a:ln>
            <a:solidFill>
              <a:schemeClr val="accent6">
                <a:lumMod val="50000"/>
              </a:schemeClr>
            </a:solidFill>
            <a:headEnd type="arrow"/>
            <a:tailEnd type="arrow"/>
          </a:ln>
        </p:spPr>
        <p:style>
          <a:lnRef idx="2">
            <a:schemeClr val="accent6"/>
          </a:lnRef>
          <a:fillRef idx="0">
            <a:schemeClr val="accent6"/>
          </a:fillRef>
          <a:effectRef idx="1">
            <a:schemeClr val="accent6"/>
          </a:effectRef>
          <a:fontRef idx="minor">
            <a:schemeClr val="tx1"/>
          </a:fontRef>
        </p:style>
      </p:cxnSp>
      <p:sp>
        <p:nvSpPr>
          <p:cNvPr id="16" name="Rectangle 15"/>
          <p:cNvSpPr/>
          <p:nvPr/>
        </p:nvSpPr>
        <p:spPr>
          <a:xfrm>
            <a:off x="785072" y="4757542"/>
            <a:ext cx="2758579" cy="285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31300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41</a:t>
            </a:fld>
            <a:endParaRPr lang="en-US"/>
          </a:p>
        </p:txBody>
      </p:sp>
      <p:sp>
        <p:nvSpPr>
          <p:cNvPr id="6" name="Subtitle 2"/>
          <p:cNvSpPr txBox="1">
            <a:spLocks/>
          </p:cNvSpPr>
          <p:nvPr/>
        </p:nvSpPr>
        <p:spPr bwMode="auto">
          <a:xfrm>
            <a:off x="107950" y="1217166"/>
            <a:ext cx="5328146" cy="1419746"/>
          </a:xfrm>
          <a:prstGeom prst="rect">
            <a:avLst/>
          </a:prstGeom>
          <a:noFill/>
          <a:ln>
            <a:noFill/>
          </a:ln>
          <a:extLst/>
        </p:spPr>
        <p:txBody>
          <a:bodyPr/>
          <a:lstStyle>
            <a:lvl1pPr marL="285750" indent="-285750"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a:defRPr/>
            </a:pPr>
            <a:r>
              <a:rPr lang="en-US" altLang="en-US" sz="1600" dirty="0" smtClean="0"/>
              <a:t>EU- India FTA </a:t>
            </a:r>
            <a:r>
              <a:rPr lang="en-US" altLang="en-US" sz="1600" dirty="0"/>
              <a:t> </a:t>
            </a:r>
            <a:r>
              <a:rPr lang="en-US" altLang="en-US" sz="1600" dirty="0" smtClean="0"/>
              <a:t>has many resolved and unresolved demands, those are listed as below:</a:t>
            </a:r>
          </a:p>
          <a:p>
            <a:pPr marL="0" indent="0">
              <a:buNone/>
              <a:defRPr/>
            </a:pPr>
            <a:endParaRPr lang="en-US" altLang="en-US" sz="1600" dirty="0"/>
          </a:p>
          <a:p>
            <a:pPr marL="0" indent="0">
              <a:buNone/>
              <a:defRPr/>
            </a:pPr>
            <a:endParaRPr lang="en-US" altLang="en-US" sz="1600" dirty="0" smtClean="0"/>
          </a:p>
        </p:txBody>
      </p:sp>
      <p:sp>
        <p:nvSpPr>
          <p:cNvPr id="17" name="Title 1"/>
          <p:cNvSpPr txBox="1">
            <a:spLocks/>
          </p:cNvSpPr>
          <p:nvPr/>
        </p:nvSpPr>
        <p:spPr bwMode="auto">
          <a:xfrm>
            <a:off x="404192" y="443136"/>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EU-India FTA</a:t>
            </a:r>
            <a:endParaRPr lang="en-US" dirty="0"/>
          </a:p>
        </p:txBody>
      </p:sp>
      <p:pic>
        <p:nvPicPr>
          <p:cNvPr id="3074" name="Picture 2" descr="C:\Users\A7511941\Desktop\Picture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22725"/>
            <a:ext cx="3447404" cy="1543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276211910"/>
              </p:ext>
            </p:extLst>
          </p:nvPr>
        </p:nvGraphicFramePr>
        <p:xfrm>
          <a:off x="437926" y="2194929"/>
          <a:ext cx="5430218" cy="3977640"/>
        </p:xfrm>
        <a:graphic>
          <a:graphicData uri="http://schemas.openxmlformats.org/drawingml/2006/table">
            <a:tbl>
              <a:tblPr firstRow="1" bandRow="1">
                <a:tableStyleId>{7DF18680-E054-41AD-8BC1-D1AEF772440D}</a:tableStyleId>
              </a:tblPr>
              <a:tblGrid>
                <a:gridCol w="605682"/>
                <a:gridCol w="2808312"/>
                <a:gridCol w="2016224"/>
              </a:tblGrid>
              <a:tr h="370840">
                <a:tc>
                  <a:txBody>
                    <a:bodyPr/>
                    <a:lstStyle/>
                    <a:p>
                      <a:r>
                        <a:rPr lang="en-IN" dirty="0" err="1" smtClean="0"/>
                        <a:t>Sr</a:t>
                      </a:r>
                      <a:r>
                        <a:rPr lang="en-IN" dirty="0" smtClean="0"/>
                        <a:t> #</a:t>
                      </a:r>
                      <a:endParaRPr lang="en-IN" dirty="0"/>
                    </a:p>
                  </a:txBody>
                  <a:tcPr/>
                </a:tc>
                <a:tc>
                  <a:txBody>
                    <a:bodyPr/>
                    <a:lstStyle/>
                    <a:p>
                      <a:r>
                        <a:rPr lang="en-IN" dirty="0" smtClean="0"/>
                        <a:t>Demand</a:t>
                      </a:r>
                      <a:endParaRPr lang="en-IN" dirty="0"/>
                    </a:p>
                  </a:txBody>
                  <a:tcPr/>
                </a:tc>
                <a:tc>
                  <a:txBody>
                    <a:bodyPr/>
                    <a:lstStyle/>
                    <a:p>
                      <a:r>
                        <a:rPr lang="en-IN" dirty="0" smtClean="0"/>
                        <a:t>State</a:t>
                      </a:r>
                      <a:endParaRPr lang="en-IN" dirty="0"/>
                    </a:p>
                  </a:txBody>
                  <a:tcPr/>
                </a:tc>
              </a:tr>
              <a:tr h="370840">
                <a:tc>
                  <a:txBody>
                    <a:bodyPr/>
                    <a:lstStyle/>
                    <a:p>
                      <a:pPr algn="ctr"/>
                      <a:r>
                        <a:rPr lang="en-IN" dirty="0" smtClean="0"/>
                        <a:t>1</a:t>
                      </a:r>
                      <a:endParaRPr lang="en-IN" dirty="0"/>
                    </a:p>
                  </a:txBody>
                  <a:tcPr anchor="ctr"/>
                </a:tc>
                <a:tc>
                  <a:txBody>
                    <a:bodyPr/>
                    <a:lstStyle/>
                    <a:p>
                      <a:pPr algn="l"/>
                      <a:r>
                        <a:rPr lang="en-IN" dirty="0" smtClean="0"/>
                        <a:t>Textiles</a:t>
                      </a:r>
                      <a:endParaRPr lang="en-IN" dirty="0"/>
                    </a:p>
                  </a:txBody>
                  <a:tcPr anchor="ctr"/>
                </a:tc>
                <a:tc>
                  <a:txBody>
                    <a:bodyPr/>
                    <a:lstStyle/>
                    <a:p>
                      <a:pPr algn="ctr"/>
                      <a:r>
                        <a:rPr lang="en-IN" dirty="0" smtClean="0"/>
                        <a:t>Resolved</a:t>
                      </a:r>
                      <a:endParaRPr lang="en-IN" dirty="0"/>
                    </a:p>
                  </a:txBody>
                  <a:tcPr anchor="ctr"/>
                </a:tc>
              </a:tr>
              <a:tr h="370840">
                <a:tc>
                  <a:txBody>
                    <a:bodyPr/>
                    <a:lstStyle/>
                    <a:p>
                      <a:pPr algn="ctr"/>
                      <a:r>
                        <a:rPr lang="en-IN" dirty="0" smtClean="0"/>
                        <a:t>2</a:t>
                      </a:r>
                      <a:endParaRPr lang="en-IN" dirty="0"/>
                    </a:p>
                  </a:txBody>
                  <a:tcPr anchor="ctr"/>
                </a:tc>
                <a:tc>
                  <a:txBody>
                    <a:bodyPr/>
                    <a:lstStyle/>
                    <a:p>
                      <a:pPr algn="l"/>
                      <a:r>
                        <a:rPr lang="en-IN" dirty="0" smtClean="0"/>
                        <a:t>Automobile Sector</a:t>
                      </a:r>
                      <a:endParaRPr lang="en-IN" dirty="0"/>
                    </a:p>
                  </a:txBody>
                  <a:tcPr anchor="ctr"/>
                </a:tc>
                <a:tc>
                  <a:txBody>
                    <a:bodyPr/>
                    <a:lstStyle/>
                    <a:p>
                      <a:pPr algn="ctr"/>
                      <a:r>
                        <a:rPr lang="en-IN" dirty="0" smtClean="0"/>
                        <a:t>Unresolved</a:t>
                      </a:r>
                      <a:endParaRPr lang="en-IN" dirty="0"/>
                    </a:p>
                  </a:txBody>
                  <a:tcPr anchor="ctr"/>
                </a:tc>
              </a:tr>
              <a:tr h="370840">
                <a:tc>
                  <a:txBody>
                    <a:bodyPr/>
                    <a:lstStyle/>
                    <a:p>
                      <a:pPr algn="ctr"/>
                      <a:r>
                        <a:rPr lang="en-IN" dirty="0" smtClean="0"/>
                        <a:t>3</a:t>
                      </a:r>
                      <a:endParaRPr lang="en-IN" dirty="0"/>
                    </a:p>
                  </a:txBody>
                  <a:tcPr anchor="ctr"/>
                </a:tc>
                <a:tc>
                  <a:txBody>
                    <a:bodyPr/>
                    <a:lstStyle/>
                    <a:p>
                      <a:pPr algn="l"/>
                      <a:r>
                        <a:rPr lang="en-IN" dirty="0" smtClean="0"/>
                        <a:t>Financial Services</a:t>
                      </a:r>
                      <a:r>
                        <a:rPr lang="en-IN" baseline="0" dirty="0" smtClean="0"/>
                        <a:t> Sector</a:t>
                      </a:r>
                      <a:endParaRPr lang="en-IN" dirty="0"/>
                    </a:p>
                  </a:txBody>
                  <a:tcPr anchor="ctr"/>
                </a:tc>
                <a:tc>
                  <a:txBody>
                    <a:bodyPr/>
                    <a:lstStyle/>
                    <a:p>
                      <a:pPr algn="ctr"/>
                      <a:r>
                        <a:rPr lang="en-IN" dirty="0" smtClean="0"/>
                        <a:t>Unresolved</a:t>
                      </a:r>
                      <a:endParaRPr lang="en-IN" dirty="0"/>
                    </a:p>
                  </a:txBody>
                  <a:tcPr anchor="ctr"/>
                </a:tc>
              </a:tr>
              <a:tr h="370840">
                <a:tc>
                  <a:txBody>
                    <a:bodyPr/>
                    <a:lstStyle/>
                    <a:p>
                      <a:pPr algn="ctr"/>
                      <a:r>
                        <a:rPr lang="en-IN" dirty="0" smtClean="0"/>
                        <a:t>4</a:t>
                      </a:r>
                      <a:endParaRPr lang="en-IN" dirty="0"/>
                    </a:p>
                  </a:txBody>
                  <a:tcPr anchor="ctr"/>
                </a:tc>
                <a:tc>
                  <a:txBody>
                    <a:bodyPr/>
                    <a:lstStyle/>
                    <a:p>
                      <a:pPr algn="l"/>
                      <a:r>
                        <a:rPr lang="en-IN" dirty="0" smtClean="0"/>
                        <a:t>Legal Sector</a:t>
                      </a:r>
                      <a:endParaRPr lang="en-IN" dirty="0"/>
                    </a:p>
                  </a:txBody>
                  <a:tcPr anchor="ctr"/>
                </a:tc>
                <a:tc>
                  <a:txBody>
                    <a:bodyPr/>
                    <a:lstStyle/>
                    <a:p>
                      <a:pPr algn="ctr"/>
                      <a:r>
                        <a:rPr lang="en-IN" dirty="0" smtClean="0"/>
                        <a:t>Unresolved</a:t>
                      </a:r>
                      <a:endParaRPr lang="en-IN" dirty="0"/>
                    </a:p>
                  </a:txBody>
                  <a:tcPr anchor="ctr"/>
                </a:tc>
              </a:tr>
              <a:tr h="370840">
                <a:tc>
                  <a:txBody>
                    <a:bodyPr/>
                    <a:lstStyle/>
                    <a:p>
                      <a:pPr algn="ctr"/>
                      <a:r>
                        <a:rPr lang="en-IN" dirty="0" smtClean="0"/>
                        <a:t>5</a:t>
                      </a:r>
                      <a:endParaRPr lang="en-IN" dirty="0"/>
                    </a:p>
                  </a:txBody>
                  <a:tcPr anchor="ctr"/>
                </a:tc>
                <a:tc>
                  <a:txBody>
                    <a:bodyPr/>
                    <a:lstStyle/>
                    <a:p>
                      <a:pPr algn="l"/>
                      <a:r>
                        <a:rPr lang="en-IN" dirty="0" smtClean="0"/>
                        <a:t>Whisky and Wines</a:t>
                      </a:r>
                      <a:endParaRPr lang="en-IN" dirty="0"/>
                    </a:p>
                  </a:txBody>
                  <a:tcPr anchor="ctr"/>
                </a:tc>
                <a:tc>
                  <a:txBody>
                    <a:bodyPr/>
                    <a:lstStyle/>
                    <a:p>
                      <a:pPr algn="ctr"/>
                      <a:r>
                        <a:rPr lang="en-IN" dirty="0" smtClean="0"/>
                        <a:t>Almost Resolved</a:t>
                      </a:r>
                      <a:endParaRPr lang="en-IN" dirty="0"/>
                    </a:p>
                  </a:txBody>
                  <a:tcPr anchor="ctr"/>
                </a:tc>
              </a:tr>
              <a:tr h="370840">
                <a:tc>
                  <a:txBody>
                    <a:bodyPr/>
                    <a:lstStyle/>
                    <a:p>
                      <a:pPr algn="ctr"/>
                      <a:r>
                        <a:rPr lang="en-IN" dirty="0" smtClean="0"/>
                        <a:t>6</a:t>
                      </a:r>
                      <a:endParaRPr lang="en-IN" dirty="0"/>
                    </a:p>
                  </a:txBody>
                  <a:tcPr anchor="ctr"/>
                </a:tc>
                <a:tc>
                  <a:txBody>
                    <a:bodyPr/>
                    <a:lstStyle/>
                    <a:p>
                      <a:pPr algn="l"/>
                      <a:r>
                        <a:rPr lang="en-IN" dirty="0" smtClean="0"/>
                        <a:t>Accountancy</a:t>
                      </a:r>
                      <a:endParaRPr lang="en-IN" dirty="0"/>
                    </a:p>
                  </a:txBody>
                  <a:tcPr anchor="ctr"/>
                </a:tc>
                <a:tc>
                  <a:txBody>
                    <a:bodyPr/>
                    <a:lstStyle/>
                    <a:p>
                      <a:pPr algn="ctr"/>
                      <a:r>
                        <a:rPr lang="en-IN" dirty="0" smtClean="0"/>
                        <a:t>Unresolved</a:t>
                      </a:r>
                      <a:endParaRPr lang="en-IN" dirty="0"/>
                    </a:p>
                  </a:txBody>
                  <a:tcPr anchor="ctr"/>
                </a:tc>
              </a:tr>
              <a:tr h="370840">
                <a:tc>
                  <a:txBody>
                    <a:bodyPr/>
                    <a:lstStyle/>
                    <a:p>
                      <a:pPr algn="ctr"/>
                      <a:r>
                        <a:rPr lang="en-IN" dirty="0" smtClean="0"/>
                        <a:t>7</a:t>
                      </a:r>
                      <a:endParaRPr lang="en-IN" dirty="0"/>
                    </a:p>
                  </a:txBody>
                  <a:tcPr anchor="ctr"/>
                </a:tc>
                <a:tc>
                  <a:txBody>
                    <a:bodyPr/>
                    <a:lstStyle/>
                    <a:p>
                      <a:pPr algn="l"/>
                      <a:r>
                        <a:rPr lang="en-IN" dirty="0" smtClean="0"/>
                        <a:t>Government Procurement</a:t>
                      </a:r>
                      <a:endParaRPr lang="en-IN" dirty="0"/>
                    </a:p>
                  </a:txBody>
                  <a:tcPr anchor="ctr"/>
                </a:tc>
                <a:tc>
                  <a:txBody>
                    <a:bodyPr/>
                    <a:lstStyle/>
                    <a:p>
                      <a:pPr algn="ctr"/>
                      <a:r>
                        <a:rPr lang="en-IN" dirty="0" smtClean="0"/>
                        <a:t>Unresolved</a:t>
                      </a:r>
                      <a:endParaRPr lang="en-IN" dirty="0"/>
                    </a:p>
                  </a:txBody>
                  <a:tcPr anchor="ctr"/>
                </a:tc>
              </a:tr>
              <a:tr h="370840">
                <a:tc>
                  <a:txBody>
                    <a:bodyPr/>
                    <a:lstStyle/>
                    <a:p>
                      <a:pPr algn="ctr"/>
                      <a:r>
                        <a:rPr lang="en-IN" dirty="0" smtClean="0"/>
                        <a:t>8</a:t>
                      </a:r>
                      <a:endParaRPr lang="en-IN" dirty="0"/>
                    </a:p>
                  </a:txBody>
                  <a:tcPr anchor="ctr"/>
                </a:tc>
                <a:tc>
                  <a:txBody>
                    <a:bodyPr/>
                    <a:lstStyle/>
                    <a:p>
                      <a:pPr algn="l"/>
                      <a:r>
                        <a:rPr lang="en-IN" dirty="0" smtClean="0"/>
                        <a:t>ITES (EU wide Work Permit)</a:t>
                      </a:r>
                      <a:endParaRPr lang="en-IN" dirty="0"/>
                    </a:p>
                  </a:txBody>
                  <a:tcPr anchor="ctr"/>
                </a:tc>
                <a:tc>
                  <a:txBody>
                    <a:bodyPr/>
                    <a:lstStyle/>
                    <a:p>
                      <a:pPr algn="ctr"/>
                      <a:r>
                        <a:rPr lang="en-IN" dirty="0" smtClean="0"/>
                        <a:t>Unresolved</a:t>
                      </a:r>
                      <a:endParaRPr lang="en-IN" dirty="0"/>
                    </a:p>
                  </a:txBody>
                  <a:tcPr anchor="ctr"/>
                </a:tc>
              </a:tr>
              <a:tr h="370840">
                <a:tc>
                  <a:txBody>
                    <a:bodyPr/>
                    <a:lstStyle/>
                    <a:p>
                      <a:pPr algn="ctr"/>
                      <a:r>
                        <a:rPr lang="en-IN" dirty="0" smtClean="0"/>
                        <a:t>9</a:t>
                      </a:r>
                      <a:endParaRPr lang="en-IN" dirty="0"/>
                    </a:p>
                  </a:txBody>
                  <a:tcPr anchor="ctr"/>
                </a:tc>
                <a:tc>
                  <a:txBody>
                    <a:bodyPr/>
                    <a:lstStyle/>
                    <a:p>
                      <a:pPr algn="l"/>
                      <a:r>
                        <a:rPr lang="en-IN" dirty="0" smtClean="0"/>
                        <a:t>Status of Data</a:t>
                      </a:r>
                      <a:r>
                        <a:rPr lang="en-IN" baseline="0" dirty="0" smtClean="0"/>
                        <a:t> Secured Nation </a:t>
                      </a:r>
                      <a:endParaRPr lang="en-IN" dirty="0"/>
                    </a:p>
                  </a:txBody>
                  <a:tcPr anchor="ctr"/>
                </a:tc>
                <a:tc>
                  <a:txBody>
                    <a:bodyPr/>
                    <a:lstStyle/>
                    <a:p>
                      <a:pPr algn="ctr"/>
                      <a:r>
                        <a:rPr lang="en-IN" dirty="0" smtClean="0"/>
                        <a:t>Unresolved</a:t>
                      </a:r>
                      <a:endParaRPr lang="en-IN" dirty="0"/>
                    </a:p>
                  </a:txBody>
                  <a:tcPr anchor="ctr"/>
                </a:tc>
              </a:tr>
            </a:tbl>
          </a:graphicData>
        </a:graphic>
      </p:graphicFrame>
    </p:spTree>
    <p:extLst>
      <p:ext uri="{BB962C8B-B14F-4D97-AF65-F5344CB8AC3E}">
        <p14:creationId xmlns:p14="http://schemas.microsoft.com/office/powerpoint/2010/main" val="4261694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42</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SWOT Analysis – Indian Textiles Industry</a:t>
            </a:r>
            <a:endParaRPr lang="en-IN" dirty="0"/>
          </a:p>
        </p:txBody>
      </p:sp>
      <p:sp>
        <p:nvSpPr>
          <p:cNvPr id="6" name="TextBox 3"/>
          <p:cNvSpPr txBox="1">
            <a:spLocks noChangeArrowheads="1"/>
          </p:cNvSpPr>
          <p:nvPr/>
        </p:nvSpPr>
        <p:spPr bwMode="auto">
          <a:xfrm>
            <a:off x="495299" y="2108671"/>
            <a:ext cx="324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1200">
                <a:solidFill>
                  <a:schemeClr val="tx1"/>
                </a:solidFill>
                <a:latin typeface="Calibri" pitchFamily="34" charset="0"/>
              </a:defRPr>
            </a:lvl1pPr>
            <a:lvl2pPr marL="742950" indent="-285750" eaLnBrk="0" hangingPunct="0">
              <a:spcBef>
                <a:spcPct val="20000"/>
              </a:spcBef>
              <a:buFont typeface="Arial" charset="0"/>
              <a:buChar char="–"/>
              <a:defRPr sz="1200">
                <a:solidFill>
                  <a:schemeClr val="tx1"/>
                </a:solidFill>
                <a:latin typeface="Calibri" pitchFamily="34" charset="0"/>
              </a:defRPr>
            </a:lvl2pPr>
            <a:lvl3pPr marL="1143000" indent="-228600" eaLnBrk="0" hangingPunct="0">
              <a:spcBef>
                <a:spcPct val="20000"/>
              </a:spcBef>
              <a:buFont typeface="Arial" charset="0"/>
              <a:buChar char="•"/>
              <a:defRPr sz="1200">
                <a:solidFill>
                  <a:schemeClr val="tx1"/>
                </a:solidFill>
                <a:latin typeface="Calibri" pitchFamily="34" charset="0"/>
              </a:defRPr>
            </a:lvl3pPr>
            <a:lvl4pPr marL="1600200" indent="-228600" eaLnBrk="0" hangingPunct="0">
              <a:spcBef>
                <a:spcPct val="20000"/>
              </a:spcBef>
              <a:buFont typeface="Arial" charset="0"/>
              <a:buChar char="–"/>
              <a:defRPr sz="1200">
                <a:solidFill>
                  <a:schemeClr val="tx1"/>
                </a:solidFill>
                <a:latin typeface="Calibri" pitchFamily="34" charset="0"/>
              </a:defRPr>
            </a:lvl4pPr>
            <a:lvl5pPr marL="2057400" indent="-228600" eaLnBrk="0" hangingPunct="0">
              <a:spcBef>
                <a:spcPct val="20000"/>
              </a:spcBef>
              <a:buFont typeface="Arial" charset="0"/>
              <a:buChar char="»"/>
              <a:defRPr sz="1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defRPr>
            </a:lvl9pPr>
          </a:lstStyle>
          <a:p>
            <a:pPr eaLnBrk="1" hangingPunct="1">
              <a:spcBef>
                <a:spcPct val="0"/>
              </a:spcBef>
              <a:buFont typeface="Arial" panose="020B0604020202020204" pitchFamily="34" charset="0"/>
              <a:buChar char="•"/>
            </a:pPr>
            <a:r>
              <a:rPr lang="en-US" altLang="en-US" sz="1600" dirty="0"/>
              <a:t>Abundant RM Supply</a:t>
            </a:r>
          </a:p>
          <a:p>
            <a:pPr eaLnBrk="1" hangingPunct="1">
              <a:spcBef>
                <a:spcPct val="0"/>
              </a:spcBef>
              <a:buFont typeface="Arial" panose="020B0604020202020204" pitchFamily="34" charset="0"/>
              <a:buChar char="•"/>
            </a:pPr>
            <a:r>
              <a:rPr lang="en-US" altLang="en-US" sz="1600" dirty="0" smtClean="0"/>
              <a:t>Low wages</a:t>
            </a:r>
          </a:p>
          <a:p>
            <a:pPr eaLnBrk="1" hangingPunct="1">
              <a:spcBef>
                <a:spcPct val="0"/>
              </a:spcBef>
              <a:buFont typeface="Arial" panose="020B0604020202020204" pitchFamily="34" charset="0"/>
              <a:buChar char="•"/>
            </a:pPr>
            <a:r>
              <a:rPr lang="en-US" altLang="en-US" sz="1600" dirty="0" smtClean="0"/>
              <a:t>Large skilled/unskilled population</a:t>
            </a:r>
            <a:endParaRPr lang="en-US" altLang="en-US" sz="1600" dirty="0"/>
          </a:p>
        </p:txBody>
      </p:sp>
      <p:sp>
        <p:nvSpPr>
          <p:cNvPr id="7" name="TextBox 6"/>
          <p:cNvSpPr txBox="1"/>
          <p:nvPr/>
        </p:nvSpPr>
        <p:spPr>
          <a:xfrm>
            <a:off x="495300" y="1484784"/>
            <a:ext cx="3090863" cy="442674"/>
          </a:xfrm>
          <a:prstGeom prst="roundRect">
            <a:avLst/>
          </a:prstGeom>
          <a:solidFill>
            <a:schemeClr val="tx2">
              <a:lumMod val="40000"/>
              <a:lumOff val="60000"/>
            </a:schemeClr>
          </a:solidFill>
          <a:ln w="9525">
            <a:noFill/>
          </a:ln>
        </p:spPr>
        <p:txBody>
          <a:bodyPr>
            <a:spAutoFit/>
          </a:bodyPr>
          <a:lstStyle/>
          <a:p>
            <a:pPr algn="ctr">
              <a:defRPr/>
            </a:pPr>
            <a:r>
              <a:rPr lang="en-US" sz="2000" b="1" dirty="0">
                <a:latin typeface="+mn-lt"/>
              </a:rPr>
              <a:t>STRENGTHS</a:t>
            </a:r>
          </a:p>
        </p:txBody>
      </p:sp>
      <p:sp>
        <p:nvSpPr>
          <p:cNvPr id="8" name="TextBox 7"/>
          <p:cNvSpPr txBox="1"/>
          <p:nvPr/>
        </p:nvSpPr>
        <p:spPr>
          <a:xfrm>
            <a:off x="4992688" y="4007321"/>
            <a:ext cx="3240087"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THREATS</a:t>
            </a:r>
          </a:p>
        </p:txBody>
      </p:sp>
      <p:sp>
        <p:nvSpPr>
          <p:cNvPr id="9" name="TextBox 8"/>
          <p:cNvSpPr txBox="1"/>
          <p:nvPr/>
        </p:nvSpPr>
        <p:spPr>
          <a:xfrm>
            <a:off x="495300" y="4007321"/>
            <a:ext cx="3090863"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OPPORTUNITIES</a:t>
            </a:r>
          </a:p>
        </p:txBody>
      </p:sp>
      <p:sp>
        <p:nvSpPr>
          <p:cNvPr id="10" name="TextBox 9"/>
          <p:cNvSpPr txBox="1"/>
          <p:nvPr/>
        </p:nvSpPr>
        <p:spPr>
          <a:xfrm>
            <a:off x="4992688" y="1527646"/>
            <a:ext cx="3240087" cy="442674"/>
          </a:xfrm>
          <a:prstGeom prst="roundRect">
            <a:avLst/>
          </a:prstGeom>
          <a:solidFill>
            <a:schemeClr val="tx2">
              <a:lumMod val="40000"/>
              <a:lumOff val="60000"/>
            </a:schemeClr>
          </a:solidFill>
          <a:ln w="9525">
            <a:noFill/>
          </a:ln>
        </p:spPr>
        <p:txBody>
          <a:bodyPr>
            <a:spAutoFit/>
          </a:bodyPr>
          <a:lstStyle>
            <a:defPPr>
              <a:defRPr lang="en-US"/>
            </a:defPPr>
            <a:lvl1pPr algn="ctr">
              <a:defRPr sz="2000" b="1">
                <a:latin typeface="+mn-lt"/>
              </a:defRPr>
            </a:lvl1pPr>
          </a:lstStyle>
          <a:p>
            <a:r>
              <a:rPr lang="en-US" dirty="0"/>
              <a:t>WEAKNESSES</a:t>
            </a:r>
          </a:p>
        </p:txBody>
      </p:sp>
      <p:sp>
        <p:nvSpPr>
          <p:cNvPr id="11" name="TextBox 8"/>
          <p:cNvSpPr txBox="1">
            <a:spLocks noChangeArrowheads="1"/>
          </p:cNvSpPr>
          <p:nvPr/>
        </p:nvSpPr>
        <p:spPr bwMode="auto">
          <a:xfrm>
            <a:off x="5172578" y="2108671"/>
            <a:ext cx="3240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Low efficiency</a:t>
            </a:r>
            <a:endParaRPr lang="en-US" altLang="en-US" dirty="0"/>
          </a:p>
          <a:p>
            <a:r>
              <a:rPr lang="en-US" altLang="en-US" dirty="0"/>
              <a:t>Lower Productivity</a:t>
            </a:r>
          </a:p>
          <a:p>
            <a:r>
              <a:rPr lang="en-US" altLang="en-US" dirty="0"/>
              <a:t>Lack of scale of economies </a:t>
            </a:r>
          </a:p>
          <a:p>
            <a:r>
              <a:rPr lang="en-US" altLang="en-US" dirty="0" smtClean="0"/>
              <a:t>Exchange rate</a:t>
            </a:r>
          </a:p>
        </p:txBody>
      </p:sp>
      <p:sp>
        <p:nvSpPr>
          <p:cNvPr id="12" name="TextBox 9"/>
          <p:cNvSpPr txBox="1">
            <a:spLocks noChangeArrowheads="1"/>
          </p:cNvSpPr>
          <p:nvPr/>
        </p:nvSpPr>
        <p:spPr bwMode="auto">
          <a:xfrm>
            <a:off x="5148263" y="4728046"/>
            <a:ext cx="3744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Trans-Pacific Partnership</a:t>
            </a:r>
          </a:p>
          <a:p>
            <a:r>
              <a:rPr lang="en-US" altLang="en-US" dirty="0" smtClean="0"/>
              <a:t>Competition from Free Market Access Countries</a:t>
            </a:r>
          </a:p>
        </p:txBody>
      </p:sp>
      <p:sp>
        <p:nvSpPr>
          <p:cNvPr id="13" name="TextBox 10"/>
          <p:cNvSpPr txBox="1">
            <a:spLocks noChangeArrowheads="1"/>
          </p:cNvSpPr>
          <p:nvPr/>
        </p:nvSpPr>
        <p:spPr bwMode="auto">
          <a:xfrm>
            <a:off x="495300" y="4728046"/>
            <a:ext cx="3362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285750" indent="-285750" eaLnBrk="1" hangingPunct="1">
              <a:buFont typeface="Arial" panose="020B0604020202020204" pitchFamily="34" charset="0"/>
              <a:buChar char="•"/>
              <a:defRPr sz="1600">
                <a:latin typeface="Calibri" pitchFamily="34" charset="0"/>
              </a:defRPr>
            </a:lvl1pPr>
            <a:lvl2pPr marL="742950" indent="-285750" eaLnBrk="0" hangingPunct="0">
              <a:spcBef>
                <a:spcPct val="20000"/>
              </a:spcBef>
              <a:buFont typeface="Arial" charset="0"/>
              <a:buChar char="–"/>
              <a:defRPr sz="1200">
                <a:latin typeface="Calibri" pitchFamily="34" charset="0"/>
              </a:defRPr>
            </a:lvl2pPr>
            <a:lvl3pPr marL="1143000" indent="-228600" eaLnBrk="0" hangingPunct="0">
              <a:spcBef>
                <a:spcPct val="20000"/>
              </a:spcBef>
              <a:buFont typeface="Arial" charset="0"/>
              <a:buChar char="•"/>
              <a:defRPr sz="1200">
                <a:latin typeface="Calibri" pitchFamily="34" charset="0"/>
              </a:defRPr>
            </a:lvl3pPr>
            <a:lvl4pPr marL="1600200" indent="-228600" eaLnBrk="0" hangingPunct="0">
              <a:spcBef>
                <a:spcPct val="20000"/>
              </a:spcBef>
              <a:buFont typeface="Arial" charset="0"/>
              <a:buChar char="–"/>
              <a:defRPr sz="1200">
                <a:latin typeface="Calibri" pitchFamily="34" charset="0"/>
              </a:defRPr>
            </a:lvl4pPr>
            <a:lvl5pPr marL="2057400" indent="-228600" eaLnBrk="0" hangingPunct="0">
              <a:spcBef>
                <a:spcPct val="20000"/>
              </a:spcBef>
              <a:buFont typeface="Arial" charset="0"/>
              <a:buChar char="»"/>
              <a:defRPr sz="1200">
                <a:latin typeface="Calibri" pitchFamily="34" charset="0"/>
              </a:defRPr>
            </a:lvl5pPr>
            <a:lvl6pPr marL="2514600" indent="-228600" eaLnBrk="0" fontAlgn="base" hangingPunct="0">
              <a:spcBef>
                <a:spcPct val="20000"/>
              </a:spcBef>
              <a:spcAft>
                <a:spcPct val="0"/>
              </a:spcAft>
              <a:buFont typeface="Arial" charset="0"/>
              <a:buChar char="»"/>
              <a:defRPr sz="1200">
                <a:latin typeface="Calibri" pitchFamily="34" charset="0"/>
              </a:defRPr>
            </a:lvl6pPr>
            <a:lvl7pPr marL="2971800" indent="-228600" eaLnBrk="0" fontAlgn="base" hangingPunct="0">
              <a:spcBef>
                <a:spcPct val="20000"/>
              </a:spcBef>
              <a:spcAft>
                <a:spcPct val="0"/>
              </a:spcAft>
              <a:buFont typeface="Arial" charset="0"/>
              <a:buChar char="»"/>
              <a:defRPr sz="1200">
                <a:latin typeface="Calibri" pitchFamily="34" charset="0"/>
              </a:defRPr>
            </a:lvl7pPr>
            <a:lvl8pPr marL="3429000" indent="-228600" eaLnBrk="0" fontAlgn="base" hangingPunct="0">
              <a:spcBef>
                <a:spcPct val="20000"/>
              </a:spcBef>
              <a:spcAft>
                <a:spcPct val="0"/>
              </a:spcAft>
              <a:buFont typeface="Arial" charset="0"/>
              <a:buChar char="»"/>
              <a:defRPr sz="1200">
                <a:latin typeface="Calibri" pitchFamily="34" charset="0"/>
              </a:defRPr>
            </a:lvl8pPr>
            <a:lvl9pPr marL="3886200" indent="-228600" eaLnBrk="0" fontAlgn="base" hangingPunct="0">
              <a:spcBef>
                <a:spcPct val="20000"/>
              </a:spcBef>
              <a:spcAft>
                <a:spcPct val="0"/>
              </a:spcAft>
              <a:buFont typeface="Arial" charset="0"/>
              <a:buChar char="»"/>
              <a:defRPr sz="1200">
                <a:latin typeface="Calibri" pitchFamily="34" charset="0"/>
              </a:defRPr>
            </a:lvl9pPr>
          </a:lstStyle>
          <a:p>
            <a:r>
              <a:rPr lang="en-US" altLang="en-US" dirty="0" smtClean="0"/>
              <a:t>Free Trade Agreement with EU</a:t>
            </a:r>
          </a:p>
          <a:p>
            <a:r>
              <a:rPr lang="en-US" altLang="en-US" dirty="0" smtClean="0"/>
              <a:t>Rising </a:t>
            </a:r>
            <a:r>
              <a:rPr lang="en-US" altLang="en-US" dirty="0"/>
              <a:t>incomes, spending power in domestic market</a:t>
            </a:r>
          </a:p>
        </p:txBody>
      </p:sp>
      <p:cxnSp>
        <p:nvCxnSpPr>
          <p:cNvPr id="14" name="Straight Arrow Connector 13"/>
          <p:cNvCxnSpPr/>
          <p:nvPr/>
        </p:nvCxnSpPr>
        <p:spPr>
          <a:xfrm>
            <a:off x="4356100" y="1268413"/>
            <a:ext cx="0" cy="5113337"/>
          </a:xfrm>
          <a:prstGeom prst="straightConnector1">
            <a:avLst/>
          </a:prstGeom>
          <a:ln>
            <a:solidFill>
              <a:schemeClr val="accent6">
                <a:lumMod val="50000"/>
              </a:schemeClr>
            </a:solidFill>
            <a:headEnd type="arrow"/>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250825" y="3695700"/>
            <a:ext cx="8497888" cy="0"/>
          </a:xfrm>
          <a:prstGeom prst="straightConnector1">
            <a:avLst/>
          </a:prstGeom>
          <a:ln>
            <a:solidFill>
              <a:schemeClr val="accent6">
                <a:lumMod val="50000"/>
              </a:schemeClr>
            </a:solidFill>
            <a:headEnd type="arrow"/>
            <a:tailEnd type="arrow"/>
          </a:ln>
        </p:spPr>
        <p:style>
          <a:lnRef idx="2">
            <a:schemeClr val="accent6"/>
          </a:lnRef>
          <a:fillRef idx="0">
            <a:schemeClr val="accent6"/>
          </a:fillRef>
          <a:effectRef idx="1">
            <a:schemeClr val="accent6"/>
          </a:effectRef>
          <a:fontRef idx="minor">
            <a:schemeClr val="tx1"/>
          </a:fontRef>
        </p:style>
      </p:cxnSp>
      <p:sp>
        <p:nvSpPr>
          <p:cNvPr id="18" name="Rectangle 17"/>
          <p:cNvSpPr/>
          <p:nvPr/>
        </p:nvSpPr>
        <p:spPr>
          <a:xfrm>
            <a:off x="5428079" y="4757542"/>
            <a:ext cx="2758579" cy="285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6337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Strategy</a:t>
            </a:r>
            <a:endParaRPr lang="en-IN" dirty="0"/>
          </a:p>
        </p:txBody>
      </p:sp>
      <p:sp>
        <p:nvSpPr>
          <p:cNvPr id="3" name="Text Placeholder 2"/>
          <p:cNvSpPr>
            <a:spLocks noGrp="1"/>
          </p:cNvSpPr>
          <p:nvPr>
            <p:ph type="body" sz="quarter" idx="11"/>
          </p:nvPr>
        </p:nvSpPr>
        <p:spPr>
          <a:xfrm>
            <a:off x="179512" y="1340768"/>
            <a:ext cx="8784976" cy="4824536"/>
          </a:xfrm>
        </p:spPr>
        <p:txBody>
          <a:bodyPr/>
          <a:lstStyle/>
          <a:p>
            <a:pPr algn="just">
              <a:lnSpc>
                <a:spcPct val="150000"/>
              </a:lnSpc>
              <a:buFont typeface="Arial" panose="020B0604020202020204" pitchFamily="34" charset="0"/>
              <a:buChar char="•"/>
            </a:pPr>
            <a:r>
              <a:rPr lang="en-IN" sz="1600" b="1" dirty="0" smtClean="0"/>
              <a:t>Availability of Raw Material and Manpower</a:t>
            </a:r>
          </a:p>
          <a:p>
            <a:pPr marL="355600" indent="0" algn="just">
              <a:lnSpc>
                <a:spcPct val="150000"/>
              </a:lnSpc>
            </a:pPr>
            <a:r>
              <a:rPr lang="en-IN" sz="1600" dirty="0" smtClean="0"/>
              <a:t>Abundant raw material and large population definitely support the strategy to build large volume of made ups from India.</a:t>
            </a:r>
          </a:p>
          <a:p>
            <a:pPr algn="just">
              <a:lnSpc>
                <a:spcPct val="150000"/>
              </a:lnSpc>
              <a:buFont typeface="Arial" panose="020B0604020202020204" pitchFamily="34" charset="0"/>
              <a:buChar char="•"/>
            </a:pPr>
            <a:endParaRPr lang="en-IN" sz="1600" b="1" dirty="0" smtClean="0"/>
          </a:p>
          <a:p>
            <a:pPr algn="just">
              <a:lnSpc>
                <a:spcPct val="150000"/>
              </a:lnSpc>
              <a:buFont typeface="Arial" panose="020B0604020202020204" pitchFamily="34" charset="0"/>
              <a:buChar char="•"/>
            </a:pPr>
            <a:r>
              <a:rPr lang="en-IN" sz="1600" b="1" dirty="0" smtClean="0"/>
              <a:t>Labour reforms should be aggressively pursued and aggressive Skill Development programmes should be launched</a:t>
            </a:r>
            <a:endParaRPr lang="en-IN" sz="1600" b="1" dirty="0" smtClean="0"/>
          </a:p>
          <a:p>
            <a:pPr marL="355600" indent="0" algn="just">
              <a:lnSpc>
                <a:spcPct val="150000"/>
              </a:lnSpc>
            </a:pPr>
            <a:r>
              <a:rPr lang="en-IN" sz="1600" dirty="0" smtClean="0"/>
              <a:t>Continued low efficiency and low productivity </a:t>
            </a:r>
            <a:r>
              <a:rPr lang="en-IN" sz="1600" dirty="0" smtClean="0"/>
              <a:t>of labour needs </a:t>
            </a:r>
            <a:r>
              <a:rPr lang="en-IN" sz="1600" dirty="0" smtClean="0"/>
              <a:t>to be addressed through Labour </a:t>
            </a:r>
            <a:r>
              <a:rPr lang="en-IN" sz="1600" dirty="0"/>
              <a:t>R</a:t>
            </a:r>
            <a:r>
              <a:rPr lang="en-IN" sz="1600" dirty="0" smtClean="0"/>
              <a:t>eforms and Skill Development.</a:t>
            </a:r>
          </a:p>
          <a:p>
            <a:pPr algn="just">
              <a:lnSpc>
                <a:spcPct val="150000"/>
              </a:lnSpc>
              <a:buFont typeface="Arial" panose="020B0604020202020204" pitchFamily="34" charset="0"/>
              <a:buChar char="•"/>
            </a:pPr>
            <a:endParaRPr lang="en-IN" sz="1600" b="1" dirty="0" smtClean="0"/>
          </a:p>
          <a:p>
            <a:pPr algn="just">
              <a:lnSpc>
                <a:spcPct val="150000"/>
              </a:lnSpc>
              <a:buFont typeface="Arial" panose="020B0604020202020204" pitchFamily="34" charset="0"/>
              <a:buChar char="•"/>
            </a:pPr>
            <a:r>
              <a:rPr lang="en-IN" sz="1600" b="1" dirty="0" smtClean="0"/>
              <a:t>Support </a:t>
            </a:r>
            <a:r>
              <a:rPr lang="en-IN" sz="1600" b="1" dirty="0"/>
              <a:t>L</a:t>
            </a:r>
            <a:r>
              <a:rPr lang="en-IN" sz="1600" b="1" dirty="0" smtClean="0"/>
              <a:t>arge </a:t>
            </a:r>
            <a:r>
              <a:rPr lang="en-IN" sz="1600" b="1" dirty="0" smtClean="0"/>
              <a:t>Scale Operations</a:t>
            </a:r>
          </a:p>
          <a:p>
            <a:pPr marL="355600" indent="0" algn="just">
              <a:lnSpc>
                <a:spcPct val="150000"/>
              </a:lnSpc>
            </a:pPr>
            <a:r>
              <a:rPr lang="en-IN" sz="1600" dirty="0" smtClean="0"/>
              <a:t>The Government should support large mega parks and private large integrated manufacturing units for made ups manufacturing to maximise the scale of operation.</a:t>
            </a:r>
          </a:p>
          <a:p>
            <a:pPr algn="just">
              <a:lnSpc>
                <a:spcPct val="150000"/>
              </a:lnSpc>
              <a:buFont typeface="Arial" panose="020B0604020202020204" pitchFamily="34" charset="0"/>
              <a:buChar char="•"/>
            </a:pPr>
            <a:endParaRPr lang="en-IN" sz="1600" b="1" dirty="0" smtClean="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43</a:t>
            </a:fld>
            <a:endParaRPr lang="en-US"/>
          </a:p>
        </p:txBody>
      </p:sp>
    </p:spTree>
    <p:extLst>
      <p:ext uri="{BB962C8B-B14F-4D97-AF65-F5344CB8AC3E}">
        <p14:creationId xmlns:p14="http://schemas.microsoft.com/office/powerpoint/2010/main" val="3763013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44</a:t>
            </a:fld>
            <a:endParaRPr lang="en-US"/>
          </a:p>
        </p:txBody>
      </p:sp>
      <p:sp>
        <p:nvSpPr>
          <p:cNvPr id="6" name="Text Placeholder 2"/>
          <p:cNvSpPr>
            <a:spLocks noGrp="1"/>
          </p:cNvSpPr>
          <p:nvPr>
            <p:ph type="body" sz="quarter" idx="11"/>
          </p:nvPr>
        </p:nvSpPr>
        <p:spPr>
          <a:xfrm>
            <a:off x="323528" y="1412776"/>
            <a:ext cx="8496944" cy="4824536"/>
          </a:xfrm>
        </p:spPr>
        <p:txBody>
          <a:bodyPr/>
          <a:lstStyle/>
          <a:p>
            <a:pPr algn="just">
              <a:lnSpc>
                <a:spcPct val="150000"/>
              </a:lnSpc>
              <a:buFont typeface="Arial" panose="020B0604020202020204" pitchFamily="34" charset="0"/>
              <a:buChar char="•"/>
            </a:pPr>
            <a:r>
              <a:rPr lang="en-IN" sz="1600" b="1" dirty="0"/>
              <a:t>Setup Mega Textile Parks near Port Cities</a:t>
            </a:r>
          </a:p>
          <a:p>
            <a:pPr marL="354013" indent="0" algn="just">
              <a:lnSpc>
                <a:spcPct val="150000"/>
              </a:lnSpc>
            </a:pPr>
            <a:r>
              <a:rPr lang="en-IN" sz="1600" dirty="0"/>
              <a:t>Government should encourage to setup Mega Textile Parks and Large Integrated Textile Manufacturing units near port cities to minimise the time for Inland transportation.</a:t>
            </a:r>
          </a:p>
          <a:p>
            <a:pPr algn="just">
              <a:lnSpc>
                <a:spcPct val="150000"/>
              </a:lnSpc>
              <a:buFont typeface="Arial" panose="020B0604020202020204" pitchFamily="34" charset="0"/>
              <a:buChar char="•"/>
            </a:pPr>
            <a:endParaRPr lang="en-IN" sz="1600" b="1" dirty="0" smtClean="0"/>
          </a:p>
          <a:p>
            <a:pPr algn="just">
              <a:lnSpc>
                <a:spcPct val="150000"/>
              </a:lnSpc>
              <a:buFont typeface="Arial" panose="020B0604020202020204" pitchFamily="34" charset="0"/>
              <a:buChar char="•"/>
            </a:pPr>
            <a:r>
              <a:rPr lang="en-IN" sz="1600" b="1" dirty="0" smtClean="0"/>
              <a:t>FTA </a:t>
            </a:r>
            <a:r>
              <a:rPr lang="en-IN" sz="1600" b="1" dirty="0"/>
              <a:t>with EU – An Opportunity for Indian Textiles</a:t>
            </a:r>
          </a:p>
          <a:p>
            <a:pPr marL="361950" indent="-6350" algn="just">
              <a:lnSpc>
                <a:spcPct val="150000"/>
              </a:lnSpc>
            </a:pPr>
            <a:r>
              <a:rPr lang="en-IN" sz="1600" dirty="0"/>
              <a:t>The Government should freeze FTA with EU at earliest. This will give India advantage over Pakistan.</a:t>
            </a:r>
          </a:p>
          <a:p>
            <a:pPr algn="just">
              <a:lnSpc>
                <a:spcPct val="150000"/>
              </a:lnSpc>
              <a:buFont typeface="Arial" panose="020B0604020202020204" pitchFamily="34" charset="0"/>
              <a:buChar char="•"/>
            </a:pPr>
            <a:endParaRPr lang="en-IN" sz="1600" b="1" dirty="0" smtClean="0"/>
          </a:p>
          <a:p>
            <a:pPr algn="just">
              <a:lnSpc>
                <a:spcPct val="150000"/>
              </a:lnSpc>
              <a:buFont typeface="Arial" panose="020B0604020202020204" pitchFamily="34" charset="0"/>
              <a:buChar char="•"/>
            </a:pPr>
            <a:r>
              <a:rPr lang="en-IN" sz="1600" b="1" dirty="0" smtClean="0"/>
              <a:t>TPP </a:t>
            </a:r>
            <a:r>
              <a:rPr lang="en-IN" sz="1600" b="1" dirty="0" smtClean="0"/>
              <a:t>(Trans Pacific Partnership)</a:t>
            </a:r>
          </a:p>
          <a:p>
            <a:pPr marL="355600" indent="0" algn="just">
              <a:lnSpc>
                <a:spcPct val="150000"/>
              </a:lnSpc>
            </a:pPr>
            <a:r>
              <a:rPr lang="en-IN" sz="1600" dirty="0" smtClean="0"/>
              <a:t>India should join  TPP to avoid isolation.</a:t>
            </a:r>
            <a:endParaRPr lang="en-IN" sz="1600" dirty="0" smtClean="0"/>
          </a:p>
          <a:p>
            <a:pPr marL="355600" indent="0" algn="just">
              <a:lnSpc>
                <a:spcPct val="150000"/>
              </a:lnSpc>
            </a:pPr>
            <a:endParaRPr lang="en-IN" sz="1600" b="1" dirty="0" smtClean="0"/>
          </a:p>
        </p:txBody>
      </p:sp>
      <p:sp>
        <p:nvSpPr>
          <p:cNvPr id="7" name="Title 1"/>
          <p:cNvSpPr>
            <a:spLocks noGrp="1"/>
          </p:cNvSpPr>
          <p:nvPr>
            <p:ph type="title"/>
          </p:nvPr>
        </p:nvSpPr>
        <p:spPr>
          <a:xfrm>
            <a:off x="179512" y="476672"/>
            <a:ext cx="7696200" cy="609600"/>
          </a:xfrm>
        </p:spPr>
        <p:txBody>
          <a:bodyPr/>
          <a:lstStyle/>
          <a:p>
            <a:r>
              <a:rPr lang="en-IN" dirty="0" smtClean="0"/>
              <a:t>Strategy</a:t>
            </a:r>
            <a:endParaRPr lang="en-IN" dirty="0"/>
          </a:p>
        </p:txBody>
      </p:sp>
    </p:spTree>
    <p:extLst>
      <p:ext uri="{BB962C8B-B14F-4D97-AF65-F5344CB8AC3E}">
        <p14:creationId xmlns:p14="http://schemas.microsoft.com/office/powerpoint/2010/main" val="3276786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45</a:t>
            </a:fld>
            <a:endParaRPr lang="en-US"/>
          </a:p>
        </p:txBody>
      </p:sp>
      <p:sp>
        <p:nvSpPr>
          <p:cNvPr id="5" name="Text Placeholder 2"/>
          <p:cNvSpPr>
            <a:spLocks noGrp="1"/>
          </p:cNvSpPr>
          <p:nvPr>
            <p:ph type="body" sz="quarter" idx="11"/>
          </p:nvPr>
        </p:nvSpPr>
        <p:spPr>
          <a:xfrm>
            <a:off x="323528" y="1412776"/>
            <a:ext cx="8496944" cy="4824536"/>
          </a:xfrm>
        </p:spPr>
        <p:txBody>
          <a:bodyPr/>
          <a:lstStyle/>
          <a:p>
            <a:pPr marL="361950" indent="-361950" algn="just">
              <a:lnSpc>
                <a:spcPct val="150000"/>
              </a:lnSpc>
              <a:buFont typeface="Arial" panose="020B0604020202020204" pitchFamily="34" charset="0"/>
              <a:buChar char="•"/>
            </a:pPr>
            <a:r>
              <a:rPr lang="en-IN" sz="1600" b="1" dirty="0"/>
              <a:t>Encourage social and labour compliance to facilitate joining TPP</a:t>
            </a:r>
          </a:p>
          <a:p>
            <a:pPr marL="355600" indent="0" algn="just">
              <a:lnSpc>
                <a:spcPct val="150000"/>
              </a:lnSpc>
            </a:pPr>
            <a:r>
              <a:rPr lang="en-IN" sz="1600" dirty="0"/>
              <a:t>Indian exporters need to be social and labour compliant to get into TPP. Thus Government should encourage exporters adhere to social and labour compliances by giving them incentives</a:t>
            </a:r>
          </a:p>
          <a:p>
            <a:pPr algn="just">
              <a:lnSpc>
                <a:spcPct val="150000"/>
              </a:lnSpc>
              <a:buFont typeface="Arial" panose="020B0604020202020204" pitchFamily="34" charset="0"/>
              <a:buChar char="•"/>
            </a:pPr>
            <a:endParaRPr lang="en-IN" sz="1600" b="1" dirty="0"/>
          </a:p>
          <a:p>
            <a:pPr algn="just">
              <a:lnSpc>
                <a:spcPct val="150000"/>
              </a:lnSpc>
              <a:buFont typeface="Arial" panose="020B0604020202020204" pitchFamily="34" charset="0"/>
              <a:buChar char="•"/>
            </a:pPr>
            <a:r>
              <a:rPr lang="en-IN" sz="1600" b="1" dirty="0" smtClean="0"/>
              <a:t>Launch of WTO compatible scheme</a:t>
            </a:r>
          </a:p>
          <a:p>
            <a:pPr marL="0" indent="354013" algn="just">
              <a:lnSpc>
                <a:spcPct val="150000"/>
              </a:lnSpc>
            </a:pPr>
            <a:r>
              <a:rPr lang="en-IN" sz="1600" dirty="0" smtClean="0"/>
              <a:t>India should launch WTO compatible incentive schemes to restore the incentives</a:t>
            </a:r>
          </a:p>
          <a:p>
            <a:pPr algn="just">
              <a:lnSpc>
                <a:spcPct val="150000"/>
              </a:lnSpc>
              <a:buFont typeface="Arial" panose="020B0604020202020204" pitchFamily="34" charset="0"/>
              <a:buChar char="•"/>
            </a:pPr>
            <a:endParaRPr lang="en-IN" sz="1600" b="1" dirty="0"/>
          </a:p>
          <a:p>
            <a:pPr algn="just">
              <a:lnSpc>
                <a:spcPct val="150000"/>
              </a:lnSpc>
              <a:buFont typeface="Arial" panose="020B0604020202020204" pitchFamily="34" charset="0"/>
              <a:buChar char="•"/>
            </a:pPr>
            <a:r>
              <a:rPr lang="en-IN" sz="1600" b="1" dirty="0" smtClean="0"/>
              <a:t>Announcement of Interest Subvention </a:t>
            </a:r>
            <a:r>
              <a:rPr lang="en-IN" sz="1600" b="1" dirty="0" smtClean="0"/>
              <a:t>Scheme</a:t>
            </a:r>
          </a:p>
          <a:p>
            <a:pPr marL="355600" indent="0" algn="just">
              <a:lnSpc>
                <a:spcPct val="150000"/>
              </a:lnSpc>
            </a:pPr>
            <a:r>
              <a:rPr lang="en-IN" sz="1600" dirty="0" smtClean="0"/>
              <a:t>Interest </a:t>
            </a:r>
            <a:r>
              <a:rPr lang="en-IN" sz="1600" dirty="0"/>
              <a:t>subvention scheme for made ups and whole textile industry should be announced to lower down the cost of </a:t>
            </a:r>
            <a:r>
              <a:rPr lang="en-IN" sz="1600" dirty="0" smtClean="0"/>
              <a:t>finance.</a:t>
            </a:r>
            <a:endParaRPr lang="en-IN" sz="1600" dirty="0" smtClean="0"/>
          </a:p>
          <a:p>
            <a:pPr algn="just">
              <a:lnSpc>
                <a:spcPct val="150000"/>
              </a:lnSpc>
              <a:buFont typeface="Arial" panose="020B0604020202020204" pitchFamily="34" charset="0"/>
              <a:buChar char="•"/>
            </a:pPr>
            <a:endParaRPr lang="en-IN" sz="1600" b="1" dirty="0" smtClean="0"/>
          </a:p>
          <a:p>
            <a:pPr marL="0" indent="0" algn="just">
              <a:lnSpc>
                <a:spcPct val="150000"/>
              </a:lnSpc>
            </a:pPr>
            <a:endParaRPr lang="en-IN" sz="1600" dirty="0"/>
          </a:p>
        </p:txBody>
      </p:sp>
      <p:sp>
        <p:nvSpPr>
          <p:cNvPr id="6" name="Title 1"/>
          <p:cNvSpPr>
            <a:spLocks noGrp="1"/>
          </p:cNvSpPr>
          <p:nvPr>
            <p:ph type="title"/>
          </p:nvPr>
        </p:nvSpPr>
        <p:spPr>
          <a:xfrm>
            <a:off x="179512" y="476672"/>
            <a:ext cx="7696200" cy="609600"/>
          </a:xfrm>
        </p:spPr>
        <p:txBody>
          <a:bodyPr/>
          <a:lstStyle/>
          <a:p>
            <a:r>
              <a:rPr lang="en-IN" dirty="0" smtClean="0"/>
              <a:t>Strategy</a:t>
            </a:r>
            <a:endParaRPr lang="en-IN" dirty="0"/>
          </a:p>
        </p:txBody>
      </p:sp>
    </p:spTree>
    <p:extLst>
      <p:ext uri="{BB962C8B-B14F-4D97-AF65-F5344CB8AC3E}">
        <p14:creationId xmlns:p14="http://schemas.microsoft.com/office/powerpoint/2010/main" val="63881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9552" y="3140968"/>
            <a:ext cx="8147248" cy="1296144"/>
          </a:xfrm>
        </p:spPr>
        <p:txBody>
          <a:bodyPr/>
          <a:lstStyle/>
          <a:p>
            <a:pPr algn="ctr"/>
            <a:r>
              <a:rPr lang="en-IN" sz="3200" b="1" dirty="0" smtClean="0"/>
              <a:t>Thank you !!</a:t>
            </a:r>
            <a:endParaRPr lang="en-IN" sz="3200" b="1"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46</a:t>
            </a:fld>
            <a:endParaRPr lang="en-US"/>
          </a:p>
        </p:txBody>
      </p:sp>
    </p:spTree>
    <p:extLst>
      <p:ext uri="{BB962C8B-B14F-4D97-AF65-F5344CB8AC3E}">
        <p14:creationId xmlns:p14="http://schemas.microsoft.com/office/powerpoint/2010/main" val="412848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5</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2717223202"/>
              </p:ext>
            </p:extLst>
          </p:nvPr>
        </p:nvGraphicFramePr>
        <p:xfrm>
          <a:off x="5436096" y="1628800"/>
          <a:ext cx="4572000" cy="2960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756774113"/>
              </p:ext>
            </p:extLst>
          </p:nvPr>
        </p:nvGraphicFramePr>
        <p:xfrm>
          <a:off x="179512" y="1628800"/>
          <a:ext cx="5220072"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6"/>
          <p:cNvSpPr txBox="1"/>
          <p:nvPr/>
        </p:nvSpPr>
        <p:spPr>
          <a:xfrm>
            <a:off x="2915816" y="2318506"/>
            <a:ext cx="1200150" cy="200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1400" dirty="0"/>
              <a:t>6.6%</a:t>
            </a:r>
            <a:r>
              <a:rPr lang="en-IN" sz="1400" baseline="0" dirty="0"/>
              <a:t> </a:t>
            </a:r>
            <a:r>
              <a:rPr lang="en-IN" sz="1400" dirty="0"/>
              <a:t>CAGR</a:t>
            </a:r>
          </a:p>
        </p:txBody>
      </p:sp>
      <p:sp>
        <p:nvSpPr>
          <p:cNvPr id="15" name="TextBox 8"/>
          <p:cNvSpPr txBox="1"/>
          <p:nvPr/>
        </p:nvSpPr>
        <p:spPr>
          <a:xfrm>
            <a:off x="1094518" y="2296492"/>
            <a:ext cx="1200150" cy="200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1400" dirty="0"/>
              <a:t>5.9%</a:t>
            </a:r>
            <a:r>
              <a:rPr lang="en-IN" sz="1400" baseline="0" dirty="0"/>
              <a:t> </a:t>
            </a:r>
            <a:r>
              <a:rPr lang="en-IN" sz="1400" dirty="0"/>
              <a:t>CAGR</a:t>
            </a:r>
          </a:p>
        </p:txBody>
      </p:sp>
      <p:sp>
        <p:nvSpPr>
          <p:cNvPr id="16" name="TextBox 9"/>
          <p:cNvSpPr txBox="1"/>
          <p:nvPr/>
        </p:nvSpPr>
        <p:spPr>
          <a:xfrm>
            <a:off x="179512" y="1724729"/>
            <a:ext cx="648072" cy="19050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dirty="0"/>
              <a:t>US$</a:t>
            </a:r>
            <a:r>
              <a:rPr lang="en-IN" baseline="0" dirty="0"/>
              <a:t> bn</a:t>
            </a:r>
            <a:endParaRPr lang="en-IN" dirty="0"/>
          </a:p>
        </p:txBody>
      </p:sp>
      <p:sp>
        <p:nvSpPr>
          <p:cNvPr id="17"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Global Textile Market</a:t>
            </a:r>
            <a:endParaRPr lang="en-IN" dirty="0"/>
          </a:p>
        </p:txBody>
      </p:sp>
      <p:sp>
        <p:nvSpPr>
          <p:cNvPr id="7" name="TextBox 6"/>
          <p:cNvSpPr txBox="1"/>
          <p:nvPr/>
        </p:nvSpPr>
        <p:spPr>
          <a:xfrm>
            <a:off x="251520" y="5373216"/>
            <a:ext cx="8568952" cy="646331"/>
          </a:xfrm>
          <a:prstGeom prst="rect">
            <a:avLst/>
          </a:prstGeom>
          <a:noFill/>
        </p:spPr>
        <p:txBody>
          <a:bodyPr wrap="square" rtlCol="0">
            <a:spAutoFit/>
          </a:bodyPr>
          <a:lstStyle/>
          <a:p>
            <a:r>
              <a:rPr lang="en-IN" dirty="0">
                <a:latin typeface="+mn-lt"/>
              </a:rPr>
              <a:t>Global textile and apparel trade recovered in 2013 and is expected to grow @ 6.6% for next 7 years and reach a size of US$ 1.18 trillion by 2020</a:t>
            </a:r>
          </a:p>
        </p:txBody>
      </p:sp>
      <p:sp>
        <p:nvSpPr>
          <p:cNvPr id="19" name="TextBox 18"/>
          <p:cNvSpPr txBox="1"/>
          <p:nvPr/>
        </p:nvSpPr>
        <p:spPr>
          <a:xfrm>
            <a:off x="152566" y="6237312"/>
            <a:ext cx="8568952" cy="400110"/>
          </a:xfrm>
          <a:prstGeom prst="rect">
            <a:avLst/>
          </a:prstGeom>
          <a:noFill/>
        </p:spPr>
        <p:txBody>
          <a:bodyPr wrap="square" rtlCol="0">
            <a:spAutoFit/>
          </a:bodyPr>
          <a:lstStyle/>
          <a:p>
            <a:endParaRPr lang="en-IN" sz="1000" dirty="0">
              <a:latin typeface="+mn-lt"/>
            </a:endParaRPr>
          </a:p>
          <a:p>
            <a:r>
              <a:rPr lang="en-IN" sz="1000" dirty="0">
                <a:latin typeface="+mn-lt"/>
              </a:rPr>
              <a:t>Source: UN </a:t>
            </a:r>
            <a:r>
              <a:rPr lang="en-IN" sz="1000" dirty="0" err="1">
                <a:latin typeface="+mn-lt"/>
              </a:rPr>
              <a:t>Comtrade</a:t>
            </a:r>
            <a:r>
              <a:rPr lang="en-IN" sz="1000" dirty="0">
                <a:latin typeface="+mn-lt"/>
              </a:rPr>
              <a:t>, CII Knowledge report and </a:t>
            </a:r>
            <a:r>
              <a:rPr lang="en-IN" sz="1000" dirty="0" err="1">
                <a:latin typeface="+mn-lt"/>
              </a:rPr>
              <a:t>Wisedge</a:t>
            </a:r>
            <a:r>
              <a:rPr lang="en-IN" sz="1000" dirty="0">
                <a:latin typeface="+mn-lt"/>
              </a:rPr>
              <a:t> Analysis </a:t>
            </a:r>
          </a:p>
        </p:txBody>
      </p:sp>
    </p:spTree>
    <p:extLst>
      <p:ext uri="{BB962C8B-B14F-4D97-AF65-F5344CB8AC3E}">
        <p14:creationId xmlns:p14="http://schemas.microsoft.com/office/powerpoint/2010/main" val="2199674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6</a:t>
            </a:fld>
            <a:endParaRPr lang="en-US"/>
          </a:p>
        </p:txBody>
      </p:sp>
      <p:sp>
        <p:nvSpPr>
          <p:cNvPr id="7" name="TextBox 6"/>
          <p:cNvSpPr txBox="1"/>
          <p:nvPr/>
        </p:nvSpPr>
        <p:spPr>
          <a:xfrm>
            <a:off x="395536" y="5589240"/>
            <a:ext cx="8424936" cy="646331"/>
          </a:xfrm>
          <a:prstGeom prst="rect">
            <a:avLst/>
          </a:prstGeom>
          <a:noFill/>
        </p:spPr>
        <p:txBody>
          <a:bodyPr wrap="square" rtlCol="0">
            <a:spAutoFit/>
          </a:bodyPr>
          <a:lstStyle/>
          <a:p>
            <a:r>
              <a:rPr lang="en-IN" dirty="0">
                <a:latin typeface="+mn-lt"/>
              </a:rPr>
              <a:t>Home textiles / made-ups trade has grown at a steady pace with bed linen having the highest trade share and higher growth in Blankets</a:t>
            </a:r>
          </a:p>
        </p:txBody>
      </p:sp>
      <p:sp>
        <p:nvSpPr>
          <p:cNvPr id="8"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t>Steady </a:t>
            </a:r>
            <a:r>
              <a:rPr lang="en-IN" dirty="0"/>
              <a:t>Growth in </a:t>
            </a:r>
            <a:r>
              <a:rPr lang="en-IN" dirty="0" smtClean="0"/>
              <a:t>Made Ups Global Trade </a:t>
            </a:r>
            <a:endParaRPr lang="en-IN" dirty="0"/>
          </a:p>
        </p:txBody>
      </p:sp>
      <p:graphicFrame>
        <p:nvGraphicFramePr>
          <p:cNvPr id="2" name="Table 1"/>
          <p:cNvGraphicFramePr>
            <a:graphicFrameLocks noGrp="1"/>
          </p:cNvGraphicFramePr>
          <p:nvPr>
            <p:extLst>
              <p:ext uri="{D42A27DB-BD31-4B8C-83A1-F6EECF244321}">
                <p14:modId xmlns:p14="http://schemas.microsoft.com/office/powerpoint/2010/main" val="4021615315"/>
              </p:ext>
            </p:extLst>
          </p:nvPr>
        </p:nvGraphicFramePr>
        <p:xfrm>
          <a:off x="7164288" y="2132856"/>
          <a:ext cx="1224136" cy="2330532"/>
        </p:xfrm>
        <a:graphic>
          <a:graphicData uri="http://schemas.openxmlformats.org/drawingml/2006/table">
            <a:tbl>
              <a:tblPr>
                <a:tableStyleId>{5C22544A-7EE6-4342-B048-85BDC9FD1C3A}</a:tableStyleId>
              </a:tblPr>
              <a:tblGrid>
                <a:gridCol w="1224136"/>
              </a:tblGrid>
              <a:tr h="500646">
                <a:tc>
                  <a:txBody>
                    <a:bodyPr/>
                    <a:lstStyle/>
                    <a:p>
                      <a:pPr algn="ctr" fontAlgn="b"/>
                      <a:r>
                        <a:rPr lang="en-IN" sz="1400" u="none" strike="noStrike" dirty="0">
                          <a:effectLst/>
                        </a:rPr>
                        <a:t>CAGR 2005-12</a:t>
                      </a:r>
                      <a:endParaRPr lang="en-IN" sz="1400" b="0" i="0" u="none" strike="noStrike" dirty="0">
                        <a:solidFill>
                          <a:srgbClr val="000000"/>
                        </a:solidFill>
                        <a:effectLst/>
                        <a:latin typeface="Calibri"/>
                      </a:endParaRPr>
                    </a:p>
                  </a:txBody>
                  <a:tcPr marL="9525" marR="9525" marT="9525" marB="0" anchor="ctr">
                    <a:noFill/>
                  </a:tcPr>
                </a:tc>
              </a:tr>
              <a:tr h="291442">
                <a:tc>
                  <a:txBody>
                    <a:bodyPr/>
                    <a:lstStyle/>
                    <a:p>
                      <a:pPr algn="ctr" fontAlgn="b"/>
                      <a:r>
                        <a:rPr lang="en-IN" sz="1400" u="none" strike="noStrike" dirty="0">
                          <a:effectLst/>
                        </a:rPr>
                        <a:t>5%</a:t>
                      </a:r>
                      <a:endParaRPr lang="en-IN" sz="1400" b="0" i="0" u="none" strike="noStrike" dirty="0">
                        <a:solidFill>
                          <a:srgbClr val="000000"/>
                        </a:solidFill>
                        <a:effectLst/>
                        <a:latin typeface="Calibri"/>
                      </a:endParaRPr>
                    </a:p>
                  </a:txBody>
                  <a:tcPr marL="9525" marR="9525" marT="9525" marB="0" anchor="ctr">
                    <a:noFill/>
                  </a:tcPr>
                </a:tc>
              </a:tr>
              <a:tr h="432048">
                <a:tc>
                  <a:txBody>
                    <a:bodyPr/>
                    <a:lstStyle/>
                    <a:p>
                      <a:pPr algn="ctr" fontAlgn="b"/>
                      <a:r>
                        <a:rPr lang="en-IN" sz="1400" u="none" strike="noStrike" dirty="0">
                          <a:effectLst/>
                        </a:rPr>
                        <a:t>7%</a:t>
                      </a:r>
                      <a:endParaRPr lang="en-IN" sz="1400" b="0" i="0" u="none" strike="noStrike" dirty="0">
                        <a:solidFill>
                          <a:srgbClr val="000000"/>
                        </a:solidFill>
                        <a:effectLst/>
                        <a:latin typeface="Calibri"/>
                      </a:endParaRPr>
                    </a:p>
                  </a:txBody>
                  <a:tcPr marL="9525" marR="9525" marT="9525" marB="0" anchor="ctr">
                    <a:noFill/>
                  </a:tcPr>
                </a:tc>
              </a:tr>
              <a:tr h="276599">
                <a:tc>
                  <a:txBody>
                    <a:bodyPr/>
                    <a:lstStyle/>
                    <a:p>
                      <a:pPr algn="ctr" fontAlgn="b"/>
                      <a:r>
                        <a:rPr lang="en-IN" sz="1400" u="none" strike="noStrike">
                          <a:effectLst/>
                        </a:rPr>
                        <a:t>6%</a:t>
                      </a:r>
                      <a:endParaRPr lang="en-IN" sz="1400" b="0" i="0" u="none" strike="noStrike">
                        <a:solidFill>
                          <a:srgbClr val="000000"/>
                        </a:solidFill>
                        <a:effectLst/>
                        <a:latin typeface="Calibri"/>
                      </a:endParaRPr>
                    </a:p>
                  </a:txBody>
                  <a:tcPr marL="9525" marR="9525" marT="9525" marB="0" anchor="ctr">
                    <a:noFill/>
                  </a:tcPr>
                </a:tc>
              </a:tr>
              <a:tr h="276599">
                <a:tc>
                  <a:txBody>
                    <a:bodyPr/>
                    <a:lstStyle/>
                    <a:p>
                      <a:pPr algn="ctr" fontAlgn="b"/>
                      <a:r>
                        <a:rPr lang="en-IN" sz="1400" u="none" strike="noStrike">
                          <a:effectLst/>
                        </a:rPr>
                        <a:t>6%</a:t>
                      </a:r>
                      <a:endParaRPr lang="en-IN" sz="1400" b="0" i="0" u="none" strike="noStrike">
                        <a:solidFill>
                          <a:srgbClr val="000000"/>
                        </a:solidFill>
                        <a:effectLst/>
                        <a:latin typeface="Calibri"/>
                      </a:endParaRPr>
                    </a:p>
                  </a:txBody>
                  <a:tcPr marL="9525" marR="9525" marT="9525" marB="0" anchor="ctr">
                    <a:noFill/>
                  </a:tcPr>
                </a:tc>
              </a:tr>
              <a:tr h="276599">
                <a:tc>
                  <a:txBody>
                    <a:bodyPr/>
                    <a:lstStyle/>
                    <a:p>
                      <a:pPr algn="ctr" fontAlgn="b"/>
                      <a:r>
                        <a:rPr lang="en-IN" sz="1400" u="none" strike="noStrike">
                          <a:effectLst/>
                        </a:rPr>
                        <a:t>10%</a:t>
                      </a:r>
                      <a:endParaRPr lang="en-IN" sz="1400" b="0" i="0" u="none" strike="noStrike">
                        <a:solidFill>
                          <a:srgbClr val="000000"/>
                        </a:solidFill>
                        <a:effectLst/>
                        <a:latin typeface="Calibri"/>
                      </a:endParaRPr>
                    </a:p>
                  </a:txBody>
                  <a:tcPr marL="9525" marR="9525" marT="9525" marB="0" anchor="ctr">
                    <a:noFill/>
                  </a:tcPr>
                </a:tc>
              </a:tr>
              <a:tr h="276599">
                <a:tc>
                  <a:txBody>
                    <a:bodyPr/>
                    <a:lstStyle/>
                    <a:p>
                      <a:pPr algn="ctr" fontAlgn="b"/>
                      <a:r>
                        <a:rPr lang="en-IN" sz="1400" u="none" strike="noStrike" dirty="0">
                          <a:effectLst/>
                        </a:rPr>
                        <a:t>6%</a:t>
                      </a:r>
                      <a:endParaRPr lang="en-IN" sz="1400" b="0" i="0" u="none" strike="noStrike" dirty="0">
                        <a:solidFill>
                          <a:srgbClr val="000000"/>
                        </a:solidFill>
                        <a:effectLst/>
                        <a:latin typeface="Calibri"/>
                      </a:endParaRPr>
                    </a:p>
                  </a:txBody>
                  <a:tcPr marL="9525" marR="9525" marT="9525" marB="0" anchor="ctr">
                    <a:noFill/>
                  </a:tcPr>
                </a:tc>
              </a:tr>
            </a:tbl>
          </a:graphicData>
        </a:graphic>
      </p:graphicFrame>
      <p:sp>
        <p:nvSpPr>
          <p:cNvPr id="3" name="TextBox 2"/>
          <p:cNvSpPr txBox="1"/>
          <p:nvPr/>
        </p:nvSpPr>
        <p:spPr>
          <a:xfrm>
            <a:off x="0" y="6458264"/>
            <a:ext cx="6336704" cy="230832"/>
          </a:xfrm>
          <a:prstGeom prst="rect">
            <a:avLst/>
          </a:prstGeom>
          <a:noFill/>
        </p:spPr>
        <p:txBody>
          <a:bodyPr wrap="square" rtlCol="0">
            <a:spAutoFit/>
          </a:bodyPr>
          <a:lstStyle/>
          <a:p>
            <a:r>
              <a:rPr lang="en-IN" sz="900" dirty="0">
                <a:latin typeface="+mn-lt"/>
              </a:rPr>
              <a:t>Source: UN </a:t>
            </a:r>
            <a:r>
              <a:rPr lang="en-IN" sz="900" dirty="0" err="1">
                <a:latin typeface="+mn-lt"/>
              </a:rPr>
              <a:t>Comtrade</a:t>
            </a:r>
            <a:endParaRPr lang="en-IN" sz="900" dirty="0">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3350058630"/>
              </p:ext>
            </p:extLst>
          </p:nvPr>
        </p:nvGraphicFramePr>
        <p:xfrm>
          <a:off x="395536" y="1340768"/>
          <a:ext cx="712879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95536" y="6237312"/>
            <a:ext cx="6336704" cy="261610"/>
          </a:xfrm>
          <a:prstGeom prst="rect">
            <a:avLst/>
          </a:prstGeom>
          <a:noFill/>
        </p:spPr>
        <p:txBody>
          <a:bodyPr wrap="square" rtlCol="0">
            <a:spAutoFit/>
          </a:bodyPr>
          <a:lstStyle/>
          <a:p>
            <a:r>
              <a:rPr lang="en-IN" sz="1100" dirty="0" smtClean="0">
                <a:latin typeface="+mn-lt"/>
              </a:rPr>
              <a:t>*Data for 2013 and 2014 is being extrapolated on the basis of CAGR 2005-12</a:t>
            </a:r>
            <a:endParaRPr lang="en-IN" sz="1100" dirty="0">
              <a:latin typeface="+mn-lt"/>
            </a:endParaRPr>
          </a:p>
        </p:txBody>
      </p:sp>
    </p:spTree>
    <p:extLst>
      <p:ext uri="{BB962C8B-B14F-4D97-AF65-F5344CB8AC3E}">
        <p14:creationId xmlns:p14="http://schemas.microsoft.com/office/powerpoint/2010/main" val="2974122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7</a:t>
            </a:fld>
            <a:endParaRPr lang="en-US"/>
          </a:p>
        </p:txBody>
      </p:sp>
      <p:sp>
        <p:nvSpPr>
          <p:cNvPr id="5"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t>Made Ups</a:t>
            </a:r>
            <a:r>
              <a:rPr lang="en-US" altLang="en-US" dirty="0"/>
              <a:t> </a:t>
            </a:r>
            <a:r>
              <a:rPr lang="en-US" altLang="en-US" dirty="0" smtClean="0"/>
              <a:t>Exports Leadership - FY2012-13</a:t>
            </a:r>
            <a:endParaRPr lang="en-IN" dirty="0"/>
          </a:p>
        </p:txBody>
      </p:sp>
      <p:graphicFrame>
        <p:nvGraphicFramePr>
          <p:cNvPr id="8" name="Chart 7"/>
          <p:cNvGraphicFramePr>
            <a:graphicFrameLocks/>
          </p:cNvGraphicFramePr>
          <p:nvPr>
            <p:extLst>
              <p:ext uri="{D42A27DB-BD31-4B8C-83A1-F6EECF244321}">
                <p14:modId xmlns:p14="http://schemas.microsoft.com/office/powerpoint/2010/main" val="4111862850"/>
              </p:ext>
            </p:extLst>
          </p:nvPr>
        </p:nvGraphicFramePr>
        <p:xfrm>
          <a:off x="0" y="1086272"/>
          <a:ext cx="9144000" cy="4863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7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10" dur="500"/>
                                        <p:tgtEl>
                                          <p:spTgt spid="8">
                                            <p:graphicEl>
                                              <a:chart seriesIdx="-4" categoryIdx="0"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13" dur="500"/>
                                        <p:tgtEl>
                                          <p:spTgt spid="8">
                                            <p:graphicEl>
                                              <a:chart seriesIdx="-4" categoryIdx="1" bldStep="category"/>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16" dur="500"/>
                                        <p:tgtEl>
                                          <p:spTgt spid="8">
                                            <p:graphicEl>
                                              <a:chart seriesIdx="-4" categoryIdx="2" bldStep="category"/>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19" dur="500"/>
                                        <p:tgtEl>
                                          <p:spTgt spid="8">
                                            <p:graphicEl>
                                              <a:chart seriesIdx="-4" categoryIdx="3" bldStep="category"/>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ipe(down)">
                                      <p:cBhvr>
                                        <p:cTn id="22" dur="1000"/>
                                        <p:tgtEl>
                                          <p:spTgt spid="8">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8</a:t>
            </a:fld>
            <a:endParaRPr lang="en-US"/>
          </a:p>
        </p:txBody>
      </p:sp>
      <p:sp>
        <p:nvSpPr>
          <p:cNvPr id="6" name="Title 1"/>
          <p:cNvSpPr txBox="1">
            <a:spLocks/>
          </p:cNvSpPr>
          <p:nvPr/>
        </p:nvSpPr>
        <p:spPr bwMode="auto">
          <a:xfrm>
            <a:off x="179512" y="476672"/>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mn-lt"/>
                <a:ea typeface="+mj-ea"/>
                <a:cs typeface="+mj-cs"/>
              </a:defRPr>
            </a:lvl1pPr>
            <a:lvl2pPr algn="l" rtl="0" eaLnBrk="1" fontAlgn="base" hangingPunct="1">
              <a:spcBef>
                <a:spcPct val="0"/>
              </a:spcBef>
              <a:spcAft>
                <a:spcPct val="0"/>
              </a:spcAft>
              <a:defRPr sz="2500" b="1">
                <a:solidFill>
                  <a:schemeClr val="tx1"/>
                </a:solidFill>
                <a:latin typeface="Calibri" pitchFamily="34" charset="0"/>
              </a:defRPr>
            </a:lvl2pPr>
            <a:lvl3pPr algn="l" rtl="0" eaLnBrk="1" fontAlgn="base" hangingPunct="1">
              <a:spcBef>
                <a:spcPct val="0"/>
              </a:spcBef>
              <a:spcAft>
                <a:spcPct val="0"/>
              </a:spcAft>
              <a:defRPr sz="2500" b="1">
                <a:solidFill>
                  <a:schemeClr val="tx1"/>
                </a:solidFill>
                <a:latin typeface="Calibri" pitchFamily="34" charset="0"/>
              </a:defRPr>
            </a:lvl3pPr>
            <a:lvl4pPr algn="l" rtl="0" eaLnBrk="1" fontAlgn="base" hangingPunct="1">
              <a:spcBef>
                <a:spcPct val="0"/>
              </a:spcBef>
              <a:spcAft>
                <a:spcPct val="0"/>
              </a:spcAft>
              <a:defRPr sz="2500" b="1">
                <a:solidFill>
                  <a:schemeClr val="tx1"/>
                </a:solidFill>
                <a:latin typeface="Calibri" pitchFamily="34" charset="0"/>
              </a:defRPr>
            </a:lvl4pPr>
            <a:lvl5pPr algn="l" rtl="0" eaLnBrk="1" fontAlgn="base" hangingPunct="1">
              <a:spcBef>
                <a:spcPct val="0"/>
              </a:spcBef>
              <a:spcAft>
                <a:spcPct val="0"/>
              </a:spcAft>
              <a:defRPr sz="25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a:t>China’s GDP Per Capita</a:t>
            </a:r>
            <a:endParaRPr lang="en-IN" dirty="0"/>
          </a:p>
        </p:txBody>
      </p:sp>
      <p:graphicFrame>
        <p:nvGraphicFramePr>
          <p:cNvPr id="8" name="Chart 7"/>
          <p:cNvGraphicFramePr>
            <a:graphicFrameLocks/>
          </p:cNvGraphicFramePr>
          <p:nvPr>
            <p:extLst>
              <p:ext uri="{D42A27DB-BD31-4B8C-83A1-F6EECF244321}">
                <p14:modId xmlns:p14="http://schemas.microsoft.com/office/powerpoint/2010/main" val="4196081951"/>
              </p:ext>
            </p:extLst>
          </p:nvPr>
        </p:nvGraphicFramePr>
        <p:xfrm>
          <a:off x="287524" y="992673"/>
          <a:ext cx="8352927"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07504" y="5805264"/>
            <a:ext cx="8712968" cy="646331"/>
          </a:xfrm>
          <a:prstGeom prst="rect">
            <a:avLst/>
          </a:prstGeom>
        </p:spPr>
        <p:txBody>
          <a:bodyPr wrap="square">
            <a:spAutoFit/>
          </a:bodyPr>
          <a:lstStyle/>
          <a:p>
            <a:r>
              <a:rPr lang="en-IN" sz="1200" dirty="0">
                <a:latin typeface="+mn-lt"/>
              </a:rPr>
              <a:t>GDP per capita is gross domestic product divided by midyear population.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 Data are in current U.S. dollars.</a:t>
            </a:r>
          </a:p>
        </p:txBody>
      </p:sp>
      <p:sp>
        <p:nvSpPr>
          <p:cNvPr id="13" name="Rectangle 12"/>
          <p:cNvSpPr/>
          <p:nvPr/>
        </p:nvSpPr>
        <p:spPr>
          <a:xfrm>
            <a:off x="35496" y="6438528"/>
            <a:ext cx="1245854" cy="230832"/>
          </a:xfrm>
          <a:prstGeom prst="rect">
            <a:avLst/>
          </a:prstGeom>
        </p:spPr>
        <p:txBody>
          <a:bodyPr wrap="none">
            <a:spAutoFit/>
          </a:bodyPr>
          <a:lstStyle/>
          <a:p>
            <a:r>
              <a:rPr lang="en-IN" sz="900" dirty="0" smtClean="0">
                <a:latin typeface="+mn-lt"/>
              </a:rPr>
              <a:t>Source: worldbank.org</a:t>
            </a:r>
            <a:endParaRPr lang="en-IN" sz="900" dirty="0">
              <a:latin typeface="+mn-lt"/>
            </a:endParaRPr>
          </a:p>
        </p:txBody>
      </p:sp>
    </p:spTree>
    <p:extLst>
      <p:ext uri="{BB962C8B-B14F-4D97-AF65-F5344CB8AC3E}">
        <p14:creationId xmlns:p14="http://schemas.microsoft.com/office/powerpoint/2010/main" val="16630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9" dur="500"/>
                                        <p:tgtEl>
                                          <p:spTgt spid="8">
                                            <p:graphicEl>
                                              <a:chart seriesIdx="0" categoryIdx="-4" bldStep="series"/>
                                            </p:graphic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696200" cy="609600"/>
          </a:xfrm>
        </p:spPr>
        <p:txBody>
          <a:bodyPr/>
          <a:lstStyle/>
          <a:p>
            <a:r>
              <a:rPr lang="en-IN" dirty="0" smtClean="0"/>
              <a:t>Agenda</a:t>
            </a:r>
            <a:endParaRPr lang="en-IN" dirty="0"/>
          </a:p>
        </p:txBody>
      </p:sp>
      <p:sp>
        <p:nvSpPr>
          <p:cNvPr id="3" name="Text Placeholder 2"/>
          <p:cNvSpPr>
            <a:spLocks noGrp="1"/>
          </p:cNvSpPr>
          <p:nvPr>
            <p:ph type="body" sz="quarter" idx="11"/>
          </p:nvPr>
        </p:nvSpPr>
        <p:spPr>
          <a:xfrm>
            <a:off x="371168" y="1668016"/>
            <a:ext cx="7696200" cy="1905000"/>
          </a:xfrm>
        </p:spPr>
        <p:txBody>
          <a:bodyPr anchor="t"/>
          <a:lstStyle/>
          <a:p>
            <a:pPr marL="457200" indent="-457200">
              <a:lnSpc>
                <a:spcPct val="200000"/>
              </a:lnSpc>
              <a:buFont typeface="+mj-lt"/>
              <a:buAutoNum type="arabicPeriod"/>
            </a:pPr>
            <a:r>
              <a:rPr lang="en-IN" sz="2400" dirty="0" smtClean="0"/>
              <a:t>Learning from China’s Strategy</a:t>
            </a:r>
          </a:p>
          <a:p>
            <a:pPr marL="457200" indent="-457200">
              <a:lnSpc>
                <a:spcPct val="200000"/>
              </a:lnSpc>
              <a:buFont typeface="+mj-lt"/>
              <a:buAutoNum type="arabicPeriod"/>
            </a:pPr>
            <a:r>
              <a:rPr lang="en-IN" sz="2400" dirty="0" smtClean="0"/>
              <a:t>Shifting International Trade Pattern</a:t>
            </a:r>
          </a:p>
          <a:p>
            <a:pPr marL="457200" indent="-457200">
              <a:lnSpc>
                <a:spcPct val="200000"/>
              </a:lnSpc>
              <a:buFont typeface="+mj-lt"/>
              <a:buAutoNum type="arabicPeriod"/>
            </a:pPr>
            <a:r>
              <a:rPr lang="en-IN" sz="2400" dirty="0" smtClean="0"/>
              <a:t>India’s Strategy</a:t>
            </a:r>
          </a:p>
          <a:p>
            <a:pPr marL="457200" indent="-457200">
              <a:lnSpc>
                <a:spcPct val="200000"/>
              </a:lnSpc>
              <a:buFont typeface="+mj-lt"/>
              <a:buAutoNum type="arabicPeriod"/>
            </a:pPr>
            <a:endParaRPr lang="en-IN" sz="2400" dirty="0"/>
          </a:p>
        </p:txBody>
      </p:sp>
      <p:sp>
        <p:nvSpPr>
          <p:cNvPr id="4" name="Slide Number Placeholder 3"/>
          <p:cNvSpPr>
            <a:spLocks noGrp="1"/>
          </p:cNvSpPr>
          <p:nvPr>
            <p:ph type="sldNum" sz="quarter" idx="14"/>
          </p:nvPr>
        </p:nvSpPr>
        <p:spPr/>
        <p:txBody>
          <a:bodyPr/>
          <a:lstStyle/>
          <a:p>
            <a:pPr>
              <a:defRPr/>
            </a:pPr>
            <a:fld id="{EEA953A1-2DD4-45FE-82EA-3A887A6C4007}" type="slidenum">
              <a:rPr lang="en-US" smtClean="0"/>
              <a:pPr>
                <a:defRPr/>
              </a:pPr>
              <a:t>9</a:t>
            </a:fld>
            <a:endParaRPr lang="en-US"/>
          </a:p>
        </p:txBody>
      </p:sp>
    </p:spTree>
    <p:extLst>
      <p:ext uri="{BB962C8B-B14F-4D97-AF65-F5344CB8AC3E}">
        <p14:creationId xmlns:p14="http://schemas.microsoft.com/office/powerpoint/2010/main" val="2322744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6472</TotalTime>
  <Words>2385</Words>
  <Application>Microsoft Office PowerPoint</Application>
  <PresentationFormat>On-screen Show (4:3)</PresentationFormat>
  <Paragraphs>660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vt:lpstr>
      <vt:lpstr>PowerPoint Presentation</vt:lpstr>
      <vt:lpstr>Significance of 2015 for Global Textile Industry</vt:lpstr>
      <vt:lpstr>PowerPoint Presentation</vt:lpstr>
      <vt:lpstr>PowerPoint Presentation</vt:lpstr>
      <vt:lpstr>PowerPoint Presentation</vt:lpstr>
      <vt:lpstr>PowerPoint Presentation</vt:lpstr>
      <vt:lpstr>PowerPoint Presentation</vt:lpstr>
      <vt:lpstr>PowerPoint Presentation</vt:lpstr>
      <vt:lpstr>Agenda</vt:lpstr>
      <vt:lpstr>Agenda</vt:lpstr>
      <vt:lpstr>PowerPoint Presentation</vt:lpstr>
      <vt:lpstr>China – 2005 to 2015</vt:lpstr>
      <vt:lpstr>PowerPoint Presentation</vt:lpstr>
      <vt:lpstr>China’s Strategy</vt:lpstr>
      <vt:lpstr>China’s Strategy</vt:lpstr>
      <vt:lpstr>PowerPoint Presentation</vt:lpstr>
      <vt:lpstr>Skill Development: The Chinese Model</vt:lpstr>
      <vt:lpstr>Number of Vocational Training Institutions and Trainees in 2006 </vt:lpstr>
      <vt:lpstr>Sources of Educational Funds</vt:lpstr>
      <vt:lpstr>Agenda</vt:lpstr>
      <vt:lpstr>Shifting International Trade Pattern</vt:lpstr>
      <vt:lpstr>Shifting International Trade Pattern</vt:lpstr>
      <vt:lpstr>PowerPoint Presentation</vt:lpstr>
      <vt:lpstr>PowerPoint Presentation</vt:lpstr>
      <vt:lpstr>PowerPoint Presentation</vt:lpstr>
      <vt:lpstr>PowerPoint Presentation</vt:lpstr>
      <vt:lpstr>PowerPoint Presentation</vt:lpstr>
      <vt:lpstr>Utility cost comparison</vt:lpstr>
      <vt:lpstr>Utility cost comparison</vt:lpstr>
      <vt:lpstr>Agenda</vt:lpstr>
      <vt:lpstr>India’s Strategy</vt:lpstr>
      <vt:lpstr>Adverse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vt:lpstr>
      <vt:lpstr>Strategy</vt:lpstr>
      <vt:lpstr>Strategy</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Chiplunkar</dc:creator>
  <cp:lastModifiedBy>Rahul Chiplunkar</cp:lastModifiedBy>
  <cp:revision>244</cp:revision>
  <cp:lastPrinted>2015-04-07T06:19:43Z</cp:lastPrinted>
  <dcterms:created xsi:type="dcterms:W3CDTF">2015-04-02T14:28:17Z</dcterms:created>
  <dcterms:modified xsi:type="dcterms:W3CDTF">2015-04-07T08:57:00Z</dcterms:modified>
</cp:coreProperties>
</file>