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7FF"/>
    <a:srgbClr val="E5F5FF"/>
    <a:srgbClr val="CCECFF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21B5-1758-4C2B-86F1-BAC6F76F0023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F72E-C26C-4A61-8985-80289460533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20" t="2402" r="2188" b="82429"/>
          <a:stretch/>
        </p:blipFill>
        <p:spPr bwMode="auto">
          <a:xfrm>
            <a:off x="10704837" y="0"/>
            <a:ext cx="1487163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77055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21B5-1758-4C2B-86F1-BAC6F76F0023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F72E-C26C-4A61-8985-802894605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588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21B5-1758-4C2B-86F1-BAC6F76F0023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F72E-C26C-4A61-8985-802894605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001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21B5-1758-4C2B-86F1-BAC6F76F0023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F72E-C26C-4A61-8985-802894605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926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21B5-1758-4C2B-86F1-BAC6F76F0023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F72E-C26C-4A61-8985-802894605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909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21B5-1758-4C2B-86F1-BAC6F76F0023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F72E-C26C-4A61-8985-802894605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402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21B5-1758-4C2B-86F1-BAC6F76F0023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F72E-C26C-4A61-8985-802894605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35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21B5-1758-4C2B-86F1-BAC6F76F0023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F72E-C26C-4A61-8985-802894605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530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21B5-1758-4C2B-86F1-BAC6F76F0023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F72E-C26C-4A61-8985-802894605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7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21B5-1758-4C2B-86F1-BAC6F76F0023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F72E-C26C-4A61-8985-802894605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136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21B5-1758-4C2B-86F1-BAC6F76F0023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9F72E-C26C-4A61-8985-802894605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037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121B5-1758-4C2B-86F1-BAC6F76F0023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9F72E-C26C-4A61-8985-802894605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617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13" Type="http://schemas.openxmlformats.org/officeDocument/2006/relationships/image" Target="../media/image13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png"/><Relationship Id="rId17" Type="http://schemas.openxmlformats.org/officeDocument/2006/relationships/image" Target="../media/image15.png"/><Relationship Id="rId2" Type="http://schemas.openxmlformats.org/officeDocument/2006/relationships/image" Target="../media/image2.jpeg"/><Relationship Id="rId16" Type="http://schemas.microsoft.com/office/2007/relationships/hdphoto" Target="../media/hdphoto2.wdp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11" Type="http://schemas.openxmlformats.org/officeDocument/2006/relationships/image" Target="../media/image11.png"/><Relationship Id="rId5" Type="http://schemas.openxmlformats.org/officeDocument/2006/relationships/image" Target="../media/image5.jpeg"/><Relationship Id="rId15" Type="http://schemas.openxmlformats.org/officeDocument/2006/relationships/image" Target="../media/image14.pn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:\DEB_7160-001.JPG"/>
          <p:cNvPicPr/>
          <p:nvPr/>
        </p:nvPicPr>
        <p:blipFill rotWithShape="1">
          <a:blip r:embed="rId2" cstate="print"/>
          <a:srcRect l="4324" t="3200" r="4866" b="2800"/>
          <a:stretch/>
        </p:blipFill>
        <p:spPr bwMode="auto">
          <a:xfrm>
            <a:off x="40341" y="3375211"/>
            <a:ext cx="2407023" cy="20977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1" y="1149829"/>
            <a:ext cx="3253306" cy="19543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42" y="1163276"/>
            <a:ext cx="2550458" cy="19408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2822" y="1149829"/>
            <a:ext cx="3132284" cy="19632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9411" y="1163276"/>
            <a:ext cx="2931460" cy="19220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212" y="3398738"/>
            <a:ext cx="3227294" cy="20610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2871" y="3396768"/>
            <a:ext cx="2940423" cy="20886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2976" y="3396786"/>
            <a:ext cx="3128683" cy="20627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30" name="Group 29"/>
          <p:cNvGrpSpPr/>
          <p:nvPr/>
        </p:nvGrpSpPr>
        <p:grpSpPr>
          <a:xfrm>
            <a:off x="29354" y="5540187"/>
            <a:ext cx="12135752" cy="1290917"/>
            <a:chOff x="29354" y="5540187"/>
            <a:chExt cx="12135752" cy="1290917"/>
          </a:xfrm>
        </p:grpSpPr>
        <p:pic>
          <p:nvPicPr>
            <p:cNvPr id="24" name="Picture 23" descr="11 ALH Druva.png"/>
            <p:cNvPicPr>
              <a:picLocks noChangeAspect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177259" y="5746111"/>
              <a:ext cx="1806684" cy="1000701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5" name="Picture 10" descr="14 a Chatak Heli .png"/>
            <p:cNvPicPr>
              <a:picLocks noChangeAspect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21234927">
              <a:off x="29354" y="5746996"/>
              <a:ext cx="2260092" cy="92772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6" name="Picture 11" descr="14 Cheetah Helicopter copy.png"/>
            <p:cNvPicPr>
              <a:picLocks noChangeAspect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2095660" y="5540187"/>
              <a:ext cx="2024971" cy="119408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7" name="Picture 6" descr="H:\Helicopter Photos\AI2017\DSC_8485 copy.jpg"/>
            <p:cNvPicPr>
              <a:picLocks noChangeAspect="1" noChangeArrowheads="1"/>
            </p:cNvPicPr>
            <p:nvPr/>
          </p:nvPicPr>
          <p:blipFill rotWithShape="1">
            <a:blip r:embed="rId13" cstate="print"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backgroundRemoval t="17130" b="81713" l="6452" r="79724"/>
                      </a14:imgEffect>
                    </a14:imgLayer>
                  </a14:imgProps>
                </a:ext>
              </a:extLst>
            </a:blip>
            <a:srcRect l="7144" t="20871" r="19853" b="20289"/>
            <a:stretch/>
          </p:blipFill>
          <p:spPr bwMode="auto">
            <a:xfrm>
              <a:off x="7850228" y="5604619"/>
              <a:ext cx="2291291" cy="122648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8" name="Picture 1"/>
            <p:cNvPicPr>
              <a:picLocks noChangeAspect="1"/>
            </p:cNvPicPr>
            <p:nvPr/>
          </p:nvPicPr>
          <p:blipFill>
            <a:blip r:embed="rId15" cstate="print"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backgroundRemoval t="0" b="100000" l="1305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7353" y="5719711"/>
              <a:ext cx="1627811" cy="100381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/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34979" y="5621168"/>
              <a:ext cx="1930127" cy="1058537"/>
            </a:xfrm>
            <a:prstGeom prst="rect">
              <a:avLst/>
            </a:prstGeom>
          </p:spPr>
        </p:pic>
      </p:grpSp>
      <p:sp>
        <p:nvSpPr>
          <p:cNvPr id="31" name="Rectangle 5"/>
          <p:cNvSpPr txBox="1">
            <a:spLocks noChangeArrowheads="1"/>
          </p:cNvSpPr>
          <p:nvPr/>
        </p:nvSpPr>
        <p:spPr bwMode="auto">
          <a:xfrm>
            <a:off x="941292" y="329248"/>
            <a:ext cx="9708779" cy="444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37148" rIns="74295" bIns="37148" numCol="1" anchor="t" anchorCtr="0" compatLnSpc="1"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itchFamily="34" charset="0"/>
                <a:ea typeface="ヒラギノ角ゴ Pro W3" pitchFamily="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itchFamily="34" charset="0"/>
                <a:ea typeface="ヒラギノ角ゴ Pro W3" pitchFamily="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itchFamily="34" charset="0"/>
                <a:ea typeface="ヒラギノ角ゴ Pro W3" pitchFamily="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itchFamily="34" charset="0"/>
                <a:ea typeface="ヒラギノ角ゴ Pro W3" pitchFamily="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itchFamily="34" charset="0"/>
                <a:ea typeface="ヒラギノ角ゴ Pro W3" pitchFamily="1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itchFamily="34" charset="0"/>
                <a:ea typeface="ヒラギノ角ゴ Pro W3" pitchFamily="1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itchFamily="34" charset="0"/>
                <a:ea typeface="ヒラギノ角ゴ Pro W3" pitchFamily="1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Arial" pitchFamily="34" charset="0"/>
                <a:ea typeface="ヒラギノ角ゴ Pro W3" pitchFamily="1" charset="-128"/>
              </a:defRPr>
            </a:lvl9pPr>
          </a:lstStyle>
          <a:p>
            <a:pPr algn="ctr" defTabSz="742950">
              <a:defRPr/>
            </a:pPr>
            <a:r>
              <a:rPr lang="en-US" sz="2400" b="0" kern="0" dirty="0" smtClean="0">
                <a:solidFill>
                  <a:srgbClr val="FF0066"/>
                </a:solidFill>
                <a:latin typeface="Cooper Black" panose="0208090404030B020404" pitchFamily="18" charset="0"/>
              </a:rPr>
              <a:t>MANUFACTURING OF HELICOPTER – ISSUES &amp; CONCERNS</a:t>
            </a:r>
            <a:endParaRPr lang="en-US" altLang="en-US" sz="2400" b="0" i="1" kern="0" dirty="0">
              <a:solidFill>
                <a:srgbClr val="FF0066"/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42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7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Cooper Black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37</cp:revision>
  <dcterms:created xsi:type="dcterms:W3CDTF">2019-08-31T06:19:52Z</dcterms:created>
  <dcterms:modified xsi:type="dcterms:W3CDTF">2019-09-04T06:57:06Z</dcterms:modified>
</cp:coreProperties>
</file>